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4" r:id="rId1"/>
  </p:sldMasterIdLst>
  <p:notesMasterIdLst>
    <p:notesMasterId r:id="rId27"/>
  </p:notesMasterIdLst>
  <p:sldIdLst>
    <p:sldId id="256" r:id="rId2"/>
    <p:sldId id="258" r:id="rId3"/>
    <p:sldId id="261" r:id="rId4"/>
    <p:sldId id="260" r:id="rId5"/>
    <p:sldId id="311" r:id="rId6"/>
    <p:sldId id="262" r:id="rId7"/>
    <p:sldId id="316" r:id="rId8"/>
    <p:sldId id="312" r:id="rId9"/>
    <p:sldId id="263" r:id="rId10"/>
    <p:sldId id="281" r:id="rId11"/>
    <p:sldId id="317" r:id="rId12"/>
    <p:sldId id="313" r:id="rId13"/>
    <p:sldId id="274" r:id="rId14"/>
    <p:sldId id="319" r:id="rId15"/>
    <p:sldId id="314" r:id="rId16"/>
    <p:sldId id="329" r:id="rId17"/>
    <p:sldId id="315" r:id="rId18"/>
    <p:sldId id="265" r:id="rId19"/>
    <p:sldId id="321" r:id="rId20"/>
    <p:sldId id="322" r:id="rId21"/>
    <p:sldId id="323" r:id="rId22"/>
    <p:sldId id="324" r:id="rId23"/>
    <p:sldId id="325" r:id="rId24"/>
    <p:sldId id="326" r:id="rId25"/>
    <p:sldId id="327" r:id="rId2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Open Sans SemiBold" panose="020B0706030804020204" pitchFamily="34" charset="0"/>
      <p:bold r:id="rId32"/>
      <p:boldItalic r:id="rId33"/>
    </p:embeddedFont>
    <p:embeddedFont>
      <p:font typeface="Poppins" panose="00000500000000000000" pitchFamily="2" charset="0"/>
      <p:regular r:id="rId34"/>
      <p:bold r:id="rId35"/>
      <p:italic r:id="rId36"/>
      <p:boldItalic r:id="rId37"/>
    </p:embeddedFont>
    <p:embeddedFont>
      <p:font typeface="Poppins ExtraBold" panose="00000900000000000000" pitchFamily="2" charset="0"/>
      <p:bold r:id="rId38"/>
      <p:boldItalic r:id="rId39"/>
    </p:embeddedFont>
    <p:embeddedFont>
      <p:font typeface="Poppins Light" panose="00000400000000000000" pitchFamily="2" charset="0"/>
      <p:regular r:id="rId40"/>
      <p:bold r:id="rId41"/>
      <p:italic r:id="rId42"/>
      <p:boldItalic r:id="rId43"/>
    </p:embeddedFont>
    <p:embeddedFont>
      <p:font typeface="Poppins SemiBold" panose="00000700000000000000" pitchFamily="2" charset="0"/>
      <p:regular r:id="rId44"/>
      <p:bold r:id="rId45"/>
      <p:italic r:id="rId46"/>
      <p:boldItalic r:id="rId47"/>
    </p:embeddedFont>
    <p:embeddedFont>
      <p:font typeface="Roboto Medium" panose="02000000000000000000" pitchFamily="2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1E3A67-80D2-4C9B-96C1-2DF02693DC13}">
  <a:tblStyle styleId="{781E3A67-80D2-4C9B-96C1-2DF02693DC1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89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8" Type="http://schemas.openxmlformats.org/officeDocument/2006/relationships/slide" Target="slides/slide7.xml"/><Relationship Id="rId51" Type="http://schemas.openxmlformats.org/officeDocument/2006/relationships/font" Target="fonts/font2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1" name="Google Shape;76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2" name="Google Shape;76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8" name="Google Shape;14198;ga5475f15f3_2_129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9" name="Google Shape;14199;ga5475f15f3_2_129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98" name="Google Shape;14198;ga5475f15f3_2_129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99" name="Google Shape;14199;ga5475f15f3_2_129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6636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02645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7" name="Google Shape;13067;ga5475f15f3_2_12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8" name="Google Shape;13068;ga5475f15f3_2_12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7" name="Google Shape;13067;ga5475f15f3_2_12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8" name="Google Shape;13068;ga5475f15f3_2_12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49316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291643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67" name="Google Shape;13067;ga5475f15f3_2_120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68" name="Google Shape;13068;ga5475f15f3_2_120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64550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36384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1" name="Google Shape;8761;ga5475f15f3_2_5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2" name="Google Shape;8762;ga5475f15f3_2_5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1" name="Google Shape;8761;ga5475f15f3_2_5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2" name="Google Shape;8762;ga5475f15f3_2_5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4439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4" name="Google Shape;7644;ga5475f15f3_2_39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5" name="Google Shape;7645;ga5475f15f3_2_39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1" name="Google Shape;8761;ga5475f15f3_2_5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2" name="Google Shape;8762;ga5475f15f3_2_5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3881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1" name="Google Shape;8761;ga5475f15f3_2_5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2" name="Google Shape;8762;ga5475f15f3_2_5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1547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1" name="Google Shape;8761;ga5475f15f3_2_5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2" name="Google Shape;8762;ga5475f15f3_2_5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1625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1" name="Google Shape;8761;ga5475f15f3_2_5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62" name="Google Shape;8762;ga5475f15f3_2_5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50720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4" name="Google Shape;8304;ga5475f15f3_2_4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5" name="Google Shape;8305;ga5475f15f3_2_4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4756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1" name="Google Shape;76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2" name="Google Shape;76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6804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1" name="Google Shape;7721;ga5475f15f3_2_40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22" name="Google Shape;7722;ga5475f15f3_2_40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094731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2" name="Google Shape;8232;ga5475f15f3_2_4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3" name="Google Shape;8233;ga5475f15f3_2_4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2" name="Google Shape;8232;ga5475f15f3_2_45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3" name="Google Shape;8233;ga5475f15f3_2_45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09376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37" name="Google Shape;7937;ga5475f15f3_2_4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8" name="Google Shape;7938;ga5475f15f3_2_4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19834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4" name="Google Shape;8304;ga5475f15f3_2_4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5" name="Google Shape;8305;ga5475f15f3_2_4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531844" y="-140930"/>
            <a:ext cx="1685899" cy="982051"/>
          </a:xfrm>
          <a:custGeom>
            <a:avLst/>
            <a:gdLst/>
            <a:ahLst/>
            <a:cxnLst/>
            <a:rect l="l" t="t" r="r" b="b"/>
            <a:pathLst>
              <a:path w="40306" h="23480" extrusionOk="0">
                <a:moveTo>
                  <a:pt x="39942" y="0"/>
                </a:moveTo>
                <a:lnTo>
                  <a:pt x="26630" y="23061"/>
                </a:lnTo>
                <a:lnTo>
                  <a:pt x="1" y="23061"/>
                </a:lnTo>
                <a:lnTo>
                  <a:pt x="210" y="23479"/>
                </a:lnTo>
                <a:lnTo>
                  <a:pt x="26871" y="23479"/>
                </a:lnTo>
                <a:lnTo>
                  <a:pt x="40306" y="209"/>
                </a:lnTo>
                <a:lnTo>
                  <a:pt x="39942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027125" y="-1061650"/>
            <a:ext cx="2075899" cy="1797680"/>
          </a:xfrm>
          <a:custGeom>
            <a:avLst/>
            <a:gdLst/>
            <a:ahLst/>
            <a:cxnLst/>
            <a:rect l="l" t="t" r="r" b="b"/>
            <a:pathLst>
              <a:path w="49630" h="42981" extrusionOk="0">
                <a:moveTo>
                  <a:pt x="12407" y="0"/>
                </a:moveTo>
                <a:lnTo>
                  <a:pt x="0" y="21490"/>
                </a:lnTo>
                <a:lnTo>
                  <a:pt x="12407" y="42980"/>
                </a:lnTo>
                <a:lnTo>
                  <a:pt x="37222" y="42980"/>
                </a:lnTo>
                <a:lnTo>
                  <a:pt x="49629" y="21490"/>
                </a:lnTo>
                <a:lnTo>
                  <a:pt x="372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5954876" y="961438"/>
            <a:ext cx="2002360" cy="28725"/>
            <a:chOff x="6505625" y="2212725"/>
            <a:chExt cx="876575" cy="12575"/>
          </a:xfrm>
        </p:grpSpPr>
        <p:sp>
          <p:nvSpPr>
            <p:cNvPr id="12" name="Google Shape;12;p2"/>
            <p:cNvSpPr/>
            <p:nvPr/>
          </p:nvSpPr>
          <p:spPr>
            <a:xfrm>
              <a:off x="71324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0541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75775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97400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736755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7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7289175" y="22127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0"/>
                  </a:moveTo>
                  <a:cubicBezTo>
                    <a:pt x="125" y="0"/>
                    <a:pt x="2" y="100"/>
                    <a:pt x="2" y="251"/>
                  </a:cubicBezTo>
                  <a:cubicBezTo>
                    <a:pt x="0" y="389"/>
                    <a:pt x="114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7210800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5" y="0"/>
                  </a:moveTo>
                  <a:cubicBezTo>
                    <a:pt x="126" y="0"/>
                    <a:pt x="2" y="100"/>
                    <a:pt x="2" y="251"/>
                  </a:cubicBezTo>
                  <a:cubicBezTo>
                    <a:pt x="0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29" y="74"/>
                  </a:cubicBezTo>
                  <a:cubicBezTo>
                    <a:pt x="379" y="23"/>
                    <a:pt x="316" y="0"/>
                    <a:pt x="25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8190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5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30" y="74"/>
                  </a:cubicBezTo>
                  <a:cubicBezTo>
                    <a:pt x="379" y="23"/>
                    <a:pt x="316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67407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3" y="503"/>
                    <a:pt x="250" y="503"/>
                  </a:cubicBezTo>
                  <a:cubicBezTo>
                    <a:pt x="475" y="501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66623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1"/>
                    <a:pt x="587" y="232"/>
                    <a:pt x="430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6584000" y="22127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0"/>
                  </a:moveTo>
                  <a:cubicBezTo>
                    <a:pt x="124" y="0"/>
                    <a:pt x="0" y="100"/>
                    <a:pt x="0" y="251"/>
                  </a:cubicBezTo>
                  <a:cubicBezTo>
                    <a:pt x="0" y="389"/>
                    <a:pt x="112" y="503"/>
                    <a:pt x="250" y="503"/>
                  </a:cubicBezTo>
                  <a:cubicBezTo>
                    <a:pt x="473" y="503"/>
                    <a:pt x="585" y="232"/>
                    <a:pt x="428" y="74"/>
                  </a:cubicBezTo>
                  <a:cubicBezTo>
                    <a:pt x="377" y="23"/>
                    <a:pt x="314" y="0"/>
                    <a:pt x="25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505625" y="22127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0"/>
                  </a:moveTo>
                  <a:cubicBezTo>
                    <a:pt x="124" y="0"/>
                    <a:pt x="1" y="100"/>
                    <a:pt x="1" y="251"/>
                  </a:cubicBezTo>
                  <a:cubicBezTo>
                    <a:pt x="1" y="389"/>
                    <a:pt x="113" y="503"/>
                    <a:pt x="252" y="503"/>
                  </a:cubicBezTo>
                  <a:cubicBezTo>
                    <a:pt x="475" y="503"/>
                    <a:pt x="587" y="232"/>
                    <a:pt x="429" y="74"/>
                  </a:cubicBezTo>
                  <a:cubicBezTo>
                    <a:pt x="378" y="23"/>
                    <a:pt x="315" y="0"/>
                    <a:pt x="25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2"/>
          <p:cNvSpPr/>
          <p:nvPr/>
        </p:nvSpPr>
        <p:spPr>
          <a:xfrm>
            <a:off x="8240751" y="532575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1"/>
                </a:moveTo>
                <a:lnTo>
                  <a:pt x="24457" y="27772"/>
                </a:lnTo>
                <a:lnTo>
                  <a:pt x="422" y="14066"/>
                </a:lnTo>
                <a:lnTo>
                  <a:pt x="24457" y="361"/>
                </a:lnTo>
                <a:close/>
                <a:moveTo>
                  <a:pt x="24667" y="0"/>
                </a:moveTo>
                <a:lnTo>
                  <a:pt x="1" y="14066"/>
                </a:lnTo>
                <a:lnTo>
                  <a:pt x="24667" y="28133"/>
                </a:lnTo>
                <a:lnTo>
                  <a:pt x="246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8278216" y="969619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8528581" y="1695921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8134532" y="135012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7488698" y="1836772"/>
            <a:ext cx="274836" cy="1611920"/>
            <a:chOff x="4769975" y="2151700"/>
            <a:chExt cx="149100" cy="874475"/>
          </a:xfrm>
        </p:grpSpPr>
        <p:sp>
          <p:nvSpPr>
            <p:cNvPr id="29" name="Google Shape;29;p2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2"/>
          <p:cNvSpPr/>
          <p:nvPr/>
        </p:nvSpPr>
        <p:spPr>
          <a:xfrm>
            <a:off x="7873200" y="2434527"/>
            <a:ext cx="2057538" cy="2057538"/>
          </a:xfrm>
          <a:custGeom>
            <a:avLst/>
            <a:gdLst/>
            <a:ahLst/>
            <a:cxnLst/>
            <a:rect l="l" t="t" r="r" b="b"/>
            <a:pathLst>
              <a:path w="44649" h="44649" extrusionOk="0">
                <a:moveTo>
                  <a:pt x="22324" y="296"/>
                </a:moveTo>
                <a:lnTo>
                  <a:pt x="44353" y="22325"/>
                </a:lnTo>
                <a:lnTo>
                  <a:pt x="22324" y="44351"/>
                </a:lnTo>
                <a:lnTo>
                  <a:pt x="296" y="22325"/>
                </a:lnTo>
                <a:lnTo>
                  <a:pt x="22324" y="296"/>
                </a:lnTo>
                <a:close/>
                <a:moveTo>
                  <a:pt x="22324" y="1"/>
                </a:moveTo>
                <a:lnTo>
                  <a:pt x="0" y="22325"/>
                </a:lnTo>
                <a:lnTo>
                  <a:pt x="22324" y="44648"/>
                </a:lnTo>
                <a:lnTo>
                  <a:pt x="44648" y="22325"/>
                </a:lnTo>
                <a:lnTo>
                  <a:pt x="223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2"/>
          <p:cNvSpPr/>
          <p:nvPr/>
        </p:nvSpPr>
        <p:spPr>
          <a:xfrm>
            <a:off x="8272456" y="2400472"/>
            <a:ext cx="1692334" cy="2105233"/>
          </a:xfrm>
          <a:custGeom>
            <a:avLst/>
            <a:gdLst/>
            <a:ahLst/>
            <a:cxnLst/>
            <a:rect l="l" t="t" r="r" b="b"/>
            <a:pathLst>
              <a:path w="36724" h="45684" extrusionOk="0">
                <a:moveTo>
                  <a:pt x="13660" y="0"/>
                </a:moveTo>
                <a:lnTo>
                  <a:pt x="1" y="13659"/>
                </a:lnTo>
                <a:lnTo>
                  <a:pt x="888" y="14548"/>
                </a:lnTo>
                <a:lnTo>
                  <a:pt x="13660" y="1775"/>
                </a:lnTo>
                <a:lnTo>
                  <a:pt x="34947" y="23064"/>
                </a:lnTo>
                <a:lnTo>
                  <a:pt x="13216" y="44795"/>
                </a:lnTo>
                <a:lnTo>
                  <a:pt x="14104" y="45683"/>
                </a:lnTo>
                <a:lnTo>
                  <a:pt x="36724" y="23064"/>
                </a:lnTo>
                <a:lnTo>
                  <a:pt x="136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2"/>
          <p:cNvSpPr/>
          <p:nvPr/>
        </p:nvSpPr>
        <p:spPr>
          <a:xfrm>
            <a:off x="8176927" y="2738255"/>
            <a:ext cx="1450078" cy="1450078"/>
          </a:xfrm>
          <a:custGeom>
            <a:avLst/>
            <a:gdLst/>
            <a:ahLst/>
            <a:cxnLst/>
            <a:rect l="l" t="t" r="r" b="b"/>
            <a:pathLst>
              <a:path w="31467" h="31467" extrusionOk="0">
                <a:moveTo>
                  <a:pt x="31362" y="105"/>
                </a:moveTo>
                <a:lnTo>
                  <a:pt x="31362" y="31362"/>
                </a:lnTo>
                <a:lnTo>
                  <a:pt x="105" y="31362"/>
                </a:lnTo>
                <a:lnTo>
                  <a:pt x="105" y="105"/>
                </a:lnTo>
                <a:close/>
                <a:moveTo>
                  <a:pt x="0" y="1"/>
                </a:moveTo>
                <a:lnTo>
                  <a:pt x="0" y="31467"/>
                </a:lnTo>
                <a:lnTo>
                  <a:pt x="31466" y="31467"/>
                </a:lnTo>
                <a:lnTo>
                  <a:pt x="314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2"/>
          <p:cNvGrpSpPr/>
          <p:nvPr/>
        </p:nvGrpSpPr>
        <p:grpSpPr>
          <a:xfrm>
            <a:off x="8252330" y="2815089"/>
            <a:ext cx="1299260" cy="1296418"/>
            <a:chOff x="6378300" y="2596400"/>
            <a:chExt cx="754375" cy="752725"/>
          </a:xfrm>
        </p:grpSpPr>
        <p:sp>
          <p:nvSpPr>
            <p:cNvPr id="66" name="Google Shape;66;p2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8" name="Google Shape;248;p2"/>
          <p:cNvGrpSpPr/>
          <p:nvPr/>
        </p:nvGrpSpPr>
        <p:grpSpPr>
          <a:xfrm>
            <a:off x="6513030" y="4379548"/>
            <a:ext cx="1136960" cy="1115243"/>
            <a:chOff x="5930025" y="3771375"/>
            <a:chExt cx="668800" cy="656025"/>
          </a:xfrm>
        </p:grpSpPr>
        <p:sp>
          <p:nvSpPr>
            <p:cNvPr id="249" name="Google Shape;249;p2"/>
            <p:cNvSpPr/>
            <p:nvPr/>
          </p:nvSpPr>
          <p:spPr>
            <a:xfrm>
              <a:off x="60466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6067350" y="433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60933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61166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61399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6160650" y="433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618662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620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6233275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62566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62799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630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6323950" y="433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634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63732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639660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641990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6443250" y="43317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6466550" y="43317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602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60466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6067350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60933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61166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61399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6160650" y="43117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618662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6067350" y="43517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60933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61166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61399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61606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618662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620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6233275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39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62566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62799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630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6323950" y="43517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634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39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637325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639660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39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6419900" y="435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39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39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6443250" y="435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39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39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620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6233275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62566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62799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630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6323950" y="43117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634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63732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639660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641990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6443250" y="43117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6466550" y="43117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6487275" y="43117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5999975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602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60466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6067350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60933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61166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61399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61606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618662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620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6233275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62566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62799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630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6323950" y="42916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634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63732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639660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641990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644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6466550" y="429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6487275" y="42916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6513250" y="429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5999975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602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60466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6067350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60933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61166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61399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61606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618662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620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6233275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62566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62799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630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6323950" y="427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634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63732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639660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641990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644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6466550" y="42716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6487275" y="427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6513250" y="42716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597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5999975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602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60466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6067350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60933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61166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61399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61606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618662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620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6233275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62566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62799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630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6323950" y="42516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634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63732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639660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641990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644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6466550" y="42516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6487275" y="425167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65132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597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5999975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602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60466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6067350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60933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61166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61399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61606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618662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620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6233275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62566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62799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630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6323950" y="42316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634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63732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639660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641990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644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6466550" y="42316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6487275" y="42316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65132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595332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597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5999975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602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60466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6067350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60933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61166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61399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61606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618662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620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6233275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62566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62799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630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6323950" y="42116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634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2"/>
            <p:cNvSpPr/>
            <p:nvPr/>
          </p:nvSpPr>
          <p:spPr>
            <a:xfrm>
              <a:off x="63732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2"/>
            <p:cNvSpPr/>
            <p:nvPr/>
          </p:nvSpPr>
          <p:spPr>
            <a:xfrm>
              <a:off x="63966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"/>
            <p:cNvSpPr/>
            <p:nvPr/>
          </p:nvSpPr>
          <p:spPr>
            <a:xfrm>
              <a:off x="641990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"/>
            <p:cNvSpPr/>
            <p:nvPr/>
          </p:nvSpPr>
          <p:spPr>
            <a:xfrm>
              <a:off x="644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"/>
            <p:cNvSpPr/>
            <p:nvPr/>
          </p:nvSpPr>
          <p:spPr>
            <a:xfrm>
              <a:off x="6466550" y="4211650"/>
              <a:ext cx="15650" cy="15600"/>
            </a:xfrm>
            <a:custGeom>
              <a:avLst/>
              <a:gdLst/>
              <a:ahLst/>
              <a:cxnLst/>
              <a:rect l="l" t="t" r="r" b="b"/>
              <a:pathLst>
                <a:path w="626" h="624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"/>
            <p:cNvSpPr/>
            <p:nvPr/>
          </p:nvSpPr>
          <p:spPr>
            <a:xfrm>
              <a:off x="6487275" y="42116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"/>
            <p:cNvSpPr/>
            <p:nvPr/>
          </p:nvSpPr>
          <p:spPr>
            <a:xfrm>
              <a:off x="65132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4" y="623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2"/>
            <p:cNvSpPr/>
            <p:nvPr/>
          </p:nvSpPr>
          <p:spPr>
            <a:xfrm>
              <a:off x="595332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2"/>
            <p:cNvSpPr/>
            <p:nvPr/>
          </p:nvSpPr>
          <p:spPr>
            <a:xfrm>
              <a:off x="597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"/>
            <p:cNvSpPr/>
            <p:nvPr/>
          </p:nvSpPr>
          <p:spPr>
            <a:xfrm>
              <a:off x="5999975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"/>
            <p:cNvSpPr/>
            <p:nvPr/>
          </p:nvSpPr>
          <p:spPr>
            <a:xfrm>
              <a:off x="602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"/>
            <p:cNvSpPr/>
            <p:nvPr/>
          </p:nvSpPr>
          <p:spPr>
            <a:xfrm>
              <a:off x="60466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"/>
            <p:cNvSpPr/>
            <p:nvPr/>
          </p:nvSpPr>
          <p:spPr>
            <a:xfrm>
              <a:off x="6067350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"/>
            <p:cNvSpPr/>
            <p:nvPr/>
          </p:nvSpPr>
          <p:spPr>
            <a:xfrm>
              <a:off x="60933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"/>
            <p:cNvSpPr/>
            <p:nvPr/>
          </p:nvSpPr>
          <p:spPr>
            <a:xfrm>
              <a:off x="61166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"/>
            <p:cNvSpPr/>
            <p:nvPr/>
          </p:nvSpPr>
          <p:spPr>
            <a:xfrm>
              <a:off x="61399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"/>
            <p:cNvSpPr/>
            <p:nvPr/>
          </p:nvSpPr>
          <p:spPr>
            <a:xfrm>
              <a:off x="61606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"/>
            <p:cNvSpPr/>
            <p:nvPr/>
          </p:nvSpPr>
          <p:spPr>
            <a:xfrm>
              <a:off x="618662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"/>
            <p:cNvSpPr/>
            <p:nvPr/>
          </p:nvSpPr>
          <p:spPr>
            <a:xfrm>
              <a:off x="620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"/>
            <p:cNvSpPr/>
            <p:nvPr/>
          </p:nvSpPr>
          <p:spPr>
            <a:xfrm>
              <a:off x="6233275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"/>
            <p:cNvSpPr/>
            <p:nvPr/>
          </p:nvSpPr>
          <p:spPr>
            <a:xfrm>
              <a:off x="62566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"/>
            <p:cNvSpPr/>
            <p:nvPr/>
          </p:nvSpPr>
          <p:spPr>
            <a:xfrm>
              <a:off x="62799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"/>
            <p:cNvSpPr/>
            <p:nvPr/>
          </p:nvSpPr>
          <p:spPr>
            <a:xfrm>
              <a:off x="630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"/>
            <p:cNvSpPr/>
            <p:nvPr/>
          </p:nvSpPr>
          <p:spPr>
            <a:xfrm>
              <a:off x="6323950" y="419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"/>
            <p:cNvSpPr/>
            <p:nvPr/>
          </p:nvSpPr>
          <p:spPr>
            <a:xfrm>
              <a:off x="634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"/>
            <p:cNvSpPr/>
            <p:nvPr/>
          </p:nvSpPr>
          <p:spPr>
            <a:xfrm>
              <a:off x="63732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"/>
            <p:cNvSpPr/>
            <p:nvPr/>
          </p:nvSpPr>
          <p:spPr>
            <a:xfrm>
              <a:off x="63966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"/>
            <p:cNvSpPr/>
            <p:nvPr/>
          </p:nvSpPr>
          <p:spPr>
            <a:xfrm>
              <a:off x="641990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"/>
            <p:cNvSpPr/>
            <p:nvPr/>
          </p:nvSpPr>
          <p:spPr>
            <a:xfrm>
              <a:off x="644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"/>
            <p:cNvSpPr/>
            <p:nvPr/>
          </p:nvSpPr>
          <p:spPr>
            <a:xfrm>
              <a:off x="6466550" y="41916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"/>
            <p:cNvSpPr/>
            <p:nvPr/>
          </p:nvSpPr>
          <p:spPr>
            <a:xfrm>
              <a:off x="6487275" y="419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"/>
            <p:cNvSpPr/>
            <p:nvPr/>
          </p:nvSpPr>
          <p:spPr>
            <a:xfrm>
              <a:off x="65132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"/>
            <p:cNvSpPr/>
            <p:nvPr/>
          </p:nvSpPr>
          <p:spPr>
            <a:xfrm>
              <a:off x="595332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"/>
            <p:cNvSpPr/>
            <p:nvPr/>
          </p:nvSpPr>
          <p:spPr>
            <a:xfrm>
              <a:off x="597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2"/>
            <p:cNvSpPr/>
            <p:nvPr/>
          </p:nvSpPr>
          <p:spPr>
            <a:xfrm>
              <a:off x="5999975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"/>
            <p:cNvSpPr/>
            <p:nvPr/>
          </p:nvSpPr>
          <p:spPr>
            <a:xfrm>
              <a:off x="602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"/>
            <p:cNvSpPr/>
            <p:nvPr/>
          </p:nvSpPr>
          <p:spPr>
            <a:xfrm>
              <a:off x="60466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"/>
            <p:cNvSpPr/>
            <p:nvPr/>
          </p:nvSpPr>
          <p:spPr>
            <a:xfrm>
              <a:off x="6067350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"/>
            <p:cNvSpPr/>
            <p:nvPr/>
          </p:nvSpPr>
          <p:spPr>
            <a:xfrm>
              <a:off x="60933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"/>
            <p:cNvSpPr/>
            <p:nvPr/>
          </p:nvSpPr>
          <p:spPr>
            <a:xfrm>
              <a:off x="61166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2"/>
            <p:cNvSpPr/>
            <p:nvPr/>
          </p:nvSpPr>
          <p:spPr>
            <a:xfrm>
              <a:off x="61399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"/>
            <p:cNvSpPr/>
            <p:nvPr/>
          </p:nvSpPr>
          <p:spPr>
            <a:xfrm>
              <a:off x="61606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"/>
            <p:cNvSpPr/>
            <p:nvPr/>
          </p:nvSpPr>
          <p:spPr>
            <a:xfrm>
              <a:off x="618662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2"/>
            <p:cNvSpPr/>
            <p:nvPr/>
          </p:nvSpPr>
          <p:spPr>
            <a:xfrm>
              <a:off x="620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2"/>
            <p:cNvSpPr/>
            <p:nvPr/>
          </p:nvSpPr>
          <p:spPr>
            <a:xfrm>
              <a:off x="6233275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2"/>
            <p:cNvSpPr/>
            <p:nvPr/>
          </p:nvSpPr>
          <p:spPr>
            <a:xfrm>
              <a:off x="62566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2"/>
            <p:cNvSpPr/>
            <p:nvPr/>
          </p:nvSpPr>
          <p:spPr>
            <a:xfrm>
              <a:off x="62799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2"/>
            <p:cNvSpPr/>
            <p:nvPr/>
          </p:nvSpPr>
          <p:spPr>
            <a:xfrm>
              <a:off x="630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2"/>
            <p:cNvSpPr/>
            <p:nvPr/>
          </p:nvSpPr>
          <p:spPr>
            <a:xfrm>
              <a:off x="6323950" y="41716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"/>
            <p:cNvSpPr/>
            <p:nvPr/>
          </p:nvSpPr>
          <p:spPr>
            <a:xfrm>
              <a:off x="634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"/>
            <p:cNvSpPr/>
            <p:nvPr/>
          </p:nvSpPr>
          <p:spPr>
            <a:xfrm>
              <a:off x="63732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"/>
            <p:cNvSpPr/>
            <p:nvPr/>
          </p:nvSpPr>
          <p:spPr>
            <a:xfrm>
              <a:off x="63966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2"/>
            <p:cNvSpPr/>
            <p:nvPr/>
          </p:nvSpPr>
          <p:spPr>
            <a:xfrm>
              <a:off x="641990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2"/>
            <p:cNvSpPr/>
            <p:nvPr/>
          </p:nvSpPr>
          <p:spPr>
            <a:xfrm>
              <a:off x="644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"/>
            <p:cNvSpPr/>
            <p:nvPr/>
          </p:nvSpPr>
          <p:spPr>
            <a:xfrm>
              <a:off x="6466550" y="41716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2"/>
            <p:cNvSpPr/>
            <p:nvPr/>
          </p:nvSpPr>
          <p:spPr>
            <a:xfrm>
              <a:off x="6487275" y="41716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"/>
            <p:cNvSpPr/>
            <p:nvPr/>
          </p:nvSpPr>
          <p:spPr>
            <a:xfrm>
              <a:off x="65132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"/>
            <p:cNvSpPr/>
            <p:nvPr/>
          </p:nvSpPr>
          <p:spPr>
            <a:xfrm>
              <a:off x="595332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"/>
            <p:cNvSpPr/>
            <p:nvPr/>
          </p:nvSpPr>
          <p:spPr>
            <a:xfrm>
              <a:off x="597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"/>
            <p:cNvSpPr/>
            <p:nvPr/>
          </p:nvSpPr>
          <p:spPr>
            <a:xfrm>
              <a:off x="59300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"/>
            <p:cNvSpPr/>
            <p:nvPr/>
          </p:nvSpPr>
          <p:spPr>
            <a:xfrm>
              <a:off x="5999975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2"/>
            <p:cNvSpPr/>
            <p:nvPr/>
          </p:nvSpPr>
          <p:spPr>
            <a:xfrm>
              <a:off x="602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2"/>
            <p:cNvSpPr/>
            <p:nvPr/>
          </p:nvSpPr>
          <p:spPr>
            <a:xfrm>
              <a:off x="60466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"/>
            <p:cNvSpPr/>
            <p:nvPr/>
          </p:nvSpPr>
          <p:spPr>
            <a:xfrm>
              <a:off x="6067350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"/>
            <p:cNvSpPr/>
            <p:nvPr/>
          </p:nvSpPr>
          <p:spPr>
            <a:xfrm>
              <a:off x="60933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"/>
            <p:cNvSpPr/>
            <p:nvPr/>
          </p:nvSpPr>
          <p:spPr>
            <a:xfrm>
              <a:off x="61166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"/>
            <p:cNvSpPr/>
            <p:nvPr/>
          </p:nvSpPr>
          <p:spPr>
            <a:xfrm>
              <a:off x="61399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"/>
            <p:cNvSpPr/>
            <p:nvPr/>
          </p:nvSpPr>
          <p:spPr>
            <a:xfrm>
              <a:off x="61606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"/>
            <p:cNvSpPr/>
            <p:nvPr/>
          </p:nvSpPr>
          <p:spPr>
            <a:xfrm>
              <a:off x="618662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2"/>
            <p:cNvSpPr/>
            <p:nvPr/>
          </p:nvSpPr>
          <p:spPr>
            <a:xfrm>
              <a:off x="620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2"/>
            <p:cNvSpPr/>
            <p:nvPr/>
          </p:nvSpPr>
          <p:spPr>
            <a:xfrm>
              <a:off x="6233275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"/>
            <p:cNvSpPr/>
            <p:nvPr/>
          </p:nvSpPr>
          <p:spPr>
            <a:xfrm>
              <a:off x="62566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"/>
            <p:cNvSpPr/>
            <p:nvPr/>
          </p:nvSpPr>
          <p:spPr>
            <a:xfrm>
              <a:off x="62799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"/>
            <p:cNvSpPr/>
            <p:nvPr/>
          </p:nvSpPr>
          <p:spPr>
            <a:xfrm>
              <a:off x="630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"/>
            <p:cNvSpPr/>
            <p:nvPr/>
          </p:nvSpPr>
          <p:spPr>
            <a:xfrm>
              <a:off x="6323950" y="415157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"/>
            <p:cNvSpPr/>
            <p:nvPr/>
          </p:nvSpPr>
          <p:spPr>
            <a:xfrm>
              <a:off x="634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"/>
            <p:cNvSpPr/>
            <p:nvPr/>
          </p:nvSpPr>
          <p:spPr>
            <a:xfrm>
              <a:off x="63732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"/>
            <p:cNvSpPr/>
            <p:nvPr/>
          </p:nvSpPr>
          <p:spPr>
            <a:xfrm>
              <a:off x="63966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"/>
            <p:cNvSpPr/>
            <p:nvPr/>
          </p:nvSpPr>
          <p:spPr>
            <a:xfrm>
              <a:off x="641990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"/>
            <p:cNvSpPr/>
            <p:nvPr/>
          </p:nvSpPr>
          <p:spPr>
            <a:xfrm>
              <a:off x="644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"/>
            <p:cNvSpPr/>
            <p:nvPr/>
          </p:nvSpPr>
          <p:spPr>
            <a:xfrm>
              <a:off x="6466550" y="41515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"/>
            <p:cNvSpPr/>
            <p:nvPr/>
          </p:nvSpPr>
          <p:spPr>
            <a:xfrm>
              <a:off x="64872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"/>
            <p:cNvSpPr/>
            <p:nvPr/>
          </p:nvSpPr>
          <p:spPr>
            <a:xfrm>
              <a:off x="65132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"/>
            <p:cNvSpPr/>
            <p:nvPr/>
          </p:nvSpPr>
          <p:spPr>
            <a:xfrm>
              <a:off x="59300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2"/>
            <p:cNvSpPr/>
            <p:nvPr/>
          </p:nvSpPr>
          <p:spPr>
            <a:xfrm>
              <a:off x="595332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2"/>
            <p:cNvSpPr/>
            <p:nvPr/>
          </p:nvSpPr>
          <p:spPr>
            <a:xfrm>
              <a:off x="597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2"/>
            <p:cNvSpPr/>
            <p:nvPr/>
          </p:nvSpPr>
          <p:spPr>
            <a:xfrm>
              <a:off x="5999975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2"/>
            <p:cNvSpPr/>
            <p:nvPr/>
          </p:nvSpPr>
          <p:spPr>
            <a:xfrm>
              <a:off x="602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2"/>
            <p:cNvSpPr/>
            <p:nvPr/>
          </p:nvSpPr>
          <p:spPr>
            <a:xfrm>
              <a:off x="60466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2"/>
            <p:cNvSpPr/>
            <p:nvPr/>
          </p:nvSpPr>
          <p:spPr>
            <a:xfrm>
              <a:off x="6067350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2"/>
            <p:cNvSpPr/>
            <p:nvPr/>
          </p:nvSpPr>
          <p:spPr>
            <a:xfrm>
              <a:off x="60933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2"/>
            <p:cNvSpPr/>
            <p:nvPr/>
          </p:nvSpPr>
          <p:spPr>
            <a:xfrm>
              <a:off x="61166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2"/>
            <p:cNvSpPr/>
            <p:nvPr/>
          </p:nvSpPr>
          <p:spPr>
            <a:xfrm>
              <a:off x="61399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2"/>
            <p:cNvSpPr/>
            <p:nvPr/>
          </p:nvSpPr>
          <p:spPr>
            <a:xfrm>
              <a:off x="61606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2"/>
            <p:cNvSpPr/>
            <p:nvPr/>
          </p:nvSpPr>
          <p:spPr>
            <a:xfrm>
              <a:off x="618662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2"/>
            <p:cNvSpPr/>
            <p:nvPr/>
          </p:nvSpPr>
          <p:spPr>
            <a:xfrm>
              <a:off x="620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2"/>
            <p:cNvSpPr/>
            <p:nvPr/>
          </p:nvSpPr>
          <p:spPr>
            <a:xfrm>
              <a:off x="6233275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2"/>
            <p:cNvSpPr/>
            <p:nvPr/>
          </p:nvSpPr>
          <p:spPr>
            <a:xfrm>
              <a:off x="62566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2"/>
            <p:cNvSpPr/>
            <p:nvPr/>
          </p:nvSpPr>
          <p:spPr>
            <a:xfrm>
              <a:off x="62799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2"/>
            <p:cNvSpPr/>
            <p:nvPr/>
          </p:nvSpPr>
          <p:spPr>
            <a:xfrm>
              <a:off x="630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2"/>
            <p:cNvSpPr/>
            <p:nvPr/>
          </p:nvSpPr>
          <p:spPr>
            <a:xfrm>
              <a:off x="6323950" y="413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2"/>
            <p:cNvSpPr/>
            <p:nvPr/>
          </p:nvSpPr>
          <p:spPr>
            <a:xfrm>
              <a:off x="634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2"/>
            <p:cNvSpPr/>
            <p:nvPr/>
          </p:nvSpPr>
          <p:spPr>
            <a:xfrm>
              <a:off x="63732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2"/>
            <p:cNvSpPr/>
            <p:nvPr/>
          </p:nvSpPr>
          <p:spPr>
            <a:xfrm>
              <a:off x="63966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2"/>
            <p:cNvSpPr/>
            <p:nvPr/>
          </p:nvSpPr>
          <p:spPr>
            <a:xfrm>
              <a:off x="641990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2"/>
            <p:cNvSpPr/>
            <p:nvPr/>
          </p:nvSpPr>
          <p:spPr>
            <a:xfrm>
              <a:off x="644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2"/>
            <p:cNvSpPr/>
            <p:nvPr/>
          </p:nvSpPr>
          <p:spPr>
            <a:xfrm>
              <a:off x="6466550" y="413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2"/>
            <p:cNvSpPr/>
            <p:nvPr/>
          </p:nvSpPr>
          <p:spPr>
            <a:xfrm>
              <a:off x="64872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2"/>
            <p:cNvSpPr/>
            <p:nvPr/>
          </p:nvSpPr>
          <p:spPr>
            <a:xfrm>
              <a:off x="65132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2"/>
            <p:cNvSpPr/>
            <p:nvPr/>
          </p:nvSpPr>
          <p:spPr>
            <a:xfrm>
              <a:off x="59300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2"/>
            <p:cNvSpPr/>
            <p:nvPr/>
          </p:nvSpPr>
          <p:spPr>
            <a:xfrm>
              <a:off x="595332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2"/>
            <p:cNvSpPr/>
            <p:nvPr/>
          </p:nvSpPr>
          <p:spPr>
            <a:xfrm>
              <a:off x="597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2"/>
            <p:cNvSpPr/>
            <p:nvPr/>
          </p:nvSpPr>
          <p:spPr>
            <a:xfrm>
              <a:off x="5999975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2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2"/>
            <p:cNvSpPr/>
            <p:nvPr/>
          </p:nvSpPr>
          <p:spPr>
            <a:xfrm>
              <a:off x="602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2"/>
            <p:cNvSpPr/>
            <p:nvPr/>
          </p:nvSpPr>
          <p:spPr>
            <a:xfrm>
              <a:off x="60466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2"/>
            <p:cNvSpPr/>
            <p:nvPr/>
          </p:nvSpPr>
          <p:spPr>
            <a:xfrm>
              <a:off x="6067350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2"/>
            <p:cNvSpPr/>
            <p:nvPr/>
          </p:nvSpPr>
          <p:spPr>
            <a:xfrm>
              <a:off x="60933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2"/>
            <p:cNvSpPr/>
            <p:nvPr/>
          </p:nvSpPr>
          <p:spPr>
            <a:xfrm>
              <a:off x="61166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2"/>
            <p:cNvSpPr/>
            <p:nvPr/>
          </p:nvSpPr>
          <p:spPr>
            <a:xfrm>
              <a:off x="61399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2"/>
            <p:cNvSpPr/>
            <p:nvPr/>
          </p:nvSpPr>
          <p:spPr>
            <a:xfrm>
              <a:off x="61606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2"/>
            <p:cNvSpPr/>
            <p:nvPr/>
          </p:nvSpPr>
          <p:spPr>
            <a:xfrm>
              <a:off x="618662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"/>
            <p:cNvSpPr/>
            <p:nvPr/>
          </p:nvSpPr>
          <p:spPr>
            <a:xfrm>
              <a:off x="620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"/>
            <p:cNvSpPr/>
            <p:nvPr/>
          </p:nvSpPr>
          <p:spPr>
            <a:xfrm>
              <a:off x="6233275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2"/>
            <p:cNvSpPr/>
            <p:nvPr/>
          </p:nvSpPr>
          <p:spPr>
            <a:xfrm>
              <a:off x="62566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2"/>
            <p:cNvSpPr/>
            <p:nvPr/>
          </p:nvSpPr>
          <p:spPr>
            <a:xfrm>
              <a:off x="62799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2"/>
            <p:cNvSpPr/>
            <p:nvPr/>
          </p:nvSpPr>
          <p:spPr>
            <a:xfrm>
              <a:off x="630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2"/>
            <p:cNvSpPr/>
            <p:nvPr/>
          </p:nvSpPr>
          <p:spPr>
            <a:xfrm>
              <a:off x="6323950" y="41115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2"/>
            <p:cNvSpPr/>
            <p:nvPr/>
          </p:nvSpPr>
          <p:spPr>
            <a:xfrm>
              <a:off x="634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2"/>
            <p:cNvSpPr/>
            <p:nvPr/>
          </p:nvSpPr>
          <p:spPr>
            <a:xfrm>
              <a:off x="63732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2"/>
            <p:cNvSpPr/>
            <p:nvPr/>
          </p:nvSpPr>
          <p:spPr>
            <a:xfrm>
              <a:off x="63966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2"/>
            <p:cNvSpPr/>
            <p:nvPr/>
          </p:nvSpPr>
          <p:spPr>
            <a:xfrm>
              <a:off x="641990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2"/>
            <p:cNvSpPr/>
            <p:nvPr/>
          </p:nvSpPr>
          <p:spPr>
            <a:xfrm>
              <a:off x="644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2"/>
            <p:cNvSpPr/>
            <p:nvPr/>
          </p:nvSpPr>
          <p:spPr>
            <a:xfrm>
              <a:off x="6466550" y="41115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2"/>
            <p:cNvSpPr/>
            <p:nvPr/>
          </p:nvSpPr>
          <p:spPr>
            <a:xfrm>
              <a:off x="64872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2"/>
            <p:cNvSpPr/>
            <p:nvPr/>
          </p:nvSpPr>
          <p:spPr>
            <a:xfrm>
              <a:off x="65132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2"/>
            <p:cNvSpPr/>
            <p:nvPr/>
          </p:nvSpPr>
          <p:spPr>
            <a:xfrm>
              <a:off x="59300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2"/>
            <p:cNvSpPr/>
            <p:nvPr/>
          </p:nvSpPr>
          <p:spPr>
            <a:xfrm>
              <a:off x="595332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2"/>
            <p:cNvSpPr/>
            <p:nvPr/>
          </p:nvSpPr>
          <p:spPr>
            <a:xfrm>
              <a:off x="597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2"/>
            <p:cNvSpPr/>
            <p:nvPr/>
          </p:nvSpPr>
          <p:spPr>
            <a:xfrm>
              <a:off x="5999975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2"/>
            <p:cNvSpPr/>
            <p:nvPr/>
          </p:nvSpPr>
          <p:spPr>
            <a:xfrm>
              <a:off x="602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2"/>
            <p:cNvSpPr/>
            <p:nvPr/>
          </p:nvSpPr>
          <p:spPr>
            <a:xfrm>
              <a:off x="60466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2"/>
            <p:cNvSpPr/>
            <p:nvPr/>
          </p:nvSpPr>
          <p:spPr>
            <a:xfrm>
              <a:off x="6067350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2"/>
            <p:cNvSpPr/>
            <p:nvPr/>
          </p:nvSpPr>
          <p:spPr>
            <a:xfrm>
              <a:off x="60933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2"/>
            <p:cNvSpPr/>
            <p:nvPr/>
          </p:nvSpPr>
          <p:spPr>
            <a:xfrm>
              <a:off x="61166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2"/>
            <p:cNvSpPr/>
            <p:nvPr/>
          </p:nvSpPr>
          <p:spPr>
            <a:xfrm>
              <a:off x="61399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2"/>
            <p:cNvSpPr/>
            <p:nvPr/>
          </p:nvSpPr>
          <p:spPr>
            <a:xfrm>
              <a:off x="61606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2"/>
            <p:cNvSpPr/>
            <p:nvPr/>
          </p:nvSpPr>
          <p:spPr>
            <a:xfrm>
              <a:off x="618662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2"/>
            <p:cNvSpPr/>
            <p:nvPr/>
          </p:nvSpPr>
          <p:spPr>
            <a:xfrm>
              <a:off x="620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2"/>
            <p:cNvSpPr/>
            <p:nvPr/>
          </p:nvSpPr>
          <p:spPr>
            <a:xfrm>
              <a:off x="6233275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2"/>
            <p:cNvSpPr/>
            <p:nvPr/>
          </p:nvSpPr>
          <p:spPr>
            <a:xfrm>
              <a:off x="62566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2"/>
            <p:cNvSpPr/>
            <p:nvPr/>
          </p:nvSpPr>
          <p:spPr>
            <a:xfrm>
              <a:off x="62799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2"/>
            <p:cNvSpPr/>
            <p:nvPr/>
          </p:nvSpPr>
          <p:spPr>
            <a:xfrm>
              <a:off x="630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2"/>
            <p:cNvSpPr/>
            <p:nvPr/>
          </p:nvSpPr>
          <p:spPr>
            <a:xfrm>
              <a:off x="6323950" y="409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2"/>
            <p:cNvSpPr/>
            <p:nvPr/>
          </p:nvSpPr>
          <p:spPr>
            <a:xfrm>
              <a:off x="634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2"/>
            <p:cNvSpPr/>
            <p:nvPr/>
          </p:nvSpPr>
          <p:spPr>
            <a:xfrm>
              <a:off x="63732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2"/>
            <p:cNvSpPr/>
            <p:nvPr/>
          </p:nvSpPr>
          <p:spPr>
            <a:xfrm>
              <a:off x="63966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2"/>
            <p:cNvSpPr/>
            <p:nvPr/>
          </p:nvSpPr>
          <p:spPr>
            <a:xfrm>
              <a:off x="641990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2"/>
            <p:cNvSpPr/>
            <p:nvPr/>
          </p:nvSpPr>
          <p:spPr>
            <a:xfrm>
              <a:off x="644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2"/>
            <p:cNvSpPr/>
            <p:nvPr/>
          </p:nvSpPr>
          <p:spPr>
            <a:xfrm>
              <a:off x="6466550" y="40915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2"/>
            <p:cNvSpPr/>
            <p:nvPr/>
          </p:nvSpPr>
          <p:spPr>
            <a:xfrm>
              <a:off x="64872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2"/>
            <p:cNvSpPr/>
            <p:nvPr/>
          </p:nvSpPr>
          <p:spPr>
            <a:xfrm>
              <a:off x="65132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2"/>
            <p:cNvSpPr/>
            <p:nvPr/>
          </p:nvSpPr>
          <p:spPr>
            <a:xfrm>
              <a:off x="59300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2"/>
            <p:cNvSpPr/>
            <p:nvPr/>
          </p:nvSpPr>
          <p:spPr>
            <a:xfrm>
              <a:off x="595332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2"/>
            <p:cNvSpPr/>
            <p:nvPr/>
          </p:nvSpPr>
          <p:spPr>
            <a:xfrm>
              <a:off x="597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2"/>
            <p:cNvSpPr/>
            <p:nvPr/>
          </p:nvSpPr>
          <p:spPr>
            <a:xfrm>
              <a:off x="5999975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2"/>
            <p:cNvSpPr/>
            <p:nvPr/>
          </p:nvSpPr>
          <p:spPr>
            <a:xfrm>
              <a:off x="602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2"/>
            <p:cNvSpPr/>
            <p:nvPr/>
          </p:nvSpPr>
          <p:spPr>
            <a:xfrm>
              <a:off x="60466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2"/>
            <p:cNvSpPr/>
            <p:nvPr/>
          </p:nvSpPr>
          <p:spPr>
            <a:xfrm>
              <a:off x="6067350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2"/>
            <p:cNvSpPr/>
            <p:nvPr/>
          </p:nvSpPr>
          <p:spPr>
            <a:xfrm>
              <a:off x="60933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2"/>
            <p:cNvSpPr/>
            <p:nvPr/>
          </p:nvSpPr>
          <p:spPr>
            <a:xfrm>
              <a:off x="61166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2"/>
            <p:cNvSpPr/>
            <p:nvPr/>
          </p:nvSpPr>
          <p:spPr>
            <a:xfrm>
              <a:off x="61399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2"/>
            <p:cNvSpPr/>
            <p:nvPr/>
          </p:nvSpPr>
          <p:spPr>
            <a:xfrm>
              <a:off x="6160650" y="40715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2"/>
            <p:cNvSpPr/>
            <p:nvPr/>
          </p:nvSpPr>
          <p:spPr>
            <a:xfrm>
              <a:off x="618662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2"/>
            <p:cNvSpPr/>
            <p:nvPr/>
          </p:nvSpPr>
          <p:spPr>
            <a:xfrm>
              <a:off x="620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2"/>
            <p:cNvSpPr/>
            <p:nvPr/>
          </p:nvSpPr>
          <p:spPr>
            <a:xfrm>
              <a:off x="6233275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2"/>
            <p:cNvSpPr/>
            <p:nvPr/>
          </p:nvSpPr>
          <p:spPr>
            <a:xfrm>
              <a:off x="62566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2"/>
            <p:cNvSpPr/>
            <p:nvPr/>
          </p:nvSpPr>
          <p:spPr>
            <a:xfrm>
              <a:off x="62799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2"/>
            <p:cNvSpPr/>
            <p:nvPr/>
          </p:nvSpPr>
          <p:spPr>
            <a:xfrm>
              <a:off x="630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2"/>
            <p:cNvSpPr/>
            <p:nvPr/>
          </p:nvSpPr>
          <p:spPr>
            <a:xfrm>
              <a:off x="6323950" y="407155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2"/>
            <p:cNvSpPr/>
            <p:nvPr/>
          </p:nvSpPr>
          <p:spPr>
            <a:xfrm>
              <a:off x="634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2"/>
            <p:cNvSpPr/>
            <p:nvPr/>
          </p:nvSpPr>
          <p:spPr>
            <a:xfrm>
              <a:off x="63732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2"/>
            <p:cNvSpPr/>
            <p:nvPr/>
          </p:nvSpPr>
          <p:spPr>
            <a:xfrm>
              <a:off x="63966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2"/>
            <p:cNvSpPr/>
            <p:nvPr/>
          </p:nvSpPr>
          <p:spPr>
            <a:xfrm>
              <a:off x="641990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2"/>
            <p:cNvSpPr/>
            <p:nvPr/>
          </p:nvSpPr>
          <p:spPr>
            <a:xfrm>
              <a:off x="644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2"/>
            <p:cNvSpPr/>
            <p:nvPr/>
          </p:nvSpPr>
          <p:spPr>
            <a:xfrm>
              <a:off x="6466550" y="40715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2"/>
            <p:cNvSpPr/>
            <p:nvPr/>
          </p:nvSpPr>
          <p:spPr>
            <a:xfrm>
              <a:off x="6487275" y="407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2"/>
            <p:cNvSpPr/>
            <p:nvPr/>
          </p:nvSpPr>
          <p:spPr>
            <a:xfrm>
              <a:off x="65132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2"/>
            <p:cNvSpPr/>
            <p:nvPr/>
          </p:nvSpPr>
          <p:spPr>
            <a:xfrm>
              <a:off x="59300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2"/>
            <p:cNvSpPr/>
            <p:nvPr/>
          </p:nvSpPr>
          <p:spPr>
            <a:xfrm>
              <a:off x="595332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2"/>
            <p:cNvSpPr/>
            <p:nvPr/>
          </p:nvSpPr>
          <p:spPr>
            <a:xfrm>
              <a:off x="597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2"/>
            <p:cNvSpPr/>
            <p:nvPr/>
          </p:nvSpPr>
          <p:spPr>
            <a:xfrm>
              <a:off x="5999975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2"/>
            <p:cNvSpPr/>
            <p:nvPr/>
          </p:nvSpPr>
          <p:spPr>
            <a:xfrm>
              <a:off x="602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2"/>
            <p:cNvSpPr/>
            <p:nvPr/>
          </p:nvSpPr>
          <p:spPr>
            <a:xfrm>
              <a:off x="60466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2"/>
            <p:cNvSpPr/>
            <p:nvPr/>
          </p:nvSpPr>
          <p:spPr>
            <a:xfrm>
              <a:off x="6067350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2"/>
            <p:cNvSpPr/>
            <p:nvPr/>
          </p:nvSpPr>
          <p:spPr>
            <a:xfrm>
              <a:off x="60933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2"/>
            <p:cNvSpPr/>
            <p:nvPr/>
          </p:nvSpPr>
          <p:spPr>
            <a:xfrm>
              <a:off x="61166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2"/>
            <p:cNvSpPr/>
            <p:nvPr/>
          </p:nvSpPr>
          <p:spPr>
            <a:xfrm>
              <a:off x="61399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2"/>
            <p:cNvSpPr/>
            <p:nvPr/>
          </p:nvSpPr>
          <p:spPr>
            <a:xfrm>
              <a:off x="61606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"/>
            <p:cNvSpPr/>
            <p:nvPr/>
          </p:nvSpPr>
          <p:spPr>
            <a:xfrm>
              <a:off x="618662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"/>
            <p:cNvSpPr/>
            <p:nvPr/>
          </p:nvSpPr>
          <p:spPr>
            <a:xfrm>
              <a:off x="620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"/>
            <p:cNvSpPr/>
            <p:nvPr/>
          </p:nvSpPr>
          <p:spPr>
            <a:xfrm>
              <a:off x="6233275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"/>
            <p:cNvSpPr/>
            <p:nvPr/>
          </p:nvSpPr>
          <p:spPr>
            <a:xfrm>
              <a:off x="62566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"/>
            <p:cNvSpPr/>
            <p:nvPr/>
          </p:nvSpPr>
          <p:spPr>
            <a:xfrm>
              <a:off x="62799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"/>
            <p:cNvSpPr/>
            <p:nvPr/>
          </p:nvSpPr>
          <p:spPr>
            <a:xfrm>
              <a:off x="630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"/>
            <p:cNvSpPr/>
            <p:nvPr/>
          </p:nvSpPr>
          <p:spPr>
            <a:xfrm>
              <a:off x="6323950" y="405152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"/>
            <p:cNvSpPr/>
            <p:nvPr/>
          </p:nvSpPr>
          <p:spPr>
            <a:xfrm>
              <a:off x="634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2"/>
            <p:cNvSpPr/>
            <p:nvPr/>
          </p:nvSpPr>
          <p:spPr>
            <a:xfrm>
              <a:off x="63732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2"/>
            <p:cNvSpPr/>
            <p:nvPr/>
          </p:nvSpPr>
          <p:spPr>
            <a:xfrm>
              <a:off x="63966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"/>
            <p:cNvSpPr/>
            <p:nvPr/>
          </p:nvSpPr>
          <p:spPr>
            <a:xfrm>
              <a:off x="641990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"/>
            <p:cNvSpPr/>
            <p:nvPr/>
          </p:nvSpPr>
          <p:spPr>
            <a:xfrm>
              <a:off x="644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"/>
            <p:cNvSpPr/>
            <p:nvPr/>
          </p:nvSpPr>
          <p:spPr>
            <a:xfrm>
              <a:off x="6466550" y="405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"/>
            <p:cNvSpPr/>
            <p:nvPr/>
          </p:nvSpPr>
          <p:spPr>
            <a:xfrm>
              <a:off x="6487275" y="405152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6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"/>
            <p:cNvSpPr/>
            <p:nvPr/>
          </p:nvSpPr>
          <p:spPr>
            <a:xfrm>
              <a:off x="65132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4" y="626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"/>
            <p:cNvSpPr/>
            <p:nvPr/>
          </p:nvSpPr>
          <p:spPr>
            <a:xfrm>
              <a:off x="595332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"/>
            <p:cNvSpPr/>
            <p:nvPr/>
          </p:nvSpPr>
          <p:spPr>
            <a:xfrm>
              <a:off x="597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"/>
            <p:cNvSpPr/>
            <p:nvPr/>
          </p:nvSpPr>
          <p:spPr>
            <a:xfrm>
              <a:off x="59300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2"/>
            <p:cNvSpPr/>
            <p:nvPr/>
          </p:nvSpPr>
          <p:spPr>
            <a:xfrm>
              <a:off x="5999975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2"/>
            <p:cNvSpPr/>
            <p:nvPr/>
          </p:nvSpPr>
          <p:spPr>
            <a:xfrm>
              <a:off x="602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2"/>
            <p:cNvSpPr/>
            <p:nvPr/>
          </p:nvSpPr>
          <p:spPr>
            <a:xfrm>
              <a:off x="60466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2"/>
            <p:cNvSpPr/>
            <p:nvPr/>
          </p:nvSpPr>
          <p:spPr>
            <a:xfrm>
              <a:off x="6067350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2"/>
            <p:cNvSpPr/>
            <p:nvPr/>
          </p:nvSpPr>
          <p:spPr>
            <a:xfrm>
              <a:off x="60933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2"/>
            <p:cNvSpPr/>
            <p:nvPr/>
          </p:nvSpPr>
          <p:spPr>
            <a:xfrm>
              <a:off x="61166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2"/>
            <p:cNvSpPr/>
            <p:nvPr/>
          </p:nvSpPr>
          <p:spPr>
            <a:xfrm>
              <a:off x="61399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2"/>
            <p:cNvSpPr/>
            <p:nvPr/>
          </p:nvSpPr>
          <p:spPr>
            <a:xfrm>
              <a:off x="61606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2"/>
            <p:cNvSpPr/>
            <p:nvPr/>
          </p:nvSpPr>
          <p:spPr>
            <a:xfrm>
              <a:off x="618662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2"/>
            <p:cNvSpPr/>
            <p:nvPr/>
          </p:nvSpPr>
          <p:spPr>
            <a:xfrm>
              <a:off x="620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2"/>
            <p:cNvSpPr/>
            <p:nvPr/>
          </p:nvSpPr>
          <p:spPr>
            <a:xfrm>
              <a:off x="6233275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2"/>
            <p:cNvSpPr/>
            <p:nvPr/>
          </p:nvSpPr>
          <p:spPr>
            <a:xfrm>
              <a:off x="62566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2"/>
            <p:cNvSpPr/>
            <p:nvPr/>
          </p:nvSpPr>
          <p:spPr>
            <a:xfrm>
              <a:off x="62799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2"/>
            <p:cNvSpPr/>
            <p:nvPr/>
          </p:nvSpPr>
          <p:spPr>
            <a:xfrm>
              <a:off x="630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2"/>
            <p:cNvSpPr/>
            <p:nvPr/>
          </p:nvSpPr>
          <p:spPr>
            <a:xfrm>
              <a:off x="6323950" y="403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2"/>
            <p:cNvSpPr/>
            <p:nvPr/>
          </p:nvSpPr>
          <p:spPr>
            <a:xfrm>
              <a:off x="634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2"/>
            <p:cNvSpPr/>
            <p:nvPr/>
          </p:nvSpPr>
          <p:spPr>
            <a:xfrm>
              <a:off x="63732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2"/>
            <p:cNvSpPr/>
            <p:nvPr/>
          </p:nvSpPr>
          <p:spPr>
            <a:xfrm>
              <a:off x="63966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2"/>
            <p:cNvSpPr/>
            <p:nvPr/>
          </p:nvSpPr>
          <p:spPr>
            <a:xfrm>
              <a:off x="641990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2"/>
            <p:cNvSpPr/>
            <p:nvPr/>
          </p:nvSpPr>
          <p:spPr>
            <a:xfrm>
              <a:off x="644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2"/>
            <p:cNvSpPr/>
            <p:nvPr/>
          </p:nvSpPr>
          <p:spPr>
            <a:xfrm>
              <a:off x="6466550" y="40315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2"/>
            <p:cNvSpPr/>
            <p:nvPr/>
          </p:nvSpPr>
          <p:spPr>
            <a:xfrm>
              <a:off x="64872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2"/>
            <p:cNvSpPr/>
            <p:nvPr/>
          </p:nvSpPr>
          <p:spPr>
            <a:xfrm>
              <a:off x="65132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2"/>
            <p:cNvSpPr/>
            <p:nvPr/>
          </p:nvSpPr>
          <p:spPr>
            <a:xfrm>
              <a:off x="595332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2"/>
            <p:cNvSpPr/>
            <p:nvPr/>
          </p:nvSpPr>
          <p:spPr>
            <a:xfrm>
              <a:off x="597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2"/>
            <p:cNvSpPr/>
            <p:nvPr/>
          </p:nvSpPr>
          <p:spPr>
            <a:xfrm>
              <a:off x="5999975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2"/>
            <p:cNvSpPr/>
            <p:nvPr/>
          </p:nvSpPr>
          <p:spPr>
            <a:xfrm>
              <a:off x="602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2"/>
            <p:cNvSpPr/>
            <p:nvPr/>
          </p:nvSpPr>
          <p:spPr>
            <a:xfrm>
              <a:off x="60466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2"/>
            <p:cNvSpPr/>
            <p:nvPr/>
          </p:nvSpPr>
          <p:spPr>
            <a:xfrm>
              <a:off x="6067350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2"/>
            <p:cNvSpPr/>
            <p:nvPr/>
          </p:nvSpPr>
          <p:spPr>
            <a:xfrm>
              <a:off x="60933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2"/>
            <p:cNvSpPr/>
            <p:nvPr/>
          </p:nvSpPr>
          <p:spPr>
            <a:xfrm>
              <a:off x="61166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2"/>
            <p:cNvSpPr/>
            <p:nvPr/>
          </p:nvSpPr>
          <p:spPr>
            <a:xfrm>
              <a:off x="61399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2"/>
            <p:cNvSpPr/>
            <p:nvPr/>
          </p:nvSpPr>
          <p:spPr>
            <a:xfrm>
              <a:off x="61606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2"/>
            <p:cNvSpPr/>
            <p:nvPr/>
          </p:nvSpPr>
          <p:spPr>
            <a:xfrm>
              <a:off x="618662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2"/>
            <p:cNvSpPr/>
            <p:nvPr/>
          </p:nvSpPr>
          <p:spPr>
            <a:xfrm>
              <a:off x="620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2"/>
            <p:cNvSpPr/>
            <p:nvPr/>
          </p:nvSpPr>
          <p:spPr>
            <a:xfrm>
              <a:off x="6233275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2"/>
            <p:cNvSpPr/>
            <p:nvPr/>
          </p:nvSpPr>
          <p:spPr>
            <a:xfrm>
              <a:off x="62566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2"/>
            <p:cNvSpPr/>
            <p:nvPr/>
          </p:nvSpPr>
          <p:spPr>
            <a:xfrm>
              <a:off x="62799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2"/>
            <p:cNvSpPr/>
            <p:nvPr/>
          </p:nvSpPr>
          <p:spPr>
            <a:xfrm>
              <a:off x="630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2"/>
            <p:cNvSpPr/>
            <p:nvPr/>
          </p:nvSpPr>
          <p:spPr>
            <a:xfrm>
              <a:off x="6323950" y="401152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2"/>
            <p:cNvSpPr/>
            <p:nvPr/>
          </p:nvSpPr>
          <p:spPr>
            <a:xfrm>
              <a:off x="634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2"/>
            <p:cNvSpPr/>
            <p:nvPr/>
          </p:nvSpPr>
          <p:spPr>
            <a:xfrm>
              <a:off x="63732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2"/>
            <p:cNvSpPr/>
            <p:nvPr/>
          </p:nvSpPr>
          <p:spPr>
            <a:xfrm>
              <a:off x="63966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2"/>
            <p:cNvSpPr/>
            <p:nvPr/>
          </p:nvSpPr>
          <p:spPr>
            <a:xfrm>
              <a:off x="641990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2"/>
            <p:cNvSpPr/>
            <p:nvPr/>
          </p:nvSpPr>
          <p:spPr>
            <a:xfrm>
              <a:off x="644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2"/>
            <p:cNvSpPr/>
            <p:nvPr/>
          </p:nvSpPr>
          <p:spPr>
            <a:xfrm>
              <a:off x="6466550" y="40115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2"/>
            <p:cNvSpPr/>
            <p:nvPr/>
          </p:nvSpPr>
          <p:spPr>
            <a:xfrm>
              <a:off x="6487275" y="401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7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2"/>
            <p:cNvSpPr/>
            <p:nvPr/>
          </p:nvSpPr>
          <p:spPr>
            <a:xfrm>
              <a:off x="65132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2"/>
            <p:cNvSpPr/>
            <p:nvPr/>
          </p:nvSpPr>
          <p:spPr>
            <a:xfrm>
              <a:off x="595332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2"/>
            <p:cNvSpPr/>
            <p:nvPr/>
          </p:nvSpPr>
          <p:spPr>
            <a:xfrm>
              <a:off x="597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2"/>
            <p:cNvSpPr/>
            <p:nvPr/>
          </p:nvSpPr>
          <p:spPr>
            <a:xfrm>
              <a:off x="5999975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2"/>
            <p:cNvSpPr/>
            <p:nvPr/>
          </p:nvSpPr>
          <p:spPr>
            <a:xfrm>
              <a:off x="602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2"/>
            <p:cNvSpPr/>
            <p:nvPr/>
          </p:nvSpPr>
          <p:spPr>
            <a:xfrm>
              <a:off x="60466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2"/>
            <p:cNvSpPr/>
            <p:nvPr/>
          </p:nvSpPr>
          <p:spPr>
            <a:xfrm>
              <a:off x="6067350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2"/>
            <p:cNvSpPr/>
            <p:nvPr/>
          </p:nvSpPr>
          <p:spPr>
            <a:xfrm>
              <a:off x="60933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2"/>
            <p:cNvSpPr/>
            <p:nvPr/>
          </p:nvSpPr>
          <p:spPr>
            <a:xfrm>
              <a:off x="61166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2"/>
            <p:cNvSpPr/>
            <p:nvPr/>
          </p:nvSpPr>
          <p:spPr>
            <a:xfrm>
              <a:off x="61399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2"/>
            <p:cNvSpPr/>
            <p:nvPr/>
          </p:nvSpPr>
          <p:spPr>
            <a:xfrm>
              <a:off x="61606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2"/>
            <p:cNvSpPr/>
            <p:nvPr/>
          </p:nvSpPr>
          <p:spPr>
            <a:xfrm>
              <a:off x="618662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2"/>
            <p:cNvSpPr/>
            <p:nvPr/>
          </p:nvSpPr>
          <p:spPr>
            <a:xfrm>
              <a:off x="620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2"/>
            <p:cNvSpPr/>
            <p:nvPr/>
          </p:nvSpPr>
          <p:spPr>
            <a:xfrm>
              <a:off x="6233275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2"/>
            <p:cNvSpPr/>
            <p:nvPr/>
          </p:nvSpPr>
          <p:spPr>
            <a:xfrm>
              <a:off x="62566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2"/>
            <p:cNvSpPr/>
            <p:nvPr/>
          </p:nvSpPr>
          <p:spPr>
            <a:xfrm>
              <a:off x="62799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2"/>
            <p:cNvSpPr/>
            <p:nvPr/>
          </p:nvSpPr>
          <p:spPr>
            <a:xfrm>
              <a:off x="630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2"/>
            <p:cNvSpPr/>
            <p:nvPr/>
          </p:nvSpPr>
          <p:spPr>
            <a:xfrm>
              <a:off x="6323950" y="39915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2"/>
            <p:cNvSpPr/>
            <p:nvPr/>
          </p:nvSpPr>
          <p:spPr>
            <a:xfrm>
              <a:off x="634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2"/>
            <p:cNvSpPr/>
            <p:nvPr/>
          </p:nvSpPr>
          <p:spPr>
            <a:xfrm>
              <a:off x="63732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2"/>
            <p:cNvSpPr/>
            <p:nvPr/>
          </p:nvSpPr>
          <p:spPr>
            <a:xfrm>
              <a:off x="63966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2"/>
            <p:cNvSpPr/>
            <p:nvPr/>
          </p:nvSpPr>
          <p:spPr>
            <a:xfrm>
              <a:off x="641990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2"/>
            <p:cNvSpPr/>
            <p:nvPr/>
          </p:nvSpPr>
          <p:spPr>
            <a:xfrm>
              <a:off x="644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2"/>
            <p:cNvSpPr/>
            <p:nvPr/>
          </p:nvSpPr>
          <p:spPr>
            <a:xfrm>
              <a:off x="6466550" y="399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2"/>
            <p:cNvSpPr/>
            <p:nvPr/>
          </p:nvSpPr>
          <p:spPr>
            <a:xfrm>
              <a:off x="6487275" y="39915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39" y="1"/>
                    <a:pt x="1" y="337"/>
                    <a:pt x="196" y="533"/>
                  </a:cubicBezTo>
                  <a:cubicBezTo>
                    <a:pt x="260" y="597"/>
                    <a:pt x="339" y="625"/>
                    <a:pt x="415" y="625"/>
                  </a:cubicBezTo>
                  <a:cubicBezTo>
                    <a:pt x="576" y="625"/>
                    <a:pt x="730" y="501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2"/>
            <p:cNvSpPr/>
            <p:nvPr/>
          </p:nvSpPr>
          <p:spPr>
            <a:xfrm>
              <a:off x="65132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2"/>
            <p:cNvSpPr/>
            <p:nvPr/>
          </p:nvSpPr>
          <p:spPr>
            <a:xfrm>
              <a:off x="595332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2"/>
            <p:cNvSpPr/>
            <p:nvPr/>
          </p:nvSpPr>
          <p:spPr>
            <a:xfrm>
              <a:off x="597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2"/>
            <p:cNvSpPr/>
            <p:nvPr/>
          </p:nvSpPr>
          <p:spPr>
            <a:xfrm>
              <a:off x="5999975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4"/>
                    <a:pt x="141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2"/>
            <p:cNvSpPr/>
            <p:nvPr/>
          </p:nvSpPr>
          <p:spPr>
            <a:xfrm>
              <a:off x="602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2"/>
            <p:cNvSpPr/>
            <p:nvPr/>
          </p:nvSpPr>
          <p:spPr>
            <a:xfrm>
              <a:off x="60466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4"/>
                    <a:pt x="139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2"/>
            <p:cNvSpPr/>
            <p:nvPr/>
          </p:nvSpPr>
          <p:spPr>
            <a:xfrm>
              <a:off x="6067350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5"/>
                    <a:pt x="416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2"/>
            <p:cNvSpPr/>
            <p:nvPr/>
          </p:nvSpPr>
          <p:spPr>
            <a:xfrm>
              <a:off x="60933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2"/>
            <p:cNvSpPr/>
            <p:nvPr/>
          </p:nvSpPr>
          <p:spPr>
            <a:xfrm>
              <a:off x="61166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2"/>
            <p:cNvSpPr/>
            <p:nvPr/>
          </p:nvSpPr>
          <p:spPr>
            <a:xfrm>
              <a:off x="61399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2"/>
            <p:cNvSpPr/>
            <p:nvPr/>
          </p:nvSpPr>
          <p:spPr>
            <a:xfrm>
              <a:off x="61606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2"/>
            <p:cNvSpPr/>
            <p:nvPr/>
          </p:nvSpPr>
          <p:spPr>
            <a:xfrm>
              <a:off x="618662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2"/>
            <p:cNvSpPr/>
            <p:nvPr/>
          </p:nvSpPr>
          <p:spPr>
            <a:xfrm>
              <a:off x="620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2"/>
            <p:cNvSpPr/>
            <p:nvPr/>
          </p:nvSpPr>
          <p:spPr>
            <a:xfrm>
              <a:off x="6233275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4"/>
                    <a:pt x="141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2"/>
            <p:cNvSpPr/>
            <p:nvPr/>
          </p:nvSpPr>
          <p:spPr>
            <a:xfrm>
              <a:off x="62566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2"/>
            <p:cNvSpPr/>
            <p:nvPr/>
          </p:nvSpPr>
          <p:spPr>
            <a:xfrm>
              <a:off x="62799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2"/>
            <p:cNvSpPr/>
            <p:nvPr/>
          </p:nvSpPr>
          <p:spPr>
            <a:xfrm>
              <a:off x="630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2"/>
            <p:cNvSpPr/>
            <p:nvPr/>
          </p:nvSpPr>
          <p:spPr>
            <a:xfrm>
              <a:off x="6323950" y="39714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39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2"/>
            <p:cNvSpPr/>
            <p:nvPr/>
          </p:nvSpPr>
          <p:spPr>
            <a:xfrm>
              <a:off x="634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2"/>
            <p:cNvSpPr/>
            <p:nvPr/>
          </p:nvSpPr>
          <p:spPr>
            <a:xfrm>
              <a:off x="63732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2"/>
            <p:cNvSpPr/>
            <p:nvPr/>
          </p:nvSpPr>
          <p:spPr>
            <a:xfrm>
              <a:off x="63966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2"/>
            <p:cNvSpPr/>
            <p:nvPr/>
          </p:nvSpPr>
          <p:spPr>
            <a:xfrm>
              <a:off x="641990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2"/>
            <p:cNvSpPr/>
            <p:nvPr/>
          </p:nvSpPr>
          <p:spPr>
            <a:xfrm>
              <a:off x="644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2"/>
            <p:cNvSpPr/>
            <p:nvPr/>
          </p:nvSpPr>
          <p:spPr>
            <a:xfrm>
              <a:off x="6466550" y="39715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4"/>
                    <a:pt x="142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2"/>
            <p:cNvSpPr/>
            <p:nvPr/>
          </p:nvSpPr>
          <p:spPr>
            <a:xfrm>
              <a:off x="6487275" y="39714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6" y="625"/>
                    <a:pt x="730" y="501"/>
                    <a:pt x="730" y="312"/>
                  </a:cubicBezTo>
                  <a:cubicBezTo>
                    <a:pt x="730" y="139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2"/>
            <p:cNvSpPr/>
            <p:nvPr/>
          </p:nvSpPr>
          <p:spPr>
            <a:xfrm>
              <a:off x="65132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4" y="625"/>
                    <a:pt x="625" y="484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2"/>
            <p:cNvSpPr/>
            <p:nvPr/>
          </p:nvSpPr>
          <p:spPr>
            <a:xfrm>
              <a:off x="597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2"/>
            <p:cNvSpPr/>
            <p:nvPr/>
          </p:nvSpPr>
          <p:spPr>
            <a:xfrm>
              <a:off x="5999975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2"/>
            <p:cNvSpPr/>
            <p:nvPr/>
          </p:nvSpPr>
          <p:spPr>
            <a:xfrm>
              <a:off x="602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2"/>
            <p:cNvSpPr/>
            <p:nvPr/>
          </p:nvSpPr>
          <p:spPr>
            <a:xfrm>
              <a:off x="60466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2"/>
            <p:cNvSpPr/>
            <p:nvPr/>
          </p:nvSpPr>
          <p:spPr>
            <a:xfrm>
              <a:off x="6067350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2"/>
            <p:cNvSpPr/>
            <p:nvPr/>
          </p:nvSpPr>
          <p:spPr>
            <a:xfrm>
              <a:off x="60933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2"/>
            <p:cNvSpPr/>
            <p:nvPr/>
          </p:nvSpPr>
          <p:spPr>
            <a:xfrm>
              <a:off x="61166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2"/>
            <p:cNvSpPr/>
            <p:nvPr/>
          </p:nvSpPr>
          <p:spPr>
            <a:xfrm>
              <a:off x="61399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2"/>
            <p:cNvSpPr/>
            <p:nvPr/>
          </p:nvSpPr>
          <p:spPr>
            <a:xfrm>
              <a:off x="61606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5"/>
                    <a:pt x="198" y="532"/>
                  </a:cubicBezTo>
                  <a:cubicBezTo>
                    <a:pt x="262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2"/>
            <p:cNvSpPr/>
            <p:nvPr/>
          </p:nvSpPr>
          <p:spPr>
            <a:xfrm>
              <a:off x="618662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2"/>
            <p:cNvSpPr/>
            <p:nvPr/>
          </p:nvSpPr>
          <p:spPr>
            <a:xfrm>
              <a:off x="620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2"/>
            <p:cNvSpPr/>
            <p:nvPr/>
          </p:nvSpPr>
          <p:spPr>
            <a:xfrm>
              <a:off x="6233275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2"/>
            <p:cNvSpPr/>
            <p:nvPr/>
          </p:nvSpPr>
          <p:spPr>
            <a:xfrm>
              <a:off x="62566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2"/>
            <p:cNvSpPr/>
            <p:nvPr/>
          </p:nvSpPr>
          <p:spPr>
            <a:xfrm>
              <a:off x="62799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2"/>
            <p:cNvSpPr/>
            <p:nvPr/>
          </p:nvSpPr>
          <p:spPr>
            <a:xfrm>
              <a:off x="630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2"/>
            <p:cNvSpPr/>
            <p:nvPr/>
          </p:nvSpPr>
          <p:spPr>
            <a:xfrm>
              <a:off x="6323950" y="3951500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22" y="0"/>
                  </a:moveTo>
                  <a:cubicBezTo>
                    <a:pt x="421" y="0"/>
                    <a:pt x="420" y="0"/>
                    <a:pt x="419" y="0"/>
                  </a:cubicBezTo>
                  <a:cubicBezTo>
                    <a:pt x="418" y="0"/>
                    <a:pt x="418" y="0"/>
                    <a:pt x="417" y="0"/>
                  </a:cubicBezTo>
                  <a:cubicBezTo>
                    <a:pt x="139" y="0"/>
                    <a:pt x="1" y="336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2"/>
                  </a:cubicBezTo>
                  <a:cubicBezTo>
                    <a:pt x="731" y="141"/>
                    <a:pt x="593" y="0"/>
                    <a:pt x="42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"/>
            <p:cNvSpPr/>
            <p:nvPr/>
          </p:nvSpPr>
          <p:spPr>
            <a:xfrm>
              <a:off x="634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"/>
            <p:cNvSpPr/>
            <p:nvPr/>
          </p:nvSpPr>
          <p:spPr>
            <a:xfrm>
              <a:off x="63732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"/>
            <p:cNvSpPr/>
            <p:nvPr/>
          </p:nvSpPr>
          <p:spPr>
            <a:xfrm>
              <a:off x="639660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"/>
            <p:cNvSpPr/>
            <p:nvPr/>
          </p:nvSpPr>
          <p:spPr>
            <a:xfrm>
              <a:off x="641990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"/>
            <p:cNvSpPr/>
            <p:nvPr/>
          </p:nvSpPr>
          <p:spPr>
            <a:xfrm>
              <a:off x="644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"/>
            <p:cNvSpPr/>
            <p:nvPr/>
          </p:nvSpPr>
          <p:spPr>
            <a:xfrm>
              <a:off x="6466550" y="395145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"/>
            <p:cNvSpPr/>
            <p:nvPr/>
          </p:nvSpPr>
          <p:spPr>
            <a:xfrm>
              <a:off x="6487275" y="395150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39" y="0"/>
                    <a:pt x="1" y="335"/>
                    <a:pt x="196" y="532"/>
                  </a:cubicBezTo>
                  <a:cubicBezTo>
                    <a:pt x="260" y="596"/>
                    <a:pt x="339" y="625"/>
                    <a:pt x="415" y="625"/>
                  </a:cubicBezTo>
                  <a:cubicBezTo>
                    <a:pt x="576" y="625"/>
                    <a:pt x="730" y="500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"/>
            <p:cNvSpPr/>
            <p:nvPr/>
          </p:nvSpPr>
          <p:spPr>
            <a:xfrm>
              <a:off x="65132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"/>
            <p:cNvSpPr/>
            <p:nvPr/>
          </p:nvSpPr>
          <p:spPr>
            <a:xfrm>
              <a:off x="597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"/>
            <p:cNvSpPr/>
            <p:nvPr/>
          </p:nvSpPr>
          <p:spPr>
            <a:xfrm>
              <a:off x="5999975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1" y="0"/>
                    <a:pt x="1" y="141"/>
                    <a:pt x="1" y="313"/>
                  </a:cubicBezTo>
                  <a:cubicBezTo>
                    <a:pt x="1" y="485"/>
                    <a:pt x="141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"/>
            <p:cNvSpPr/>
            <p:nvPr/>
          </p:nvSpPr>
          <p:spPr>
            <a:xfrm>
              <a:off x="602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"/>
            <p:cNvSpPr/>
            <p:nvPr/>
          </p:nvSpPr>
          <p:spPr>
            <a:xfrm>
              <a:off x="60466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1"/>
                    <a:pt x="0" y="313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"/>
            <p:cNvSpPr/>
            <p:nvPr/>
          </p:nvSpPr>
          <p:spPr>
            <a:xfrm>
              <a:off x="6067350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"/>
            <p:cNvSpPr/>
            <p:nvPr/>
          </p:nvSpPr>
          <p:spPr>
            <a:xfrm>
              <a:off x="60933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"/>
            <p:cNvSpPr/>
            <p:nvPr/>
          </p:nvSpPr>
          <p:spPr>
            <a:xfrm>
              <a:off x="61166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"/>
            <p:cNvSpPr/>
            <p:nvPr/>
          </p:nvSpPr>
          <p:spPr>
            <a:xfrm>
              <a:off x="61399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"/>
            <p:cNvSpPr/>
            <p:nvPr/>
          </p:nvSpPr>
          <p:spPr>
            <a:xfrm>
              <a:off x="61606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"/>
            <p:cNvSpPr/>
            <p:nvPr/>
          </p:nvSpPr>
          <p:spPr>
            <a:xfrm>
              <a:off x="618662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"/>
            <p:cNvSpPr/>
            <p:nvPr/>
          </p:nvSpPr>
          <p:spPr>
            <a:xfrm>
              <a:off x="620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"/>
            <p:cNvSpPr/>
            <p:nvPr/>
          </p:nvSpPr>
          <p:spPr>
            <a:xfrm>
              <a:off x="6233275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1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"/>
            <p:cNvSpPr/>
            <p:nvPr/>
          </p:nvSpPr>
          <p:spPr>
            <a:xfrm>
              <a:off x="62566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"/>
            <p:cNvSpPr/>
            <p:nvPr/>
          </p:nvSpPr>
          <p:spPr>
            <a:xfrm>
              <a:off x="62799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"/>
            <p:cNvSpPr/>
            <p:nvPr/>
          </p:nvSpPr>
          <p:spPr>
            <a:xfrm>
              <a:off x="630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"/>
            <p:cNvSpPr/>
            <p:nvPr/>
          </p:nvSpPr>
          <p:spPr>
            <a:xfrm>
              <a:off x="6323950" y="393145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1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"/>
            <p:cNvSpPr/>
            <p:nvPr/>
          </p:nvSpPr>
          <p:spPr>
            <a:xfrm>
              <a:off x="634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"/>
            <p:cNvSpPr/>
            <p:nvPr/>
          </p:nvSpPr>
          <p:spPr>
            <a:xfrm>
              <a:off x="63732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"/>
            <p:cNvSpPr/>
            <p:nvPr/>
          </p:nvSpPr>
          <p:spPr>
            <a:xfrm>
              <a:off x="639660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"/>
            <p:cNvSpPr/>
            <p:nvPr/>
          </p:nvSpPr>
          <p:spPr>
            <a:xfrm>
              <a:off x="641990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1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"/>
            <p:cNvSpPr/>
            <p:nvPr/>
          </p:nvSpPr>
          <p:spPr>
            <a:xfrm>
              <a:off x="644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1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"/>
            <p:cNvSpPr/>
            <p:nvPr/>
          </p:nvSpPr>
          <p:spPr>
            <a:xfrm>
              <a:off x="6466550" y="39314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1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"/>
            <p:cNvSpPr/>
            <p:nvPr/>
          </p:nvSpPr>
          <p:spPr>
            <a:xfrm>
              <a:off x="6487275" y="393145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1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"/>
            <p:cNvSpPr/>
            <p:nvPr/>
          </p:nvSpPr>
          <p:spPr>
            <a:xfrm>
              <a:off x="65132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1"/>
                    <a:pt x="484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"/>
            <p:cNvSpPr/>
            <p:nvPr/>
          </p:nvSpPr>
          <p:spPr>
            <a:xfrm>
              <a:off x="5999975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2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"/>
            <p:cNvSpPr/>
            <p:nvPr/>
          </p:nvSpPr>
          <p:spPr>
            <a:xfrm>
              <a:off x="602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"/>
            <p:cNvSpPr/>
            <p:nvPr/>
          </p:nvSpPr>
          <p:spPr>
            <a:xfrm>
              <a:off x="60466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2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"/>
            <p:cNvSpPr/>
            <p:nvPr/>
          </p:nvSpPr>
          <p:spPr>
            <a:xfrm>
              <a:off x="6067350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"/>
            <p:cNvSpPr/>
            <p:nvPr/>
          </p:nvSpPr>
          <p:spPr>
            <a:xfrm>
              <a:off x="60933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"/>
            <p:cNvSpPr/>
            <p:nvPr/>
          </p:nvSpPr>
          <p:spPr>
            <a:xfrm>
              <a:off x="61166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"/>
            <p:cNvSpPr/>
            <p:nvPr/>
          </p:nvSpPr>
          <p:spPr>
            <a:xfrm>
              <a:off x="61399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"/>
            <p:cNvSpPr/>
            <p:nvPr/>
          </p:nvSpPr>
          <p:spPr>
            <a:xfrm>
              <a:off x="61606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"/>
            <p:cNvSpPr/>
            <p:nvPr/>
          </p:nvSpPr>
          <p:spPr>
            <a:xfrm>
              <a:off x="618662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"/>
            <p:cNvSpPr/>
            <p:nvPr/>
          </p:nvSpPr>
          <p:spPr>
            <a:xfrm>
              <a:off x="620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"/>
            <p:cNvSpPr/>
            <p:nvPr/>
          </p:nvSpPr>
          <p:spPr>
            <a:xfrm>
              <a:off x="6233275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2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"/>
            <p:cNvSpPr/>
            <p:nvPr/>
          </p:nvSpPr>
          <p:spPr>
            <a:xfrm>
              <a:off x="62566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"/>
            <p:cNvSpPr/>
            <p:nvPr/>
          </p:nvSpPr>
          <p:spPr>
            <a:xfrm>
              <a:off x="62799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"/>
            <p:cNvSpPr/>
            <p:nvPr/>
          </p:nvSpPr>
          <p:spPr>
            <a:xfrm>
              <a:off x="630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"/>
            <p:cNvSpPr/>
            <p:nvPr/>
          </p:nvSpPr>
          <p:spPr>
            <a:xfrm>
              <a:off x="6323950" y="391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2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"/>
            <p:cNvSpPr/>
            <p:nvPr/>
          </p:nvSpPr>
          <p:spPr>
            <a:xfrm>
              <a:off x="634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"/>
            <p:cNvSpPr/>
            <p:nvPr/>
          </p:nvSpPr>
          <p:spPr>
            <a:xfrm>
              <a:off x="63732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"/>
            <p:cNvSpPr/>
            <p:nvPr/>
          </p:nvSpPr>
          <p:spPr>
            <a:xfrm>
              <a:off x="639660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"/>
            <p:cNvSpPr/>
            <p:nvPr/>
          </p:nvSpPr>
          <p:spPr>
            <a:xfrm>
              <a:off x="641990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2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"/>
            <p:cNvSpPr/>
            <p:nvPr/>
          </p:nvSpPr>
          <p:spPr>
            <a:xfrm>
              <a:off x="644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"/>
            <p:cNvSpPr/>
            <p:nvPr/>
          </p:nvSpPr>
          <p:spPr>
            <a:xfrm>
              <a:off x="6466550" y="391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2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"/>
            <p:cNvSpPr/>
            <p:nvPr/>
          </p:nvSpPr>
          <p:spPr>
            <a:xfrm>
              <a:off x="6487275" y="391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7"/>
                    <a:pt x="415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2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"/>
            <p:cNvSpPr/>
            <p:nvPr/>
          </p:nvSpPr>
          <p:spPr>
            <a:xfrm>
              <a:off x="6513250" y="391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2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"/>
            <p:cNvSpPr/>
            <p:nvPr/>
          </p:nvSpPr>
          <p:spPr>
            <a:xfrm>
              <a:off x="5999975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1" y="1"/>
                    <a:pt x="1" y="140"/>
                    <a:pt x="1" y="313"/>
                  </a:cubicBezTo>
                  <a:cubicBezTo>
                    <a:pt x="1" y="486"/>
                    <a:pt x="141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"/>
            <p:cNvSpPr/>
            <p:nvPr/>
          </p:nvSpPr>
          <p:spPr>
            <a:xfrm>
              <a:off x="602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"/>
            <p:cNvSpPr/>
            <p:nvPr/>
          </p:nvSpPr>
          <p:spPr>
            <a:xfrm>
              <a:off x="60466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"/>
            <p:cNvSpPr/>
            <p:nvPr/>
          </p:nvSpPr>
          <p:spPr>
            <a:xfrm>
              <a:off x="6067350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"/>
            <p:cNvSpPr/>
            <p:nvPr/>
          </p:nvSpPr>
          <p:spPr>
            <a:xfrm>
              <a:off x="60933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"/>
            <p:cNvSpPr/>
            <p:nvPr/>
          </p:nvSpPr>
          <p:spPr>
            <a:xfrm>
              <a:off x="61166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"/>
            <p:cNvSpPr/>
            <p:nvPr/>
          </p:nvSpPr>
          <p:spPr>
            <a:xfrm>
              <a:off x="61399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2"/>
            <p:cNvSpPr/>
            <p:nvPr/>
          </p:nvSpPr>
          <p:spPr>
            <a:xfrm>
              <a:off x="61606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6"/>
                    <a:pt x="417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2"/>
            <p:cNvSpPr/>
            <p:nvPr/>
          </p:nvSpPr>
          <p:spPr>
            <a:xfrm>
              <a:off x="618662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2"/>
            <p:cNvSpPr/>
            <p:nvPr/>
          </p:nvSpPr>
          <p:spPr>
            <a:xfrm>
              <a:off x="620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2"/>
            <p:cNvSpPr/>
            <p:nvPr/>
          </p:nvSpPr>
          <p:spPr>
            <a:xfrm>
              <a:off x="6233275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2"/>
            <p:cNvSpPr/>
            <p:nvPr/>
          </p:nvSpPr>
          <p:spPr>
            <a:xfrm>
              <a:off x="62566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2"/>
            <p:cNvSpPr/>
            <p:nvPr/>
          </p:nvSpPr>
          <p:spPr>
            <a:xfrm>
              <a:off x="62799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2"/>
            <p:cNvSpPr/>
            <p:nvPr/>
          </p:nvSpPr>
          <p:spPr>
            <a:xfrm>
              <a:off x="630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"/>
            <p:cNvSpPr/>
            <p:nvPr/>
          </p:nvSpPr>
          <p:spPr>
            <a:xfrm>
              <a:off x="6323950" y="389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6"/>
                    <a:pt x="416" y="626"/>
                  </a:cubicBezTo>
                  <a:cubicBezTo>
                    <a:pt x="577" y="626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"/>
            <p:cNvSpPr/>
            <p:nvPr/>
          </p:nvSpPr>
          <p:spPr>
            <a:xfrm>
              <a:off x="634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"/>
            <p:cNvSpPr/>
            <p:nvPr/>
          </p:nvSpPr>
          <p:spPr>
            <a:xfrm>
              <a:off x="63732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"/>
            <p:cNvSpPr/>
            <p:nvPr/>
          </p:nvSpPr>
          <p:spPr>
            <a:xfrm>
              <a:off x="639660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"/>
            <p:cNvSpPr/>
            <p:nvPr/>
          </p:nvSpPr>
          <p:spPr>
            <a:xfrm>
              <a:off x="641990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"/>
            <p:cNvSpPr/>
            <p:nvPr/>
          </p:nvSpPr>
          <p:spPr>
            <a:xfrm>
              <a:off x="644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"/>
            <p:cNvSpPr/>
            <p:nvPr/>
          </p:nvSpPr>
          <p:spPr>
            <a:xfrm>
              <a:off x="6466550" y="38914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"/>
            <p:cNvSpPr/>
            <p:nvPr/>
          </p:nvSpPr>
          <p:spPr>
            <a:xfrm>
              <a:off x="6487275" y="389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39" y="1"/>
                    <a:pt x="1" y="337"/>
                    <a:pt x="196" y="534"/>
                  </a:cubicBezTo>
                  <a:cubicBezTo>
                    <a:pt x="260" y="598"/>
                    <a:pt x="338" y="626"/>
                    <a:pt x="415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"/>
            <p:cNvSpPr/>
            <p:nvPr/>
          </p:nvSpPr>
          <p:spPr>
            <a:xfrm>
              <a:off x="6513250" y="38914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"/>
            <p:cNvSpPr/>
            <p:nvPr/>
          </p:nvSpPr>
          <p:spPr>
            <a:xfrm>
              <a:off x="602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"/>
            <p:cNvSpPr/>
            <p:nvPr/>
          </p:nvSpPr>
          <p:spPr>
            <a:xfrm>
              <a:off x="60466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39" y="0"/>
                    <a:pt x="0" y="140"/>
                    <a:pt x="0" y="312"/>
                  </a:cubicBezTo>
                  <a:cubicBezTo>
                    <a:pt x="0" y="485"/>
                    <a:pt x="139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"/>
            <p:cNvSpPr/>
            <p:nvPr/>
          </p:nvSpPr>
          <p:spPr>
            <a:xfrm>
              <a:off x="6067350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"/>
            <p:cNvSpPr/>
            <p:nvPr/>
          </p:nvSpPr>
          <p:spPr>
            <a:xfrm>
              <a:off x="60933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"/>
            <p:cNvSpPr/>
            <p:nvPr/>
          </p:nvSpPr>
          <p:spPr>
            <a:xfrm>
              <a:off x="61166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"/>
            <p:cNvSpPr/>
            <p:nvPr/>
          </p:nvSpPr>
          <p:spPr>
            <a:xfrm>
              <a:off x="61399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"/>
            <p:cNvSpPr/>
            <p:nvPr/>
          </p:nvSpPr>
          <p:spPr>
            <a:xfrm>
              <a:off x="61606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2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"/>
            <p:cNvSpPr/>
            <p:nvPr/>
          </p:nvSpPr>
          <p:spPr>
            <a:xfrm>
              <a:off x="618662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"/>
            <p:cNvSpPr/>
            <p:nvPr/>
          </p:nvSpPr>
          <p:spPr>
            <a:xfrm>
              <a:off x="620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"/>
            <p:cNvSpPr/>
            <p:nvPr/>
          </p:nvSpPr>
          <p:spPr>
            <a:xfrm>
              <a:off x="6233275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"/>
            <p:cNvSpPr/>
            <p:nvPr/>
          </p:nvSpPr>
          <p:spPr>
            <a:xfrm>
              <a:off x="62566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"/>
            <p:cNvSpPr/>
            <p:nvPr/>
          </p:nvSpPr>
          <p:spPr>
            <a:xfrm>
              <a:off x="62799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"/>
            <p:cNvSpPr/>
            <p:nvPr/>
          </p:nvSpPr>
          <p:spPr>
            <a:xfrm>
              <a:off x="630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"/>
            <p:cNvSpPr/>
            <p:nvPr/>
          </p:nvSpPr>
          <p:spPr>
            <a:xfrm>
              <a:off x="6323950" y="38714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"/>
            <p:cNvSpPr/>
            <p:nvPr/>
          </p:nvSpPr>
          <p:spPr>
            <a:xfrm>
              <a:off x="634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"/>
            <p:cNvSpPr/>
            <p:nvPr/>
          </p:nvSpPr>
          <p:spPr>
            <a:xfrm>
              <a:off x="63732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"/>
            <p:cNvSpPr/>
            <p:nvPr/>
          </p:nvSpPr>
          <p:spPr>
            <a:xfrm>
              <a:off x="639660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"/>
            <p:cNvSpPr/>
            <p:nvPr/>
          </p:nvSpPr>
          <p:spPr>
            <a:xfrm>
              <a:off x="641990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"/>
            <p:cNvSpPr/>
            <p:nvPr/>
          </p:nvSpPr>
          <p:spPr>
            <a:xfrm>
              <a:off x="6443250" y="38714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"/>
            <p:cNvSpPr/>
            <p:nvPr/>
          </p:nvSpPr>
          <p:spPr>
            <a:xfrm>
              <a:off x="6466550" y="38714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"/>
            <p:cNvSpPr/>
            <p:nvPr/>
          </p:nvSpPr>
          <p:spPr>
            <a:xfrm>
              <a:off x="6487275" y="387142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0"/>
                  </a:moveTo>
                  <a:cubicBezTo>
                    <a:pt x="139" y="0"/>
                    <a:pt x="1" y="337"/>
                    <a:pt x="196" y="534"/>
                  </a:cubicBezTo>
                  <a:cubicBezTo>
                    <a:pt x="260" y="597"/>
                    <a:pt x="338" y="626"/>
                    <a:pt x="415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"/>
            <p:cNvSpPr/>
            <p:nvPr/>
          </p:nvSpPr>
          <p:spPr>
            <a:xfrm>
              <a:off x="60466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39" y="1"/>
                    <a:pt x="0" y="140"/>
                    <a:pt x="0" y="313"/>
                  </a:cubicBezTo>
                  <a:cubicBezTo>
                    <a:pt x="0" y="486"/>
                    <a:pt x="139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"/>
            <p:cNvSpPr/>
            <p:nvPr/>
          </p:nvSpPr>
          <p:spPr>
            <a:xfrm>
              <a:off x="6067350" y="3851400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0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"/>
            <p:cNvSpPr/>
            <p:nvPr/>
          </p:nvSpPr>
          <p:spPr>
            <a:xfrm>
              <a:off x="60933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"/>
            <p:cNvSpPr/>
            <p:nvPr/>
          </p:nvSpPr>
          <p:spPr>
            <a:xfrm>
              <a:off x="61166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"/>
            <p:cNvSpPr/>
            <p:nvPr/>
          </p:nvSpPr>
          <p:spPr>
            <a:xfrm>
              <a:off x="61399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"/>
            <p:cNvSpPr/>
            <p:nvPr/>
          </p:nvSpPr>
          <p:spPr>
            <a:xfrm>
              <a:off x="61606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"/>
            <p:cNvSpPr/>
            <p:nvPr/>
          </p:nvSpPr>
          <p:spPr>
            <a:xfrm>
              <a:off x="618662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"/>
            <p:cNvSpPr/>
            <p:nvPr/>
          </p:nvSpPr>
          <p:spPr>
            <a:xfrm>
              <a:off x="620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"/>
            <p:cNvSpPr/>
            <p:nvPr/>
          </p:nvSpPr>
          <p:spPr>
            <a:xfrm>
              <a:off x="6233275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"/>
            <p:cNvSpPr/>
            <p:nvPr/>
          </p:nvSpPr>
          <p:spPr>
            <a:xfrm>
              <a:off x="62566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"/>
            <p:cNvSpPr/>
            <p:nvPr/>
          </p:nvSpPr>
          <p:spPr>
            <a:xfrm>
              <a:off x="62799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"/>
            <p:cNvSpPr/>
            <p:nvPr/>
          </p:nvSpPr>
          <p:spPr>
            <a:xfrm>
              <a:off x="630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"/>
            <p:cNvSpPr/>
            <p:nvPr/>
          </p:nvSpPr>
          <p:spPr>
            <a:xfrm>
              <a:off x="6323950" y="3851400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"/>
            <p:cNvSpPr/>
            <p:nvPr/>
          </p:nvSpPr>
          <p:spPr>
            <a:xfrm>
              <a:off x="634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"/>
            <p:cNvSpPr/>
            <p:nvPr/>
          </p:nvSpPr>
          <p:spPr>
            <a:xfrm>
              <a:off x="63732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"/>
            <p:cNvSpPr/>
            <p:nvPr/>
          </p:nvSpPr>
          <p:spPr>
            <a:xfrm>
              <a:off x="639660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"/>
            <p:cNvSpPr/>
            <p:nvPr/>
          </p:nvSpPr>
          <p:spPr>
            <a:xfrm>
              <a:off x="641990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"/>
            <p:cNvSpPr/>
            <p:nvPr/>
          </p:nvSpPr>
          <p:spPr>
            <a:xfrm>
              <a:off x="6443250" y="38514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"/>
            <p:cNvSpPr/>
            <p:nvPr/>
          </p:nvSpPr>
          <p:spPr>
            <a:xfrm>
              <a:off x="6466550" y="3851400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"/>
            <p:cNvSpPr/>
            <p:nvPr/>
          </p:nvSpPr>
          <p:spPr>
            <a:xfrm>
              <a:off x="6067350" y="383140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0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"/>
            <p:cNvSpPr/>
            <p:nvPr/>
          </p:nvSpPr>
          <p:spPr>
            <a:xfrm>
              <a:off x="60933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"/>
            <p:cNvSpPr/>
            <p:nvPr/>
          </p:nvSpPr>
          <p:spPr>
            <a:xfrm>
              <a:off x="61166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"/>
            <p:cNvSpPr/>
            <p:nvPr/>
          </p:nvSpPr>
          <p:spPr>
            <a:xfrm>
              <a:off x="61399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"/>
            <p:cNvSpPr/>
            <p:nvPr/>
          </p:nvSpPr>
          <p:spPr>
            <a:xfrm>
              <a:off x="61606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7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"/>
            <p:cNvSpPr/>
            <p:nvPr/>
          </p:nvSpPr>
          <p:spPr>
            <a:xfrm>
              <a:off x="618662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"/>
            <p:cNvSpPr/>
            <p:nvPr/>
          </p:nvSpPr>
          <p:spPr>
            <a:xfrm>
              <a:off x="620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"/>
            <p:cNvSpPr/>
            <p:nvPr/>
          </p:nvSpPr>
          <p:spPr>
            <a:xfrm>
              <a:off x="6233275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"/>
            <p:cNvSpPr/>
            <p:nvPr/>
          </p:nvSpPr>
          <p:spPr>
            <a:xfrm>
              <a:off x="62566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"/>
            <p:cNvSpPr/>
            <p:nvPr/>
          </p:nvSpPr>
          <p:spPr>
            <a:xfrm>
              <a:off x="62799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"/>
            <p:cNvSpPr/>
            <p:nvPr/>
          </p:nvSpPr>
          <p:spPr>
            <a:xfrm>
              <a:off x="630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"/>
            <p:cNvSpPr/>
            <p:nvPr/>
          </p:nvSpPr>
          <p:spPr>
            <a:xfrm>
              <a:off x="6323950" y="383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"/>
            <p:cNvSpPr/>
            <p:nvPr/>
          </p:nvSpPr>
          <p:spPr>
            <a:xfrm>
              <a:off x="634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"/>
            <p:cNvSpPr/>
            <p:nvPr/>
          </p:nvSpPr>
          <p:spPr>
            <a:xfrm>
              <a:off x="637325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"/>
            <p:cNvSpPr/>
            <p:nvPr/>
          </p:nvSpPr>
          <p:spPr>
            <a:xfrm>
              <a:off x="639660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"/>
            <p:cNvSpPr/>
            <p:nvPr/>
          </p:nvSpPr>
          <p:spPr>
            <a:xfrm>
              <a:off x="6419900" y="383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"/>
            <p:cNvSpPr/>
            <p:nvPr/>
          </p:nvSpPr>
          <p:spPr>
            <a:xfrm>
              <a:off x="6443250" y="383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"/>
            <p:cNvSpPr/>
            <p:nvPr/>
          </p:nvSpPr>
          <p:spPr>
            <a:xfrm>
              <a:off x="60933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"/>
            <p:cNvSpPr/>
            <p:nvPr/>
          </p:nvSpPr>
          <p:spPr>
            <a:xfrm>
              <a:off x="61166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"/>
            <p:cNvSpPr/>
            <p:nvPr/>
          </p:nvSpPr>
          <p:spPr>
            <a:xfrm>
              <a:off x="61399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"/>
            <p:cNvSpPr/>
            <p:nvPr/>
          </p:nvSpPr>
          <p:spPr>
            <a:xfrm>
              <a:off x="61606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0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"/>
            <p:cNvSpPr/>
            <p:nvPr/>
          </p:nvSpPr>
          <p:spPr>
            <a:xfrm>
              <a:off x="618662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"/>
            <p:cNvSpPr/>
            <p:nvPr/>
          </p:nvSpPr>
          <p:spPr>
            <a:xfrm>
              <a:off x="620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"/>
            <p:cNvSpPr/>
            <p:nvPr/>
          </p:nvSpPr>
          <p:spPr>
            <a:xfrm>
              <a:off x="6233275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"/>
            <p:cNvSpPr/>
            <p:nvPr/>
          </p:nvSpPr>
          <p:spPr>
            <a:xfrm>
              <a:off x="62566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"/>
            <p:cNvSpPr/>
            <p:nvPr/>
          </p:nvSpPr>
          <p:spPr>
            <a:xfrm>
              <a:off x="62799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"/>
            <p:cNvSpPr/>
            <p:nvPr/>
          </p:nvSpPr>
          <p:spPr>
            <a:xfrm>
              <a:off x="630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"/>
            <p:cNvSpPr/>
            <p:nvPr/>
          </p:nvSpPr>
          <p:spPr>
            <a:xfrm>
              <a:off x="6323950" y="381140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5"/>
                    <a:pt x="416" y="625"/>
                  </a:cubicBezTo>
                  <a:cubicBezTo>
                    <a:pt x="577" y="625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"/>
            <p:cNvSpPr/>
            <p:nvPr/>
          </p:nvSpPr>
          <p:spPr>
            <a:xfrm>
              <a:off x="634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2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"/>
            <p:cNvSpPr/>
            <p:nvPr/>
          </p:nvSpPr>
          <p:spPr>
            <a:xfrm>
              <a:off x="637325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"/>
            <p:cNvSpPr/>
            <p:nvPr/>
          </p:nvSpPr>
          <p:spPr>
            <a:xfrm>
              <a:off x="6396600" y="38114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"/>
            <p:cNvSpPr/>
            <p:nvPr/>
          </p:nvSpPr>
          <p:spPr>
            <a:xfrm>
              <a:off x="6419900" y="381140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"/>
            <p:cNvSpPr/>
            <p:nvPr/>
          </p:nvSpPr>
          <p:spPr>
            <a:xfrm>
              <a:off x="61399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"/>
            <p:cNvSpPr/>
            <p:nvPr/>
          </p:nvSpPr>
          <p:spPr>
            <a:xfrm>
              <a:off x="61606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7" y="626"/>
                    <a:pt x="731" y="501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"/>
            <p:cNvSpPr/>
            <p:nvPr/>
          </p:nvSpPr>
          <p:spPr>
            <a:xfrm>
              <a:off x="618662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"/>
            <p:cNvSpPr/>
            <p:nvPr/>
          </p:nvSpPr>
          <p:spPr>
            <a:xfrm>
              <a:off x="620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"/>
            <p:cNvSpPr/>
            <p:nvPr/>
          </p:nvSpPr>
          <p:spPr>
            <a:xfrm>
              <a:off x="6233275" y="37913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"/>
            <p:cNvSpPr/>
            <p:nvPr/>
          </p:nvSpPr>
          <p:spPr>
            <a:xfrm>
              <a:off x="62566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"/>
            <p:cNvSpPr/>
            <p:nvPr/>
          </p:nvSpPr>
          <p:spPr>
            <a:xfrm>
              <a:off x="62799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"/>
            <p:cNvSpPr/>
            <p:nvPr/>
          </p:nvSpPr>
          <p:spPr>
            <a:xfrm>
              <a:off x="630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"/>
            <p:cNvSpPr/>
            <p:nvPr/>
          </p:nvSpPr>
          <p:spPr>
            <a:xfrm>
              <a:off x="6323950" y="3791375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"/>
            <p:cNvSpPr/>
            <p:nvPr/>
          </p:nvSpPr>
          <p:spPr>
            <a:xfrm>
              <a:off x="634990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"/>
            <p:cNvSpPr/>
            <p:nvPr/>
          </p:nvSpPr>
          <p:spPr>
            <a:xfrm>
              <a:off x="6373250" y="379137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"/>
            <p:cNvSpPr/>
            <p:nvPr/>
          </p:nvSpPr>
          <p:spPr>
            <a:xfrm>
              <a:off x="618662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"/>
            <p:cNvSpPr/>
            <p:nvPr/>
          </p:nvSpPr>
          <p:spPr>
            <a:xfrm>
              <a:off x="620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"/>
            <p:cNvSpPr/>
            <p:nvPr/>
          </p:nvSpPr>
          <p:spPr>
            <a:xfrm>
              <a:off x="6233275" y="37713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"/>
            <p:cNvSpPr/>
            <p:nvPr/>
          </p:nvSpPr>
          <p:spPr>
            <a:xfrm>
              <a:off x="625660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2"/>
            <p:cNvSpPr/>
            <p:nvPr/>
          </p:nvSpPr>
          <p:spPr>
            <a:xfrm>
              <a:off x="62799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2"/>
            <p:cNvSpPr/>
            <p:nvPr/>
          </p:nvSpPr>
          <p:spPr>
            <a:xfrm>
              <a:off x="6303250" y="377137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2"/>
            <p:cNvSpPr/>
            <p:nvPr/>
          </p:nvSpPr>
          <p:spPr>
            <a:xfrm>
              <a:off x="6323950" y="3771375"/>
              <a:ext cx="18300" cy="15625"/>
            </a:xfrm>
            <a:custGeom>
              <a:avLst/>
              <a:gdLst/>
              <a:ahLst/>
              <a:cxnLst/>
              <a:rect l="l" t="t" r="r" b="b"/>
              <a:pathLst>
                <a:path w="732" h="625" extrusionOk="0">
                  <a:moveTo>
                    <a:pt x="419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40" y="625"/>
                    <a:pt x="417" y="625"/>
                  </a:cubicBezTo>
                  <a:cubicBezTo>
                    <a:pt x="577" y="625"/>
                    <a:pt x="731" y="500"/>
                    <a:pt x="731" y="313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2"/>
            <p:cNvSpPr/>
            <p:nvPr/>
          </p:nvSpPr>
          <p:spPr>
            <a:xfrm>
              <a:off x="61399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2"/>
            <p:cNvSpPr/>
            <p:nvPr/>
          </p:nvSpPr>
          <p:spPr>
            <a:xfrm>
              <a:off x="61606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2" y="598"/>
                    <a:pt x="340" y="627"/>
                    <a:pt x="417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0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2"/>
            <p:cNvSpPr/>
            <p:nvPr/>
          </p:nvSpPr>
          <p:spPr>
            <a:xfrm>
              <a:off x="618662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2"/>
            <p:cNvSpPr/>
            <p:nvPr/>
          </p:nvSpPr>
          <p:spPr>
            <a:xfrm>
              <a:off x="620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2"/>
            <p:cNvSpPr/>
            <p:nvPr/>
          </p:nvSpPr>
          <p:spPr>
            <a:xfrm>
              <a:off x="6233275" y="43917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1" y="1"/>
                    <a:pt x="0" y="140"/>
                    <a:pt x="0" y="313"/>
                  </a:cubicBezTo>
                  <a:cubicBezTo>
                    <a:pt x="0" y="486"/>
                    <a:pt x="141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2"/>
            <p:cNvSpPr/>
            <p:nvPr/>
          </p:nvSpPr>
          <p:spPr>
            <a:xfrm>
              <a:off x="62566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"/>
            <p:cNvSpPr/>
            <p:nvPr/>
          </p:nvSpPr>
          <p:spPr>
            <a:xfrm>
              <a:off x="62799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4" y="625"/>
                    <a:pt x="625" y="486"/>
                    <a:pt x="625" y="313"/>
                  </a:cubicBezTo>
                  <a:cubicBezTo>
                    <a:pt x="625" y="140"/>
                    <a:pt x="484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"/>
            <p:cNvSpPr/>
            <p:nvPr/>
          </p:nvSpPr>
          <p:spPr>
            <a:xfrm>
              <a:off x="630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"/>
            <p:cNvSpPr/>
            <p:nvPr/>
          </p:nvSpPr>
          <p:spPr>
            <a:xfrm>
              <a:off x="6323950" y="4391725"/>
              <a:ext cx="18300" cy="15675"/>
            </a:xfrm>
            <a:custGeom>
              <a:avLst/>
              <a:gdLst/>
              <a:ahLst/>
              <a:cxnLst/>
              <a:rect l="l" t="t" r="r" b="b"/>
              <a:pathLst>
                <a:path w="732" h="627" extrusionOk="0">
                  <a:moveTo>
                    <a:pt x="419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40" y="627"/>
                    <a:pt x="416" y="627"/>
                  </a:cubicBezTo>
                  <a:cubicBezTo>
                    <a:pt x="577" y="627"/>
                    <a:pt x="731" y="502"/>
                    <a:pt x="731" y="313"/>
                  </a:cubicBezTo>
                  <a:cubicBezTo>
                    <a:pt x="731" y="140"/>
                    <a:pt x="592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"/>
            <p:cNvSpPr/>
            <p:nvPr/>
          </p:nvSpPr>
          <p:spPr>
            <a:xfrm>
              <a:off x="634990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2" y="1"/>
                    <a:pt x="1" y="140"/>
                    <a:pt x="1" y="313"/>
                  </a:cubicBezTo>
                  <a:cubicBezTo>
                    <a:pt x="1" y="486"/>
                    <a:pt x="142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"/>
            <p:cNvSpPr/>
            <p:nvPr/>
          </p:nvSpPr>
          <p:spPr>
            <a:xfrm>
              <a:off x="6373250" y="4391725"/>
              <a:ext cx="15650" cy="15650"/>
            </a:xfrm>
            <a:custGeom>
              <a:avLst/>
              <a:gdLst/>
              <a:ahLst/>
              <a:cxnLst/>
              <a:rect l="l" t="t" r="r" b="b"/>
              <a:pathLst>
                <a:path w="626" h="626" extrusionOk="0">
                  <a:moveTo>
                    <a:pt x="313" y="1"/>
                  </a:moveTo>
                  <a:cubicBezTo>
                    <a:pt x="140" y="1"/>
                    <a:pt x="1" y="140"/>
                    <a:pt x="1" y="313"/>
                  </a:cubicBezTo>
                  <a:cubicBezTo>
                    <a:pt x="1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"/>
            <p:cNvSpPr/>
            <p:nvPr/>
          </p:nvSpPr>
          <p:spPr>
            <a:xfrm>
              <a:off x="60933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"/>
            <p:cNvSpPr/>
            <p:nvPr/>
          </p:nvSpPr>
          <p:spPr>
            <a:xfrm>
              <a:off x="61166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"/>
            <p:cNvSpPr/>
            <p:nvPr/>
          </p:nvSpPr>
          <p:spPr>
            <a:xfrm>
              <a:off x="61399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"/>
            <p:cNvSpPr/>
            <p:nvPr/>
          </p:nvSpPr>
          <p:spPr>
            <a:xfrm>
              <a:off x="61606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140" y="1"/>
                    <a:pt x="1" y="336"/>
                    <a:pt x="198" y="533"/>
                  </a:cubicBezTo>
                  <a:cubicBezTo>
                    <a:pt x="262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2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"/>
            <p:cNvSpPr/>
            <p:nvPr/>
          </p:nvSpPr>
          <p:spPr>
            <a:xfrm>
              <a:off x="618662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"/>
            <p:cNvSpPr/>
            <p:nvPr/>
          </p:nvSpPr>
          <p:spPr>
            <a:xfrm>
              <a:off x="618662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"/>
            <p:cNvSpPr/>
            <p:nvPr/>
          </p:nvSpPr>
          <p:spPr>
            <a:xfrm>
              <a:off x="620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"/>
            <p:cNvSpPr/>
            <p:nvPr/>
          </p:nvSpPr>
          <p:spPr>
            <a:xfrm>
              <a:off x="6233275" y="44117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2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"/>
            <p:cNvSpPr/>
            <p:nvPr/>
          </p:nvSpPr>
          <p:spPr>
            <a:xfrm>
              <a:off x="625660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"/>
            <p:cNvSpPr/>
            <p:nvPr/>
          </p:nvSpPr>
          <p:spPr>
            <a:xfrm>
              <a:off x="62799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2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"/>
            <p:cNvSpPr/>
            <p:nvPr/>
          </p:nvSpPr>
          <p:spPr>
            <a:xfrm>
              <a:off x="6303250" y="4411750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2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"/>
            <p:cNvSpPr/>
            <p:nvPr/>
          </p:nvSpPr>
          <p:spPr>
            <a:xfrm>
              <a:off x="6323950" y="441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19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40" y="626"/>
                    <a:pt x="416" y="626"/>
                  </a:cubicBezTo>
                  <a:cubicBezTo>
                    <a:pt x="577" y="626"/>
                    <a:pt x="731" y="501"/>
                    <a:pt x="731" y="312"/>
                  </a:cubicBezTo>
                  <a:cubicBezTo>
                    <a:pt x="731" y="140"/>
                    <a:pt x="592" y="0"/>
                    <a:pt x="41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"/>
            <p:cNvSpPr/>
            <p:nvPr/>
          </p:nvSpPr>
          <p:spPr>
            <a:xfrm>
              <a:off x="620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"/>
            <p:cNvSpPr/>
            <p:nvPr/>
          </p:nvSpPr>
          <p:spPr>
            <a:xfrm>
              <a:off x="6233275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1" y="0"/>
                    <a:pt x="0" y="140"/>
                    <a:pt x="0" y="313"/>
                  </a:cubicBezTo>
                  <a:cubicBezTo>
                    <a:pt x="0" y="485"/>
                    <a:pt x="141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"/>
            <p:cNvSpPr/>
            <p:nvPr/>
          </p:nvSpPr>
          <p:spPr>
            <a:xfrm>
              <a:off x="62566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"/>
            <p:cNvSpPr/>
            <p:nvPr/>
          </p:nvSpPr>
          <p:spPr>
            <a:xfrm>
              <a:off x="62799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2"/>
            <p:cNvSpPr/>
            <p:nvPr/>
          </p:nvSpPr>
          <p:spPr>
            <a:xfrm>
              <a:off x="630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2"/>
            <p:cNvSpPr/>
            <p:nvPr/>
          </p:nvSpPr>
          <p:spPr>
            <a:xfrm>
              <a:off x="6323950" y="4371750"/>
              <a:ext cx="18300" cy="15650"/>
            </a:xfrm>
            <a:custGeom>
              <a:avLst/>
              <a:gdLst/>
              <a:ahLst/>
              <a:cxnLst/>
              <a:rect l="l" t="t" r="r" b="b"/>
              <a:pathLst>
                <a:path w="732" h="626" extrusionOk="0">
                  <a:moveTo>
                    <a:pt x="422" y="1"/>
                  </a:moveTo>
                  <a:cubicBezTo>
                    <a:pt x="421" y="1"/>
                    <a:pt x="420" y="1"/>
                    <a:pt x="419" y="1"/>
                  </a:cubicBezTo>
                  <a:cubicBezTo>
                    <a:pt x="418" y="1"/>
                    <a:pt x="418" y="1"/>
                    <a:pt x="417" y="1"/>
                  </a:cubicBezTo>
                  <a:cubicBezTo>
                    <a:pt x="139" y="1"/>
                    <a:pt x="1" y="336"/>
                    <a:pt x="198" y="533"/>
                  </a:cubicBezTo>
                  <a:cubicBezTo>
                    <a:pt x="261" y="597"/>
                    <a:pt x="340" y="625"/>
                    <a:pt x="417" y="625"/>
                  </a:cubicBezTo>
                  <a:cubicBezTo>
                    <a:pt x="577" y="625"/>
                    <a:pt x="731" y="501"/>
                    <a:pt x="731" y="313"/>
                  </a:cubicBezTo>
                  <a:cubicBezTo>
                    <a:pt x="731" y="141"/>
                    <a:pt x="593" y="1"/>
                    <a:pt x="42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"/>
            <p:cNvSpPr/>
            <p:nvPr/>
          </p:nvSpPr>
          <p:spPr>
            <a:xfrm>
              <a:off x="634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2" y="0"/>
                    <a:pt x="1" y="140"/>
                    <a:pt x="1" y="313"/>
                  </a:cubicBezTo>
                  <a:cubicBezTo>
                    <a:pt x="1" y="485"/>
                    <a:pt x="142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"/>
            <p:cNvSpPr/>
            <p:nvPr/>
          </p:nvSpPr>
          <p:spPr>
            <a:xfrm>
              <a:off x="637325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"/>
            <p:cNvSpPr/>
            <p:nvPr/>
          </p:nvSpPr>
          <p:spPr>
            <a:xfrm>
              <a:off x="6396600" y="43717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4" y="625"/>
                    <a:pt x="625" y="485"/>
                    <a:pt x="625" y="313"/>
                  </a:cubicBezTo>
                  <a:cubicBezTo>
                    <a:pt x="625" y="140"/>
                    <a:pt x="484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"/>
            <p:cNvSpPr/>
            <p:nvPr/>
          </p:nvSpPr>
          <p:spPr>
            <a:xfrm>
              <a:off x="6419900" y="4371725"/>
              <a:ext cx="15650" cy="15625"/>
            </a:xfrm>
            <a:custGeom>
              <a:avLst/>
              <a:gdLst/>
              <a:ahLst/>
              <a:cxnLst/>
              <a:rect l="l" t="t" r="r" b="b"/>
              <a:pathLst>
                <a:path w="626" h="625" extrusionOk="0">
                  <a:moveTo>
                    <a:pt x="313" y="0"/>
                  </a:moveTo>
                  <a:cubicBezTo>
                    <a:pt x="140" y="0"/>
                    <a:pt x="1" y="140"/>
                    <a:pt x="1" y="313"/>
                  </a:cubicBezTo>
                  <a:cubicBezTo>
                    <a:pt x="1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"/>
            <p:cNvSpPr/>
            <p:nvPr/>
          </p:nvSpPr>
          <p:spPr>
            <a:xfrm>
              <a:off x="6536550" y="42516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"/>
            <p:cNvSpPr/>
            <p:nvPr/>
          </p:nvSpPr>
          <p:spPr>
            <a:xfrm>
              <a:off x="6536550" y="42316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"/>
            <p:cNvSpPr/>
            <p:nvPr/>
          </p:nvSpPr>
          <p:spPr>
            <a:xfrm>
              <a:off x="653655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3" y="623"/>
                  </a:cubicBezTo>
                  <a:cubicBezTo>
                    <a:pt x="486" y="623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"/>
            <p:cNvSpPr/>
            <p:nvPr/>
          </p:nvSpPr>
          <p:spPr>
            <a:xfrm>
              <a:off x="6559900" y="4211650"/>
              <a:ext cx="15625" cy="15600"/>
            </a:xfrm>
            <a:custGeom>
              <a:avLst/>
              <a:gdLst/>
              <a:ahLst/>
              <a:cxnLst/>
              <a:rect l="l" t="t" r="r" b="b"/>
              <a:pathLst>
                <a:path w="625" h="624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3"/>
                    <a:pt x="312" y="623"/>
                  </a:cubicBezTo>
                  <a:cubicBezTo>
                    <a:pt x="485" y="623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"/>
            <p:cNvSpPr/>
            <p:nvPr/>
          </p:nvSpPr>
          <p:spPr>
            <a:xfrm>
              <a:off x="653655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"/>
            <p:cNvSpPr/>
            <p:nvPr/>
          </p:nvSpPr>
          <p:spPr>
            <a:xfrm>
              <a:off x="6559900" y="41916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2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"/>
            <p:cNvSpPr/>
            <p:nvPr/>
          </p:nvSpPr>
          <p:spPr>
            <a:xfrm>
              <a:off x="653655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"/>
            <p:cNvSpPr/>
            <p:nvPr/>
          </p:nvSpPr>
          <p:spPr>
            <a:xfrm>
              <a:off x="6559900" y="417160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"/>
            <p:cNvSpPr/>
            <p:nvPr/>
          </p:nvSpPr>
          <p:spPr>
            <a:xfrm>
              <a:off x="653655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"/>
            <p:cNvSpPr/>
            <p:nvPr/>
          </p:nvSpPr>
          <p:spPr>
            <a:xfrm>
              <a:off x="6559900" y="415157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"/>
            <p:cNvSpPr/>
            <p:nvPr/>
          </p:nvSpPr>
          <p:spPr>
            <a:xfrm>
              <a:off x="6580575" y="4151575"/>
              <a:ext cx="18250" cy="15675"/>
            </a:xfrm>
            <a:custGeom>
              <a:avLst/>
              <a:gdLst/>
              <a:ahLst/>
              <a:cxnLst/>
              <a:rect l="l" t="t" r="r" b="b"/>
              <a:pathLst>
                <a:path w="730" h="627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7"/>
                    <a:pt x="416" y="627"/>
                  </a:cubicBezTo>
                  <a:cubicBezTo>
                    <a:pt x="576" y="627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"/>
            <p:cNvSpPr/>
            <p:nvPr/>
          </p:nvSpPr>
          <p:spPr>
            <a:xfrm>
              <a:off x="653655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"/>
            <p:cNvSpPr/>
            <p:nvPr/>
          </p:nvSpPr>
          <p:spPr>
            <a:xfrm>
              <a:off x="6559900" y="413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"/>
            <p:cNvSpPr/>
            <p:nvPr/>
          </p:nvSpPr>
          <p:spPr>
            <a:xfrm>
              <a:off x="6580575" y="413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2"/>
            <p:cNvSpPr/>
            <p:nvPr/>
          </p:nvSpPr>
          <p:spPr>
            <a:xfrm>
              <a:off x="653655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2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2"/>
            <p:cNvSpPr/>
            <p:nvPr/>
          </p:nvSpPr>
          <p:spPr>
            <a:xfrm>
              <a:off x="6559900" y="411157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2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2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2"/>
            <p:cNvSpPr/>
            <p:nvPr/>
          </p:nvSpPr>
          <p:spPr>
            <a:xfrm>
              <a:off x="6580575" y="4111575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0"/>
                  </a:moveTo>
                  <a:cubicBezTo>
                    <a:pt x="140" y="0"/>
                    <a:pt x="1" y="337"/>
                    <a:pt x="198" y="534"/>
                  </a:cubicBezTo>
                  <a:cubicBezTo>
                    <a:pt x="261" y="597"/>
                    <a:pt x="339" y="626"/>
                    <a:pt x="416" y="626"/>
                  </a:cubicBezTo>
                  <a:cubicBezTo>
                    <a:pt x="576" y="626"/>
                    <a:pt x="730" y="501"/>
                    <a:pt x="730" y="312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2"/>
            <p:cNvSpPr/>
            <p:nvPr/>
          </p:nvSpPr>
          <p:spPr>
            <a:xfrm>
              <a:off x="653655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2"/>
            <p:cNvSpPr/>
            <p:nvPr/>
          </p:nvSpPr>
          <p:spPr>
            <a:xfrm>
              <a:off x="6559900" y="40915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2"/>
            <p:cNvSpPr/>
            <p:nvPr/>
          </p:nvSpPr>
          <p:spPr>
            <a:xfrm>
              <a:off x="6580575" y="4091550"/>
              <a:ext cx="18250" cy="15650"/>
            </a:xfrm>
            <a:custGeom>
              <a:avLst/>
              <a:gdLst/>
              <a:ahLst/>
              <a:cxnLst/>
              <a:rect l="l" t="t" r="r" b="b"/>
              <a:pathLst>
                <a:path w="730" h="626" extrusionOk="0">
                  <a:moveTo>
                    <a:pt x="418" y="1"/>
                  </a:moveTo>
                  <a:cubicBezTo>
                    <a:pt x="140" y="1"/>
                    <a:pt x="1" y="337"/>
                    <a:pt x="198" y="534"/>
                  </a:cubicBezTo>
                  <a:cubicBezTo>
                    <a:pt x="261" y="598"/>
                    <a:pt x="339" y="626"/>
                    <a:pt x="416" y="626"/>
                  </a:cubicBezTo>
                  <a:cubicBezTo>
                    <a:pt x="576" y="626"/>
                    <a:pt x="730" y="502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2"/>
            <p:cNvSpPr/>
            <p:nvPr/>
          </p:nvSpPr>
          <p:spPr>
            <a:xfrm>
              <a:off x="653655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2"/>
            <p:cNvSpPr/>
            <p:nvPr/>
          </p:nvSpPr>
          <p:spPr>
            <a:xfrm>
              <a:off x="6559900" y="40715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5"/>
                    <a:pt x="140" y="625"/>
                    <a:pt x="312" y="625"/>
                  </a:cubicBezTo>
                  <a:cubicBezTo>
                    <a:pt x="485" y="625"/>
                    <a:pt x="625" y="485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2"/>
            <p:cNvSpPr/>
            <p:nvPr/>
          </p:nvSpPr>
          <p:spPr>
            <a:xfrm>
              <a:off x="6580575" y="4071550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0"/>
                  </a:moveTo>
                  <a:cubicBezTo>
                    <a:pt x="140" y="0"/>
                    <a:pt x="1" y="337"/>
                    <a:pt x="198" y="532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0"/>
                    <a:pt x="418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2"/>
            <p:cNvSpPr/>
            <p:nvPr/>
          </p:nvSpPr>
          <p:spPr>
            <a:xfrm>
              <a:off x="653655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3" y="626"/>
                  </a:cubicBezTo>
                  <a:cubicBezTo>
                    <a:pt x="486" y="626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"/>
            <p:cNvSpPr/>
            <p:nvPr/>
          </p:nvSpPr>
          <p:spPr>
            <a:xfrm>
              <a:off x="6559900" y="405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6"/>
                    <a:pt x="312" y="626"/>
                  </a:cubicBezTo>
                  <a:cubicBezTo>
                    <a:pt x="485" y="626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"/>
            <p:cNvSpPr/>
            <p:nvPr/>
          </p:nvSpPr>
          <p:spPr>
            <a:xfrm>
              <a:off x="6580600" y="4051525"/>
              <a:ext cx="18225" cy="15650"/>
            </a:xfrm>
            <a:custGeom>
              <a:avLst/>
              <a:gdLst/>
              <a:ahLst/>
              <a:cxnLst/>
              <a:rect l="l" t="t" r="r" b="b"/>
              <a:pathLst>
                <a:path w="729" h="626" extrusionOk="0">
                  <a:moveTo>
                    <a:pt x="419" y="1"/>
                  </a:moveTo>
                  <a:cubicBezTo>
                    <a:pt x="419" y="1"/>
                    <a:pt x="418" y="1"/>
                    <a:pt x="417" y="1"/>
                  </a:cubicBezTo>
                  <a:cubicBezTo>
                    <a:pt x="416" y="1"/>
                    <a:pt x="415" y="1"/>
                    <a:pt x="415" y="1"/>
                  </a:cubicBezTo>
                  <a:cubicBezTo>
                    <a:pt x="139" y="1"/>
                    <a:pt x="0" y="336"/>
                    <a:pt x="197" y="533"/>
                  </a:cubicBezTo>
                  <a:cubicBezTo>
                    <a:pt x="260" y="597"/>
                    <a:pt x="338" y="625"/>
                    <a:pt x="415" y="625"/>
                  </a:cubicBezTo>
                  <a:cubicBezTo>
                    <a:pt x="575" y="625"/>
                    <a:pt x="729" y="501"/>
                    <a:pt x="729" y="313"/>
                  </a:cubicBezTo>
                  <a:cubicBezTo>
                    <a:pt x="729" y="141"/>
                    <a:pt x="591" y="1"/>
                    <a:pt x="41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"/>
            <p:cNvSpPr/>
            <p:nvPr/>
          </p:nvSpPr>
          <p:spPr>
            <a:xfrm>
              <a:off x="653655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"/>
            <p:cNvSpPr/>
            <p:nvPr/>
          </p:nvSpPr>
          <p:spPr>
            <a:xfrm>
              <a:off x="6559900" y="4031525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6"/>
                    <a:pt x="140" y="625"/>
                    <a:pt x="312" y="625"/>
                  </a:cubicBezTo>
                  <a:cubicBezTo>
                    <a:pt x="485" y="625"/>
                    <a:pt x="625" y="486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"/>
            <p:cNvSpPr/>
            <p:nvPr/>
          </p:nvSpPr>
          <p:spPr>
            <a:xfrm>
              <a:off x="6580575" y="4031525"/>
              <a:ext cx="18250" cy="15625"/>
            </a:xfrm>
            <a:custGeom>
              <a:avLst/>
              <a:gdLst/>
              <a:ahLst/>
              <a:cxnLst/>
              <a:rect l="l" t="t" r="r" b="b"/>
              <a:pathLst>
                <a:path w="730" h="625" extrusionOk="0">
                  <a:moveTo>
                    <a:pt x="418" y="1"/>
                  </a:moveTo>
                  <a:cubicBezTo>
                    <a:pt x="140" y="1"/>
                    <a:pt x="1" y="337"/>
                    <a:pt x="198" y="533"/>
                  </a:cubicBezTo>
                  <a:cubicBezTo>
                    <a:pt x="261" y="596"/>
                    <a:pt x="339" y="625"/>
                    <a:pt x="416" y="625"/>
                  </a:cubicBezTo>
                  <a:cubicBezTo>
                    <a:pt x="576" y="625"/>
                    <a:pt x="730" y="500"/>
                    <a:pt x="730" y="313"/>
                  </a:cubicBezTo>
                  <a:cubicBezTo>
                    <a:pt x="730" y="140"/>
                    <a:pt x="591" y="1"/>
                    <a:pt x="418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"/>
            <p:cNvSpPr/>
            <p:nvPr/>
          </p:nvSpPr>
          <p:spPr>
            <a:xfrm>
              <a:off x="653655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"/>
            <p:cNvSpPr/>
            <p:nvPr/>
          </p:nvSpPr>
          <p:spPr>
            <a:xfrm>
              <a:off x="6559900" y="4011525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2" y="0"/>
                  </a:moveTo>
                  <a:cubicBezTo>
                    <a:pt x="140" y="0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0"/>
                    <a:pt x="31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"/>
            <p:cNvSpPr/>
            <p:nvPr/>
          </p:nvSpPr>
          <p:spPr>
            <a:xfrm>
              <a:off x="653655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"/>
            <p:cNvSpPr/>
            <p:nvPr/>
          </p:nvSpPr>
          <p:spPr>
            <a:xfrm>
              <a:off x="6559900" y="399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"/>
            <p:cNvSpPr/>
            <p:nvPr/>
          </p:nvSpPr>
          <p:spPr>
            <a:xfrm>
              <a:off x="653655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3" y="625"/>
                  </a:cubicBezTo>
                  <a:cubicBezTo>
                    <a:pt x="486" y="625"/>
                    <a:pt x="625" y="484"/>
                    <a:pt x="625" y="313"/>
                  </a:cubicBezTo>
                  <a:cubicBezTo>
                    <a:pt x="625" y="140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"/>
            <p:cNvSpPr/>
            <p:nvPr/>
          </p:nvSpPr>
          <p:spPr>
            <a:xfrm>
              <a:off x="6559900" y="397150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2" y="1"/>
                  </a:moveTo>
                  <a:cubicBezTo>
                    <a:pt x="140" y="1"/>
                    <a:pt x="0" y="140"/>
                    <a:pt x="0" y="313"/>
                  </a:cubicBezTo>
                  <a:cubicBezTo>
                    <a:pt x="0" y="484"/>
                    <a:pt x="140" y="625"/>
                    <a:pt x="312" y="625"/>
                  </a:cubicBezTo>
                  <a:cubicBezTo>
                    <a:pt x="485" y="625"/>
                    <a:pt x="625" y="484"/>
                    <a:pt x="625" y="313"/>
                  </a:cubicBezTo>
                  <a:cubicBezTo>
                    <a:pt x="625" y="140"/>
                    <a:pt x="485" y="1"/>
                    <a:pt x="31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"/>
            <p:cNvSpPr/>
            <p:nvPr/>
          </p:nvSpPr>
          <p:spPr>
            <a:xfrm>
              <a:off x="6536550" y="3951450"/>
              <a:ext cx="15625" cy="15650"/>
            </a:xfrm>
            <a:custGeom>
              <a:avLst/>
              <a:gdLst/>
              <a:ahLst/>
              <a:cxnLst/>
              <a:rect l="l" t="t" r="r" b="b"/>
              <a:pathLst>
                <a:path w="625" h="626" extrusionOk="0">
                  <a:moveTo>
                    <a:pt x="313" y="1"/>
                  </a:moveTo>
                  <a:cubicBezTo>
                    <a:pt x="140" y="1"/>
                    <a:pt x="0" y="142"/>
                    <a:pt x="0" y="313"/>
                  </a:cubicBezTo>
                  <a:cubicBezTo>
                    <a:pt x="0" y="486"/>
                    <a:pt x="140" y="625"/>
                    <a:pt x="313" y="625"/>
                  </a:cubicBezTo>
                  <a:cubicBezTo>
                    <a:pt x="486" y="625"/>
                    <a:pt x="625" y="486"/>
                    <a:pt x="625" y="313"/>
                  </a:cubicBezTo>
                  <a:cubicBezTo>
                    <a:pt x="625" y="142"/>
                    <a:pt x="486" y="1"/>
                    <a:pt x="31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"/>
            <p:cNvSpPr/>
            <p:nvPr/>
          </p:nvSpPr>
          <p:spPr>
            <a:xfrm>
              <a:off x="6536550" y="3931450"/>
              <a:ext cx="15625" cy="15625"/>
            </a:xfrm>
            <a:custGeom>
              <a:avLst/>
              <a:gdLst/>
              <a:ahLst/>
              <a:cxnLst/>
              <a:rect l="l" t="t" r="r" b="b"/>
              <a:pathLst>
                <a:path w="625" h="625" extrusionOk="0">
                  <a:moveTo>
                    <a:pt x="313" y="0"/>
                  </a:moveTo>
                  <a:cubicBezTo>
                    <a:pt x="140" y="0"/>
                    <a:pt x="0" y="141"/>
                    <a:pt x="0" y="313"/>
                  </a:cubicBezTo>
                  <a:cubicBezTo>
                    <a:pt x="0" y="485"/>
                    <a:pt x="140" y="625"/>
                    <a:pt x="313" y="625"/>
                  </a:cubicBezTo>
                  <a:cubicBezTo>
                    <a:pt x="486" y="625"/>
                    <a:pt x="625" y="485"/>
                    <a:pt x="625" y="313"/>
                  </a:cubicBezTo>
                  <a:cubicBezTo>
                    <a:pt x="625" y="141"/>
                    <a:pt x="486" y="0"/>
                    <a:pt x="31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" name="Google Shape;986;p2"/>
          <p:cNvGrpSpPr/>
          <p:nvPr/>
        </p:nvGrpSpPr>
        <p:grpSpPr>
          <a:xfrm>
            <a:off x="3490929" y="4281490"/>
            <a:ext cx="1490178" cy="21378"/>
            <a:chOff x="2940000" y="3484425"/>
            <a:chExt cx="876575" cy="12575"/>
          </a:xfrm>
        </p:grpSpPr>
        <p:sp>
          <p:nvSpPr>
            <p:cNvPr id="987" name="Google Shape;987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9" name="Google Shape;999;p2"/>
          <p:cNvSpPr/>
          <p:nvPr/>
        </p:nvSpPr>
        <p:spPr>
          <a:xfrm>
            <a:off x="4370697" y="4177725"/>
            <a:ext cx="3232040" cy="3232125"/>
          </a:xfrm>
          <a:custGeom>
            <a:avLst/>
            <a:gdLst/>
            <a:ahLst/>
            <a:cxnLst/>
            <a:rect l="l" t="t" r="r" b="b"/>
            <a:pathLst>
              <a:path w="76048" h="76050" extrusionOk="0">
                <a:moveTo>
                  <a:pt x="38024" y="210"/>
                </a:moveTo>
                <a:cubicBezTo>
                  <a:pt x="58874" y="210"/>
                  <a:pt x="75838" y="17174"/>
                  <a:pt x="75838" y="38024"/>
                </a:cubicBezTo>
                <a:cubicBezTo>
                  <a:pt x="75838" y="58876"/>
                  <a:pt x="58874" y="75840"/>
                  <a:pt x="38024" y="75840"/>
                </a:cubicBezTo>
                <a:cubicBezTo>
                  <a:pt x="17173" y="75840"/>
                  <a:pt x="209" y="58876"/>
                  <a:pt x="209" y="38024"/>
                </a:cubicBezTo>
                <a:cubicBezTo>
                  <a:pt x="209" y="17174"/>
                  <a:pt x="17173" y="210"/>
                  <a:pt x="38024" y="210"/>
                </a:cubicBezTo>
                <a:close/>
                <a:moveTo>
                  <a:pt x="38024" y="1"/>
                </a:moveTo>
                <a:cubicBezTo>
                  <a:pt x="17058" y="1"/>
                  <a:pt x="0" y="17059"/>
                  <a:pt x="0" y="38024"/>
                </a:cubicBezTo>
                <a:cubicBezTo>
                  <a:pt x="0" y="58992"/>
                  <a:pt x="17058" y="76049"/>
                  <a:pt x="38024" y="76049"/>
                </a:cubicBezTo>
                <a:cubicBezTo>
                  <a:pt x="58989" y="76049"/>
                  <a:pt x="76047" y="58992"/>
                  <a:pt x="76047" y="38024"/>
                </a:cubicBezTo>
                <a:cubicBezTo>
                  <a:pt x="76047" y="17059"/>
                  <a:pt x="58989" y="1"/>
                  <a:pt x="38024" y="1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2"/>
          <p:cNvSpPr/>
          <p:nvPr/>
        </p:nvSpPr>
        <p:spPr>
          <a:xfrm>
            <a:off x="3631386" y="4527363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1" name="Google Shape;1001;p2"/>
          <p:cNvGrpSpPr/>
          <p:nvPr/>
        </p:nvGrpSpPr>
        <p:grpSpPr>
          <a:xfrm>
            <a:off x="1448644" y="4527366"/>
            <a:ext cx="3123368" cy="3058236"/>
            <a:chOff x="236475" y="527300"/>
            <a:chExt cx="1124525" cy="1101075"/>
          </a:xfrm>
        </p:grpSpPr>
        <p:sp>
          <p:nvSpPr>
            <p:cNvPr id="1002" name="Google Shape;1002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6" name="Google Shape;1736;p2"/>
          <p:cNvSpPr/>
          <p:nvPr/>
        </p:nvSpPr>
        <p:spPr>
          <a:xfrm>
            <a:off x="134148" y="4324586"/>
            <a:ext cx="445241" cy="385621"/>
          </a:xfrm>
          <a:custGeom>
            <a:avLst/>
            <a:gdLst/>
            <a:ahLst/>
            <a:cxnLst/>
            <a:rect l="l" t="t" r="r" b="b"/>
            <a:pathLst>
              <a:path w="10037" h="8693" extrusionOk="0">
                <a:moveTo>
                  <a:pt x="2509" y="1"/>
                </a:moveTo>
                <a:lnTo>
                  <a:pt x="0" y="4347"/>
                </a:lnTo>
                <a:lnTo>
                  <a:pt x="2509" y="8693"/>
                </a:lnTo>
                <a:lnTo>
                  <a:pt x="7526" y="8693"/>
                </a:lnTo>
                <a:lnTo>
                  <a:pt x="10037" y="4347"/>
                </a:lnTo>
                <a:lnTo>
                  <a:pt x="75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7" name="Google Shape;1737;p2"/>
          <p:cNvSpPr/>
          <p:nvPr/>
        </p:nvSpPr>
        <p:spPr>
          <a:xfrm>
            <a:off x="0" y="419083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8" name="Google Shape;1738;p2"/>
          <p:cNvSpPr/>
          <p:nvPr/>
        </p:nvSpPr>
        <p:spPr>
          <a:xfrm>
            <a:off x="652062" y="4589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7" y="423"/>
                </a:moveTo>
                <a:lnTo>
                  <a:pt x="27772" y="24458"/>
                </a:lnTo>
                <a:lnTo>
                  <a:pt x="361" y="24458"/>
                </a:lnTo>
                <a:lnTo>
                  <a:pt x="14067" y="423"/>
                </a:lnTo>
                <a:close/>
                <a:moveTo>
                  <a:pt x="14067" y="0"/>
                </a:moveTo>
                <a:lnTo>
                  <a:pt x="90" y="24510"/>
                </a:lnTo>
                <a:lnTo>
                  <a:pt x="0" y="24666"/>
                </a:lnTo>
                <a:lnTo>
                  <a:pt x="28131" y="24666"/>
                </a:lnTo>
                <a:lnTo>
                  <a:pt x="14067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9" name="Google Shape;1739;p2"/>
          <p:cNvSpPr/>
          <p:nvPr/>
        </p:nvSpPr>
        <p:spPr>
          <a:xfrm>
            <a:off x="-244675" y="145318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0" name="Google Shape;1740;p2"/>
          <p:cNvSpPr/>
          <p:nvPr/>
        </p:nvSpPr>
        <p:spPr>
          <a:xfrm>
            <a:off x="678022" y="22303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41" name="Google Shape;1741;p2"/>
          <p:cNvGrpSpPr/>
          <p:nvPr/>
        </p:nvGrpSpPr>
        <p:grpSpPr>
          <a:xfrm>
            <a:off x="635480" y="2997806"/>
            <a:ext cx="1019815" cy="944312"/>
            <a:chOff x="2113525" y="2880575"/>
            <a:chExt cx="609500" cy="564375"/>
          </a:xfrm>
        </p:grpSpPr>
        <p:sp>
          <p:nvSpPr>
            <p:cNvPr id="1742" name="Google Shape;1742;p2"/>
            <p:cNvSpPr/>
            <p:nvPr/>
          </p:nvSpPr>
          <p:spPr>
            <a:xfrm>
              <a:off x="2159100" y="3015125"/>
              <a:ext cx="58125" cy="55900"/>
            </a:xfrm>
            <a:custGeom>
              <a:avLst/>
              <a:gdLst/>
              <a:ahLst/>
              <a:cxnLst/>
              <a:rect l="l" t="t" r="r" b="b"/>
              <a:pathLst>
                <a:path w="2325" h="2236" extrusionOk="0">
                  <a:moveTo>
                    <a:pt x="1206" y="0"/>
                  </a:moveTo>
                  <a:cubicBezTo>
                    <a:pt x="754" y="0"/>
                    <a:pt x="347" y="271"/>
                    <a:pt x="174" y="690"/>
                  </a:cubicBezTo>
                  <a:cubicBezTo>
                    <a:pt x="1" y="1107"/>
                    <a:pt x="96" y="1589"/>
                    <a:pt x="416" y="1907"/>
                  </a:cubicBezTo>
                  <a:cubicBezTo>
                    <a:pt x="630" y="2121"/>
                    <a:pt x="916" y="2235"/>
                    <a:pt x="1207" y="2235"/>
                  </a:cubicBezTo>
                  <a:cubicBezTo>
                    <a:pt x="1351" y="2235"/>
                    <a:pt x="1496" y="2207"/>
                    <a:pt x="1634" y="2150"/>
                  </a:cubicBezTo>
                  <a:cubicBezTo>
                    <a:pt x="2052" y="1977"/>
                    <a:pt x="2325" y="1569"/>
                    <a:pt x="2325" y="1117"/>
                  </a:cubicBezTo>
                  <a:cubicBezTo>
                    <a:pt x="2325" y="500"/>
                    <a:pt x="1823" y="0"/>
                    <a:pt x="1206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2"/>
            <p:cNvSpPr/>
            <p:nvPr/>
          </p:nvSpPr>
          <p:spPr>
            <a:xfrm>
              <a:off x="2113525" y="2967325"/>
              <a:ext cx="151450" cy="151450"/>
            </a:xfrm>
            <a:custGeom>
              <a:avLst/>
              <a:gdLst/>
              <a:ahLst/>
              <a:cxnLst/>
              <a:rect l="l" t="t" r="r" b="b"/>
              <a:pathLst>
                <a:path w="6058" h="6058" extrusionOk="0">
                  <a:moveTo>
                    <a:pt x="3029" y="210"/>
                  </a:moveTo>
                  <a:cubicBezTo>
                    <a:pt x="4583" y="210"/>
                    <a:pt x="5849" y="1476"/>
                    <a:pt x="5849" y="3029"/>
                  </a:cubicBezTo>
                  <a:cubicBezTo>
                    <a:pt x="5849" y="4583"/>
                    <a:pt x="4583" y="5849"/>
                    <a:pt x="3029" y="5849"/>
                  </a:cubicBezTo>
                  <a:cubicBezTo>
                    <a:pt x="1474" y="5849"/>
                    <a:pt x="210" y="4583"/>
                    <a:pt x="210" y="3029"/>
                  </a:cubicBezTo>
                  <a:cubicBezTo>
                    <a:pt x="210" y="1476"/>
                    <a:pt x="1475" y="210"/>
                    <a:pt x="3029" y="210"/>
                  </a:cubicBezTo>
                  <a:close/>
                  <a:moveTo>
                    <a:pt x="3029" y="1"/>
                  </a:moveTo>
                  <a:cubicBezTo>
                    <a:pt x="1359" y="1"/>
                    <a:pt x="0" y="1359"/>
                    <a:pt x="0" y="3029"/>
                  </a:cubicBezTo>
                  <a:cubicBezTo>
                    <a:pt x="0" y="4700"/>
                    <a:pt x="1359" y="6058"/>
                    <a:pt x="3029" y="6058"/>
                  </a:cubicBezTo>
                  <a:cubicBezTo>
                    <a:pt x="4700" y="6058"/>
                    <a:pt x="6058" y="4700"/>
                    <a:pt x="6058" y="3029"/>
                  </a:cubicBezTo>
                  <a:cubicBezTo>
                    <a:pt x="6058" y="1360"/>
                    <a:pt x="4700" y="1"/>
                    <a:pt x="302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2"/>
            <p:cNvSpPr/>
            <p:nvPr/>
          </p:nvSpPr>
          <p:spPr>
            <a:xfrm>
              <a:off x="2158650" y="2880575"/>
              <a:ext cx="564375" cy="564375"/>
            </a:xfrm>
            <a:custGeom>
              <a:avLst/>
              <a:gdLst/>
              <a:ahLst/>
              <a:cxnLst/>
              <a:rect l="l" t="t" r="r" b="b"/>
              <a:pathLst>
                <a:path w="22575" h="22575" extrusionOk="0">
                  <a:moveTo>
                    <a:pt x="11288" y="210"/>
                  </a:moveTo>
                  <a:cubicBezTo>
                    <a:pt x="17395" y="210"/>
                    <a:pt x="22366" y="5181"/>
                    <a:pt x="22366" y="11289"/>
                  </a:cubicBezTo>
                  <a:cubicBezTo>
                    <a:pt x="22366" y="17397"/>
                    <a:pt x="17397" y="22367"/>
                    <a:pt x="11288" y="22367"/>
                  </a:cubicBezTo>
                  <a:cubicBezTo>
                    <a:pt x="5179" y="22367"/>
                    <a:pt x="210" y="17397"/>
                    <a:pt x="210" y="11288"/>
                  </a:cubicBezTo>
                  <a:cubicBezTo>
                    <a:pt x="210" y="5181"/>
                    <a:pt x="5179" y="210"/>
                    <a:pt x="11288" y="210"/>
                  </a:cubicBezTo>
                  <a:close/>
                  <a:moveTo>
                    <a:pt x="11288" y="1"/>
                  </a:moveTo>
                  <a:cubicBezTo>
                    <a:pt x="5064" y="1"/>
                    <a:pt x="1" y="5064"/>
                    <a:pt x="1" y="11288"/>
                  </a:cubicBezTo>
                  <a:cubicBezTo>
                    <a:pt x="1" y="17512"/>
                    <a:pt x="5064" y="22575"/>
                    <a:pt x="11288" y="22575"/>
                  </a:cubicBezTo>
                  <a:cubicBezTo>
                    <a:pt x="17512" y="22575"/>
                    <a:pt x="22575" y="17512"/>
                    <a:pt x="22575" y="11288"/>
                  </a:cubicBezTo>
                  <a:cubicBezTo>
                    <a:pt x="22575" y="5064"/>
                    <a:pt x="17512" y="1"/>
                    <a:pt x="11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2"/>
            <p:cNvSpPr/>
            <p:nvPr/>
          </p:nvSpPr>
          <p:spPr>
            <a:xfrm>
              <a:off x="2542800" y="2882550"/>
              <a:ext cx="55925" cy="55925"/>
            </a:xfrm>
            <a:custGeom>
              <a:avLst/>
              <a:gdLst/>
              <a:ahLst/>
              <a:cxnLst/>
              <a:rect l="l" t="t" r="r" b="b"/>
              <a:pathLst>
                <a:path w="2237" h="2237" extrusionOk="0">
                  <a:moveTo>
                    <a:pt x="1118" y="1"/>
                  </a:moveTo>
                  <a:cubicBezTo>
                    <a:pt x="501" y="1"/>
                    <a:pt x="1" y="501"/>
                    <a:pt x="1" y="1118"/>
                  </a:cubicBezTo>
                  <a:cubicBezTo>
                    <a:pt x="1" y="1736"/>
                    <a:pt x="501" y="2237"/>
                    <a:pt x="1118" y="2237"/>
                  </a:cubicBezTo>
                  <a:cubicBezTo>
                    <a:pt x="1737" y="2237"/>
                    <a:pt x="2237" y="1736"/>
                    <a:pt x="2237" y="1118"/>
                  </a:cubicBezTo>
                  <a:cubicBezTo>
                    <a:pt x="2237" y="501"/>
                    <a:pt x="1737" y="1"/>
                    <a:pt x="11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6" name="Google Shape;1746;p2"/>
          <p:cNvGrpSpPr/>
          <p:nvPr/>
        </p:nvGrpSpPr>
        <p:grpSpPr>
          <a:xfrm>
            <a:off x="181799" y="1836767"/>
            <a:ext cx="349968" cy="2052568"/>
            <a:chOff x="1037125" y="2236325"/>
            <a:chExt cx="149100" cy="874475"/>
          </a:xfrm>
        </p:grpSpPr>
        <p:sp>
          <p:nvSpPr>
            <p:cNvPr id="1747" name="Google Shape;1747;p2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2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2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2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2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2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2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2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2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2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2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2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2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2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2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2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2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2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2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2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2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2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2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2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2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2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2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2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2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2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2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2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83" name="Google Shape;1783;p2"/>
          <p:cNvSpPr/>
          <p:nvPr/>
        </p:nvSpPr>
        <p:spPr>
          <a:xfrm>
            <a:off x="531775" y="-489552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4" name="Google Shape;1784;p2"/>
          <p:cNvSpPr/>
          <p:nvPr/>
        </p:nvSpPr>
        <p:spPr>
          <a:xfrm>
            <a:off x="796150" y="-506867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5" name="Google Shape;1785;p2"/>
          <p:cNvGrpSpPr/>
          <p:nvPr/>
        </p:nvGrpSpPr>
        <p:grpSpPr>
          <a:xfrm>
            <a:off x="858989" y="-149437"/>
            <a:ext cx="1236640" cy="1210852"/>
            <a:chOff x="236475" y="527300"/>
            <a:chExt cx="1124525" cy="1101075"/>
          </a:xfrm>
        </p:grpSpPr>
        <p:sp>
          <p:nvSpPr>
            <p:cNvPr id="1786" name="Google Shape;1786;p2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2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2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2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2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2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2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2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2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2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2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2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2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2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2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2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2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2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2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2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2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2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2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2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2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2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2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2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2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2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2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2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2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2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2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2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2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2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2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2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2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2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2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2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2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2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2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2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2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2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2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2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2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2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2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2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2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2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2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2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2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2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2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2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2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2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2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2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2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2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2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2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2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2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2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2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2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2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2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2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2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2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2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2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2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2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2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2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2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2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2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2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2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2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2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2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2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2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2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2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2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2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2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2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2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2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2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2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2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2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2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2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2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2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2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2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2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2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2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2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2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2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2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2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2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2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2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2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2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2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2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2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2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2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2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2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2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2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2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2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2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2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2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2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2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2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2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2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2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2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2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2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2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2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2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2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2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2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2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2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2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2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2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2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2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2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2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2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2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2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2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2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2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2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2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2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2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2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2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2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2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2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2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2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2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2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2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2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2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2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2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2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2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2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2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2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2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2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2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2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2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2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2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2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2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2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2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2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2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2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2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2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2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2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2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2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2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2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2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2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2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2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2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2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2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2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2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2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2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2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2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2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2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2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2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2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2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2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2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2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2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2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2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2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2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2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2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2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2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2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2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2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2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2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2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2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2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2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2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2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2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2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2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2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2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2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2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2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2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2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2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2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2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2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2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2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2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2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2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2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2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2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2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2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2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2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2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2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2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2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2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2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2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2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2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2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2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2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2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2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2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20" name="Google Shape;2520;p2"/>
          <p:cNvSpPr/>
          <p:nvPr/>
        </p:nvSpPr>
        <p:spPr>
          <a:xfrm>
            <a:off x="2492561" y="-1061662"/>
            <a:ext cx="1900005" cy="1900005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1" name="Google Shape;2521;p2"/>
          <p:cNvSpPr/>
          <p:nvPr/>
        </p:nvSpPr>
        <p:spPr>
          <a:xfrm>
            <a:off x="3796563" y="285639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2" name="Google Shape;2522;p2"/>
          <p:cNvSpPr/>
          <p:nvPr/>
        </p:nvSpPr>
        <p:spPr>
          <a:xfrm>
            <a:off x="5221247" y="223854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23" name="Google Shape;2523;p2"/>
          <p:cNvGrpSpPr/>
          <p:nvPr/>
        </p:nvGrpSpPr>
        <p:grpSpPr>
          <a:xfrm>
            <a:off x="1655304" y="1607140"/>
            <a:ext cx="1490178" cy="21378"/>
            <a:chOff x="2940000" y="3484425"/>
            <a:chExt cx="876575" cy="12575"/>
          </a:xfrm>
        </p:grpSpPr>
        <p:sp>
          <p:nvSpPr>
            <p:cNvPr id="2524" name="Google Shape;2524;p2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2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2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2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2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2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2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2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2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2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2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2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36" name="Google Shape;2536;p2"/>
          <p:cNvSpPr/>
          <p:nvPr/>
        </p:nvSpPr>
        <p:spPr>
          <a:xfrm>
            <a:off x="8421482" y="476669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7" name="Google Shape;2537;p2"/>
          <p:cNvSpPr txBox="1">
            <a:spLocks noGrp="1"/>
          </p:cNvSpPr>
          <p:nvPr>
            <p:ph type="ctrTitle"/>
          </p:nvPr>
        </p:nvSpPr>
        <p:spPr>
          <a:xfrm>
            <a:off x="2743201" y="1500680"/>
            <a:ext cx="3657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 b="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5200"/>
              <a:buNone/>
              <a:defRPr sz="52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2538" name="Google Shape;2538;p2"/>
          <p:cNvSpPr txBox="1">
            <a:spLocks noGrp="1"/>
          </p:cNvSpPr>
          <p:nvPr>
            <p:ph type="subTitle" idx="1"/>
          </p:nvPr>
        </p:nvSpPr>
        <p:spPr>
          <a:xfrm>
            <a:off x="1700775" y="3152292"/>
            <a:ext cx="5742900" cy="67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4">
    <p:spTree>
      <p:nvGrpSpPr>
        <p:cNvPr id="1" name="Shape 6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6" name="Google Shape;6386;p25"/>
          <p:cNvSpPr txBox="1">
            <a:spLocks noGrp="1"/>
          </p:cNvSpPr>
          <p:nvPr>
            <p:ph type="subTitle" idx="1"/>
          </p:nvPr>
        </p:nvSpPr>
        <p:spPr>
          <a:xfrm>
            <a:off x="5867050" y="1986907"/>
            <a:ext cx="2808000" cy="41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600"/>
              <a:buFont typeface="Poppins SemiBold"/>
              <a:buNone/>
              <a:defRPr sz="160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6387" name="Google Shape;6387;p25"/>
          <p:cNvSpPr txBox="1">
            <a:spLocks noGrp="1"/>
          </p:cNvSpPr>
          <p:nvPr>
            <p:ph type="subTitle" idx="2"/>
          </p:nvPr>
        </p:nvSpPr>
        <p:spPr>
          <a:xfrm>
            <a:off x="5867050" y="2497900"/>
            <a:ext cx="2345700" cy="16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6388" name="Google Shape;6388;p25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grpSp>
        <p:nvGrpSpPr>
          <p:cNvPr id="6389" name="Google Shape;6389;p25"/>
          <p:cNvGrpSpPr/>
          <p:nvPr/>
        </p:nvGrpSpPr>
        <p:grpSpPr>
          <a:xfrm rot="10800000">
            <a:off x="8480754" y="3456890"/>
            <a:ext cx="274836" cy="1611920"/>
            <a:chOff x="4769975" y="2151700"/>
            <a:chExt cx="149100" cy="874475"/>
          </a:xfrm>
        </p:grpSpPr>
        <p:sp>
          <p:nvSpPr>
            <p:cNvPr id="6390" name="Google Shape;6390;p25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25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25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25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25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25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25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25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25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25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25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25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25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25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25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25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25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25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25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25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25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25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25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25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25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25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25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25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25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25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25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25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25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23" name="Google Shape;6423;p25"/>
          <p:cNvSpPr/>
          <p:nvPr/>
        </p:nvSpPr>
        <p:spPr>
          <a:xfrm rot="10800000">
            <a:off x="8675045" y="818178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4" name="Google Shape;6424;p25"/>
          <p:cNvSpPr/>
          <p:nvPr/>
        </p:nvSpPr>
        <p:spPr>
          <a:xfrm rot="10800000">
            <a:off x="-657296" y="369797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25" name="Google Shape;6425;p25"/>
          <p:cNvSpPr/>
          <p:nvPr/>
        </p:nvSpPr>
        <p:spPr>
          <a:xfrm rot="10800000">
            <a:off x="-49005" y="399000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426" name="Google Shape;6426;p25"/>
          <p:cNvGrpSpPr/>
          <p:nvPr/>
        </p:nvGrpSpPr>
        <p:grpSpPr>
          <a:xfrm rot="10800000">
            <a:off x="-657303" y="2160074"/>
            <a:ext cx="1299260" cy="1296418"/>
            <a:chOff x="6378300" y="2596400"/>
            <a:chExt cx="754375" cy="752725"/>
          </a:xfrm>
        </p:grpSpPr>
        <p:sp>
          <p:nvSpPr>
            <p:cNvPr id="6427" name="Google Shape;6427;p25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25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25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25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25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25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25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25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25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25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25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25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25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25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25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25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25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25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25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25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25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25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25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25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25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25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25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25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25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25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25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25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25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25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25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25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25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25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25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25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25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25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25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25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25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25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25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25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25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25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25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25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25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25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25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25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25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25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25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25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25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25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25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25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25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25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25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25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25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25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25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25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25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25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25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25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25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25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25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25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25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25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25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25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25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25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25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25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25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25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25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25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25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25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25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25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25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25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25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25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25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25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25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25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25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25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25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25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25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25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25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25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25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25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25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25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25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25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25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25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25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25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25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25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25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25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25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25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25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25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25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25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25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25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25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25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25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25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25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25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25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25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25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25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25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25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25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25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25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25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25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25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25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25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25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25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25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25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25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25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25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25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25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25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25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25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25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25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25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25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25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25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25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25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25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25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25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25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25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25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25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25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09" name="Google Shape;6609;p25"/>
          <p:cNvSpPr/>
          <p:nvPr/>
        </p:nvSpPr>
        <p:spPr>
          <a:xfrm rot="10800000">
            <a:off x="257922" y="282425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10" name="Google Shape;6610;p25"/>
          <p:cNvSpPr/>
          <p:nvPr/>
        </p:nvSpPr>
        <p:spPr>
          <a:xfrm>
            <a:off x="-559615" y="497471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2"/>
        </a:solidFill>
        <a:effectLst/>
      </p:bgPr>
    </p:bg>
    <p:spTree>
      <p:nvGrpSpPr>
        <p:cNvPr id="1" name="Shape 2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0" name="Google Shape;2540;p3"/>
          <p:cNvSpPr txBox="1">
            <a:spLocks noGrp="1"/>
          </p:cNvSpPr>
          <p:nvPr>
            <p:ph type="title"/>
          </p:nvPr>
        </p:nvSpPr>
        <p:spPr>
          <a:xfrm>
            <a:off x="5143500" y="1844100"/>
            <a:ext cx="2743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300"/>
              <a:buFont typeface="Poppins Light"/>
              <a:buNone/>
              <a:defRPr sz="3300" b="0">
                <a:solidFill>
                  <a:schemeClr val="accent4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41" name="Google Shape;2541;p3"/>
          <p:cNvSpPr txBox="1">
            <a:spLocks noGrp="1"/>
          </p:cNvSpPr>
          <p:nvPr>
            <p:ph type="title" idx="2" hasCustomPrompt="1"/>
          </p:nvPr>
        </p:nvSpPr>
        <p:spPr>
          <a:xfrm>
            <a:off x="5635325" y="1284092"/>
            <a:ext cx="1715400" cy="10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Poppins SemiBold"/>
              <a:buNone/>
              <a:defRPr sz="6000"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2542" name="Google Shape;2542;p3"/>
          <p:cNvSpPr txBox="1">
            <a:spLocks noGrp="1"/>
          </p:cNvSpPr>
          <p:nvPr>
            <p:ph type="subTitle" idx="1"/>
          </p:nvPr>
        </p:nvSpPr>
        <p:spPr>
          <a:xfrm>
            <a:off x="5207375" y="3482250"/>
            <a:ext cx="2575500" cy="4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7" name="Google Shape;2547;p5"/>
          <p:cNvSpPr/>
          <p:nvPr/>
        </p:nvSpPr>
        <p:spPr>
          <a:xfrm>
            <a:off x="4705950" y="1429175"/>
            <a:ext cx="4437900" cy="3379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8" name="Google Shape;2548;p5"/>
          <p:cNvSpPr/>
          <p:nvPr/>
        </p:nvSpPr>
        <p:spPr>
          <a:xfrm>
            <a:off x="0" y="1429175"/>
            <a:ext cx="4437900" cy="3379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9" name="Google Shape;2549;p5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2550" name="Google Shape;2550;p5"/>
          <p:cNvSpPr txBox="1">
            <a:spLocks noGrp="1"/>
          </p:cNvSpPr>
          <p:nvPr>
            <p:ph type="body" idx="1"/>
          </p:nvPr>
        </p:nvSpPr>
        <p:spPr>
          <a:xfrm>
            <a:off x="1049699" y="3995775"/>
            <a:ext cx="2329500" cy="5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●"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Char char="○"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Char char="■"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2551" name="Google Shape;2551;p5"/>
          <p:cNvSpPr txBox="1">
            <a:spLocks noGrp="1"/>
          </p:cNvSpPr>
          <p:nvPr>
            <p:ph type="body" idx="2"/>
          </p:nvPr>
        </p:nvSpPr>
        <p:spPr>
          <a:xfrm>
            <a:off x="5761100" y="3995775"/>
            <a:ext cx="2329500" cy="58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2552" name="Google Shape;2552;p5"/>
          <p:cNvSpPr txBox="1">
            <a:spLocks noGrp="1"/>
          </p:cNvSpPr>
          <p:nvPr>
            <p:ph type="subTitle" idx="3"/>
          </p:nvPr>
        </p:nvSpPr>
        <p:spPr>
          <a:xfrm>
            <a:off x="1047688" y="3495575"/>
            <a:ext cx="2329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sz="180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3" name="Google Shape;2553;p5"/>
          <p:cNvSpPr txBox="1">
            <a:spLocks noGrp="1"/>
          </p:cNvSpPr>
          <p:nvPr>
            <p:ph type="subTitle" idx="4"/>
          </p:nvPr>
        </p:nvSpPr>
        <p:spPr>
          <a:xfrm>
            <a:off x="5761100" y="3500850"/>
            <a:ext cx="23295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Poppins SemiBold"/>
              <a:buNone/>
              <a:defRPr sz="18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760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3" name="Google Shape;3573;p9"/>
          <p:cNvSpPr txBox="1">
            <a:spLocks noGrp="1"/>
          </p:cNvSpPr>
          <p:nvPr>
            <p:ph type="subTitle" idx="1"/>
          </p:nvPr>
        </p:nvSpPr>
        <p:spPr>
          <a:xfrm>
            <a:off x="914400" y="1765007"/>
            <a:ext cx="33963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Poppins SemiBold"/>
              <a:buNone/>
              <a:defRPr sz="1600">
                <a:solidFill>
                  <a:schemeClr val="l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3574" name="Google Shape;3574;p9"/>
          <p:cNvSpPr txBox="1">
            <a:spLocks noGrp="1"/>
          </p:cNvSpPr>
          <p:nvPr>
            <p:ph type="body" idx="2"/>
          </p:nvPr>
        </p:nvSpPr>
        <p:spPr>
          <a:xfrm>
            <a:off x="914400" y="2285057"/>
            <a:ext cx="2833800" cy="226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2pPr>
            <a:lvl3pPr marL="1371600" lvl="2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3pPr>
            <a:lvl4pPr marL="1828800" lvl="3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4pPr>
            <a:lvl5pPr marL="2286000" lvl="4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5pPr>
            <a:lvl6pPr marL="2743200" lvl="5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6pPr>
            <a:lvl7pPr marL="3200400" lvl="6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●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7pPr>
            <a:lvl8pPr marL="3657600" lvl="7" indent="-3175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 Light"/>
              <a:buChar char="○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8pPr>
            <a:lvl9pPr marL="4114800" lvl="8" indent="-3175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Poppins Light"/>
              <a:buChar char="■"/>
              <a:defRPr>
                <a:solidFill>
                  <a:schemeClr val="lt1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75" name="Google Shape;3575;p9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5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3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3" name="Google Shape;3583;p13"/>
          <p:cNvSpPr txBox="1">
            <a:spLocks noGrp="1"/>
          </p:cNvSpPr>
          <p:nvPr>
            <p:ph type="title" hasCustomPrompt="1"/>
          </p:nvPr>
        </p:nvSpPr>
        <p:spPr>
          <a:xfrm>
            <a:off x="4614425" y="16203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4" name="Google Shape;3584;p13"/>
          <p:cNvSpPr txBox="1">
            <a:spLocks noGrp="1"/>
          </p:cNvSpPr>
          <p:nvPr>
            <p:ph type="title" idx="2" hasCustomPrompt="1"/>
          </p:nvPr>
        </p:nvSpPr>
        <p:spPr>
          <a:xfrm>
            <a:off x="4614425" y="27240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5" name="Google Shape;3585;p13"/>
          <p:cNvSpPr txBox="1">
            <a:spLocks noGrp="1"/>
          </p:cNvSpPr>
          <p:nvPr>
            <p:ph type="title" idx="3" hasCustomPrompt="1"/>
          </p:nvPr>
        </p:nvSpPr>
        <p:spPr>
          <a:xfrm>
            <a:off x="4614425" y="382770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6" name="Google Shape;3586;p13"/>
          <p:cNvSpPr txBox="1">
            <a:spLocks noGrp="1"/>
          </p:cNvSpPr>
          <p:nvPr>
            <p:ph type="title" idx="4" hasCustomPrompt="1"/>
          </p:nvPr>
        </p:nvSpPr>
        <p:spPr>
          <a:xfrm>
            <a:off x="158725" y="85437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7" name="Google Shape;3587;p13"/>
          <p:cNvSpPr txBox="1">
            <a:spLocks noGrp="1"/>
          </p:cNvSpPr>
          <p:nvPr>
            <p:ph type="title" idx="5" hasCustomPrompt="1"/>
          </p:nvPr>
        </p:nvSpPr>
        <p:spPr>
          <a:xfrm>
            <a:off x="158725" y="19580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8" name="Google Shape;3588;p13"/>
          <p:cNvSpPr txBox="1">
            <a:spLocks noGrp="1"/>
          </p:cNvSpPr>
          <p:nvPr>
            <p:ph type="title" idx="6" hasCustomPrompt="1"/>
          </p:nvPr>
        </p:nvSpPr>
        <p:spPr>
          <a:xfrm>
            <a:off x="158725" y="30617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Poppins SemiBold"/>
              <a:buNone/>
              <a:defRPr sz="3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r>
              <a:t>xx%</a:t>
            </a:r>
          </a:p>
        </p:txBody>
      </p:sp>
      <p:sp>
        <p:nvSpPr>
          <p:cNvPr id="3589" name="Google Shape;3589;p13"/>
          <p:cNvSpPr txBox="1">
            <a:spLocks noGrp="1"/>
          </p:cNvSpPr>
          <p:nvPr>
            <p:ph type="title" idx="7"/>
          </p:nvPr>
        </p:nvSpPr>
        <p:spPr>
          <a:xfrm>
            <a:off x="1700775" y="523143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0" name="Google Shape;3590;p13"/>
          <p:cNvSpPr txBox="1">
            <a:spLocks noGrp="1"/>
          </p:cNvSpPr>
          <p:nvPr>
            <p:ph type="subTitle" idx="1"/>
          </p:nvPr>
        </p:nvSpPr>
        <p:spPr>
          <a:xfrm>
            <a:off x="1701000" y="885464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1" name="Google Shape;3591;p13"/>
          <p:cNvSpPr txBox="1">
            <a:spLocks noGrp="1"/>
          </p:cNvSpPr>
          <p:nvPr>
            <p:ph type="title" idx="8"/>
          </p:nvPr>
        </p:nvSpPr>
        <p:spPr>
          <a:xfrm>
            <a:off x="1700775" y="1638743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2" name="Google Shape;3592;p13"/>
          <p:cNvSpPr txBox="1">
            <a:spLocks noGrp="1"/>
          </p:cNvSpPr>
          <p:nvPr>
            <p:ph type="subTitle" idx="9"/>
          </p:nvPr>
        </p:nvSpPr>
        <p:spPr>
          <a:xfrm>
            <a:off x="1701000" y="2001064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3" name="Google Shape;3593;p13"/>
          <p:cNvSpPr txBox="1">
            <a:spLocks noGrp="1"/>
          </p:cNvSpPr>
          <p:nvPr>
            <p:ph type="title" idx="13"/>
          </p:nvPr>
        </p:nvSpPr>
        <p:spPr>
          <a:xfrm>
            <a:off x="1700775" y="2742418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4" name="Google Shape;3594;p13"/>
          <p:cNvSpPr txBox="1">
            <a:spLocks noGrp="1"/>
          </p:cNvSpPr>
          <p:nvPr>
            <p:ph type="subTitle" idx="14"/>
          </p:nvPr>
        </p:nvSpPr>
        <p:spPr>
          <a:xfrm>
            <a:off x="1701000" y="3104739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5" name="Google Shape;3595;p13"/>
          <p:cNvSpPr txBox="1">
            <a:spLocks noGrp="1"/>
          </p:cNvSpPr>
          <p:nvPr>
            <p:ph type="title" idx="15"/>
          </p:nvPr>
        </p:nvSpPr>
        <p:spPr>
          <a:xfrm>
            <a:off x="6103100" y="1295075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6" name="Google Shape;3596;p13"/>
          <p:cNvSpPr txBox="1">
            <a:spLocks noGrp="1"/>
          </p:cNvSpPr>
          <p:nvPr>
            <p:ph type="subTitle" idx="16"/>
          </p:nvPr>
        </p:nvSpPr>
        <p:spPr>
          <a:xfrm>
            <a:off x="6103325" y="1657402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7" name="Google Shape;3597;p13"/>
          <p:cNvSpPr txBox="1">
            <a:spLocks noGrp="1"/>
          </p:cNvSpPr>
          <p:nvPr>
            <p:ph type="title" idx="17"/>
          </p:nvPr>
        </p:nvSpPr>
        <p:spPr>
          <a:xfrm>
            <a:off x="6103100" y="2410674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598" name="Google Shape;3598;p13"/>
          <p:cNvSpPr txBox="1">
            <a:spLocks noGrp="1"/>
          </p:cNvSpPr>
          <p:nvPr>
            <p:ph type="subTitle" idx="18"/>
          </p:nvPr>
        </p:nvSpPr>
        <p:spPr>
          <a:xfrm>
            <a:off x="6103325" y="2773002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9" name="Google Shape;3599;p13"/>
          <p:cNvSpPr txBox="1">
            <a:spLocks noGrp="1"/>
          </p:cNvSpPr>
          <p:nvPr>
            <p:ph type="title" idx="19"/>
          </p:nvPr>
        </p:nvSpPr>
        <p:spPr>
          <a:xfrm>
            <a:off x="6103100" y="3514349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3600" name="Google Shape;3600;p13"/>
          <p:cNvSpPr txBox="1">
            <a:spLocks noGrp="1"/>
          </p:cNvSpPr>
          <p:nvPr>
            <p:ph type="subTitle" idx="20"/>
          </p:nvPr>
        </p:nvSpPr>
        <p:spPr>
          <a:xfrm>
            <a:off x="6103325" y="3876677"/>
            <a:ext cx="24138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">
    <p:bg>
      <p:bgPr>
        <a:solidFill>
          <a:schemeClr val="accent1"/>
        </a:solidFill>
        <a:effectLst/>
      </p:bgPr>
    </p:bg>
    <p:spTree>
      <p:nvGrpSpPr>
        <p:cNvPr id="1" name="Shape 3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6" name="Google Shape;3606;p15"/>
          <p:cNvGrpSpPr/>
          <p:nvPr/>
        </p:nvGrpSpPr>
        <p:grpSpPr>
          <a:xfrm>
            <a:off x="787213" y="130520"/>
            <a:ext cx="8163193" cy="5012975"/>
            <a:chOff x="787213" y="130520"/>
            <a:chExt cx="8163193" cy="5012975"/>
          </a:xfrm>
        </p:grpSpPr>
        <p:sp>
          <p:nvSpPr>
            <p:cNvPr id="3607" name="Google Shape;3607;p15"/>
            <p:cNvSpPr/>
            <p:nvPr/>
          </p:nvSpPr>
          <p:spPr>
            <a:xfrm rot="-5400000">
              <a:off x="7089981" y="4079075"/>
              <a:ext cx="445241" cy="385621"/>
            </a:xfrm>
            <a:custGeom>
              <a:avLst/>
              <a:gdLst/>
              <a:ahLst/>
              <a:cxnLst/>
              <a:rect l="l" t="t" r="r" b="b"/>
              <a:pathLst>
                <a:path w="10037" h="8693" extrusionOk="0">
                  <a:moveTo>
                    <a:pt x="2509" y="1"/>
                  </a:moveTo>
                  <a:lnTo>
                    <a:pt x="0" y="4347"/>
                  </a:lnTo>
                  <a:lnTo>
                    <a:pt x="2509" y="8693"/>
                  </a:lnTo>
                  <a:lnTo>
                    <a:pt x="7526" y="8693"/>
                  </a:lnTo>
                  <a:lnTo>
                    <a:pt x="10037" y="4347"/>
                  </a:lnTo>
                  <a:lnTo>
                    <a:pt x="75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15"/>
            <p:cNvSpPr/>
            <p:nvPr/>
          </p:nvSpPr>
          <p:spPr>
            <a:xfrm>
              <a:off x="7050408" y="365081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6" y="424"/>
                  </a:moveTo>
                  <a:lnTo>
                    <a:pt x="27770" y="24457"/>
                  </a:lnTo>
                  <a:lnTo>
                    <a:pt x="359" y="24457"/>
                  </a:lnTo>
                  <a:lnTo>
                    <a:pt x="14066" y="424"/>
                  </a:lnTo>
                  <a:close/>
                  <a:moveTo>
                    <a:pt x="14066" y="1"/>
                  </a:moveTo>
                  <a:lnTo>
                    <a:pt x="88" y="24511"/>
                  </a:lnTo>
                  <a:lnTo>
                    <a:pt x="0" y="24667"/>
                  </a:lnTo>
                  <a:lnTo>
                    <a:pt x="28131" y="24667"/>
                  </a:lnTo>
                  <a:lnTo>
                    <a:pt x="14066" y="1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15"/>
            <p:cNvSpPr/>
            <p:nvPr/>
          </p:nvSpPr>
          <p:spPr>
            <a:xfrm>
              <a:off x="7702470" y="4049266"/>
              <a:ext cx="1247936" cy="1094228"/>
            </a:xfrm>
            <a:custGeom>
              <a:avLst/>
              <a:gdLst/>
              <a:ahLst/>
              <a:cxnLst/>
              <a:rect l="l" t="t" r="r" b="b"/>
              <a:pathLst>
                <a:path w="28132" h="24667" extrusionOk="0">
                  <a:moveTo>
                    <a:pt x="14067" y="423"/>
                  </a:moveTo>
                  <a:lnTo>
                    <a:pt x="27772" y="24458"/>
                  </a:lnTo>
                  <a:lnTo>
                    <a:pt x="361" y="24458"/>
                  </a:lnTo>
                  <a:lnTo>
                    <a:pt x="14067" y="423"/>
                  </a:lnTo>
                  <a:close/>
                  <a:moveTo>
                    <a:pt x="14067" y="0"/>
                  </a:moveTo>
                  <a:lnTo>
                    <a:pt x="90" y="24510"/>
                  </a:lnTo>
                  <a:lnTo>
                    <a:pt x="0" y="24666"/>
                  </a:lnTo>
                  <a:lnTo>
                    <a:pt x="28131" y="24666"/>
                  </a:lnTo>
                  <a:lnTo>
                    <a:pt x="14067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15"/>
            <p:cNvSpPr/>
            <p:nvPr/>
          </p:nvSpPr>
          <p:spPr>
            <a:xfrm rot="-5400000">
              <a:off x="844168" y="4109299"/>
              <a:ext cx="895831" cy="775779"/>
            </a:xfrm>
            <a:custGeom>
              <a:avLst/>
              <a:gdLst/>
              <a:ahLst/>
              <a:cxnLst/>
              <a:rect l="l" t="t" r="r" b="b"/>
              <a:pathLst>
                <a:path w="21416" h="18546" extrusionOk="0">
                  <a:moveTo>
                    <a:pt x="15940" y="210"/>
                  </a:moveTo>
                  <a:lnTo>
                    <a:pt x="21173" y="9273"/>
                  </a:lnTo>
                  <a:lnTo>
                    <a:pt x="15940" y="18336"/>
                  </a:lnTo>
                  <a:lnTo>
                    <a:pt x="5475" y="18336"/>
                  </a:lnTo>
                  <a:lnTo>
                    <a:pt x="242" y="9273"/>
                  </a:lnTo>
                  <a:lnTo>
                    <a:pt x="5475" y="210"/>
                  </a:lnTo>
                  <a:close/>
                  <a:moveTo>
                    <a:pt x="5355" y="0"/>
                  </a:moveTo>
                  <a:lnTo>
                    <a:pt x="1" y="9273"/>
                  </a:lnTo>
                  <a:lnTo>
                    <a:pt x="5325" y="18494"/>
                  </a:lnTo>
                  <a:lnTo>
                    <a:pt x="5355" y="18545"/>
                  </a:lnTo>
                  <a:lnTo>
                    <a:pt x="16061" y="18545"/>
                  </a:lnTo>
                  <a:lnTo>
                    <a:pt x="21415" y="9273"/>
                  </a:lnTo>
                  <a:lnTo>
                    <a:pt x="16092" y="53"/>
                  </a:lnTo>
                  <a:lnTo>
                    <a:pt x="16061" y="0"/>
                  </a:lnTo>
                  <a:close/>
                </a:path>
              </a:pathLst>
            </a:custGeom>
            <a:solidFill>
              <a:srgbClr val="FFFFFF">
                <a:alpha val="549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15"/>
            <p:cNvSpPr/>
            <p:nvPr/>
          </p:nvSpPr>
          <p:spPr>
            <a:xfrm rot="-5400000">
              <a:off x="5857144" y="802969"/>
              <a:ext cx="277040" cy="252486"/>
            </a:xfrm>
            <a:custGeom>
              <a:avLst/>
              <a:gdLst/>
              <a:ahLst/>
              <a:cxnLst/>
              <a:rect l="l" t="t" r="r" b="b"/>
              <a:pathLst>
                <a:path w="6623" h="6036" extrusionOk="0">
                  <a:moveTo>
                    <a:pt x="3311" y="1"/>
                  </a:moveTo>
                  <a:cubicBezTo>
                    <a:pt x="2539" y="1"/>
                    <a:pt x="1767" y="295"/>
                    <a:pt x="1178" y="884"/>
                  </a:cubicBezTo>
                  <a:cubicBezTo>
                    <a:pt x="0" y="2064"/>
                    <a:pt x="0" y="3974"/>
                    <a:pt x="1178" y="5151"/>
                  </a:cubicBezTo>
                  <a:cubicBezTo>
                    <a:pt x="1767" y="5741"/>
                    <a:pt x="2539" y="6036"/>
                    <a:pt x="3311" y="6036"/>
                  </a:cubicBezTo>
                  <a:cubicBezTo>
                    <a:pt x="4084" y="6036"/>
                    <a:pt x="4856" y="5741"/>
                    <a:pt x="5445" y="5151"/>
                  </a:cubicBezTo>
                  <a:cubicBezTo>
                    <a:pt x="6623" y="3974"/>
                    <a:pt x="6623" y="2064"/>
                    <a:pt x="5445" y="884"/>
                  </a:cubicBezTo>
                  <a:cubicBezTo>
                    <a:pt x="4856" y="295"/>
                    <a:pt x="4084" y="1"/>
                    <a:pt x="331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612" name="Google Shape;3612;p15"/>
            <p:cNvGrpSpPr/>
            <p:nvPr/>
          </p:nvGrpSpPr>
          <p:grpSpPr>
            <a:xfrm rot="-5400000">
              <a:off x="3654410" y="3725785"/>
              <a:ext cx="1019815" cy="944312"/>
              <a:chOff x="2113525" y="2880575"/>
              <a:chExt cx="609500" cy="564375"/>
            </a:xfrm>
          </p:grpSpPr>
          <p:sp>
            <p:nvSpPr>
              <p:cNvPr id="3613" name="Google Shape;3613;p15"/>
              <p:cNvSpPr/>
              <p:nvPr/>
            </p:nvSpPr>
            <p:spPr>
              <a:xfrm>
                <a:off x="2159100" y="3015125"/>
                <a:ext cx="58125" cy="55900"/>
              </a:xfrm>
              <a:custGeom>
                <a:avLst/>
                <a:gdLst/>
                <a:ahLst/>
                <a:cxnLst/>
                <a:rect l="l" t="t" r="r" b="b"/>
                <a:pathLst>
                  <a:path w="2325" h="2236" extrusionOk="0">
                    <a:moveTo>
                      <a:pt x="1206" y="0"/>
                    </a:moveTo>
                    <a:cubicBezTo>
                      <a:pt x="754" y="0"/>
                      <a:pt x="347" y="271"/>
                      <a:pt x="174" y="690"/>
                    </a:cubicBezTo>
                    <a:cubicBezTo>
                      <a:pt x="1" y="1107"/>
                      <a:pt x="96" y="1589"/>
                      <a:pt x="416" y="1907"/>
                    </a:cubicBezTo>
                    <a:cubicBezTo>
                      <a:pt x="630" y="2121"/>
                      <a:pt x="916" y="2235"/>
                      <a:pt x="1207" y="2235"/>
                    </a:cubicBezTo>
                    <a:cubicBezTo>
                      <a:pt x="1351" y="2235"/>
                      <a:pt x="1496" y="2207"/>
                      <a:pt x="1634" y="2150"/>
                    </a:cubicBezTo>
                    <a:cubicBezTo>
                      <a:pt x="2052" y="1977"/>
                      <a:pt x="2325" y="1569"/>
                      <a:pt x="2325" y="1117"/>
                    </a:cubicBezTo>
                    <a:cubicBezTo>
                      <a:pt x="2325" y="500"/>
                      <a:pt x="1823" y="0"/>
                      <a:pt x="1206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15"/>
              <p:cNvSpPr/>
              <p:nvPr/>
            </p:nvSpPr>
            <p:spPr>
              <a:xfrm>
                <a:off x="2113525" y="2967325"/>
                <a:ext cx="151450" cy="151450"/>
              </a:xfrm>
              <a:custGeom>
                <a:avLst/>
                <a:gdLst/>
                <a:ahLst/>
                <a:cxnLst/>
                <a:rect l="l" t="t" r="r" b="b"/>
                <a:pathLst>
                  <a:path w="6058" h="6058" extrusionOk="0">
                    <a:moveTo>
                      <a:pt x="3029" y="210"/>
                    </a:moveTo>
                    <a:cubicBezTo>
                      <a:pt x="4583" y="210"/>
                      <a:pt x="5849" y="1476"/>
                      <a:pt x="5849" y="3029"/>
                    </a:cubicBezTo>
                    <a:cubicBezTo>
                      <a:pt x="5849" y="4583"/>
                      <a:pt x="4583" y="5849"/>
                      <a:pt x="3029" y="5849"/>
                    </a:cubicBezTo>
                    <a:cubicBezTo>
                      <a:pt x="1474" y="5849"/>
                      <a:pt x="210" y="4583"/>
                      <a:pt x="210" y="3029"/>
                    </a:cubicBezTo>
                    <a:cubicBezTo>
                      <a:pt x="210" y="1476"/>
                      <a:pt x="1475" y="210"/>
                      <a:pt x="3029" y="210"/>
                    </a:cubicBezTo>
                    <a:close/>
                    <a:moveTo>
                      <a:pt x="3029" y="1"/>
                    </a:moveTo>
                    <a:cubicBezTo>
                      <a:pt x="1359" y="1"/>
                      <a:pt x="0" y="1359"/>
                      <a:pt x="0" y="3029"/>
                    </a:cubicBezTo>
                    <a:cubicBezTo>
                      <a:pt x="0" y="4700"/>
                      <a:pt x="1359" y="6058"/>
                      <a:pt x="3029" y="6058"/>
                    </a:cubicBezTo>
                    <a:cubicBezTo>
                      <a:pt x="4700" y="6058"/>
                      <a:pt x="6058" y="4700"/>
                      <a:pt x="6058" y="3029"/>
                    </a:cubicBezTo>
                    <a:cubicBezTo>
                      <a:pt x="6058" y="1360"/>
                      <a:pt x="4700" y="1"/>
                      <a:pt x="3029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15"/>
              <p:cNvSpPr/>
              <p:nvPr/>
            </p:nvSpPr>
            <p:spPr>
              <a:xfrm>
                <a:off x="2158650" y="2880575"/>
                <a:ext cx="564375" cy="564375"/>
              </a:xfrm>
              <a:custGeom>
                <a:avLst/>
                <a:gdLst/>
                <a:ahLst/>
                <a:cxnLst/>
                <a:rect l="l" t="t" r="r" b="b"/>
                <a:pathLst>
                  <a:path w="22575" h="22575" extrusionOk="0">
                    <a:moveTo>
                      <a:pt x="11288" y="210"/>
                    </a:moveTo>
                    <a:cubicBezTo>
                      <a:pt x="17395" y="210"/>
                      <a:pt x="22366" y="5181"/>
                      <a:pt x="22366" y="11289"/>
                    </a:cubicBezTo>
                    <a:cubicBezTo>
                      <a:pt x="22366" y="17397"/>
                      <a:pt x="17397" y="22367"/>
                      <a:pt x="11288" y="22367"/>
                    </a:cubicBezTo>
                    <a:cubicBezTo>
                      <a:pt x="5179" y="22367"/>
                      <a:pt x="210" y="17397"/>
                      <a:pt x="210" y="11288"/>
                    </a:cubicBezTo>
                    <a:cubicBezTo>
                      <a:pt x="210" y="5181"/>
                      <a:pt x="5179" y="210"/>
                      <a:pt x="11288" y="210"/>
                    </a:cubicBezTo>
                    <a:close/>
                    <a:moveTo>
                      <a:pt x="11288" y="1"/>
                    </a:moveTo>
                    <a:cubicBezTo>
                      <a:pt x="5064" y="1"/>
                      <a:pt x="1" y="5064"/>
                      <a:pt x="1" y="11288"/>
                    </a:cubicBezTo>
                    <a:cubicBezTo>
                      <a:pt x="1" y="17512"/>
                      <a:pt x="5064" y="22575"/>
                      <a:pt x="11288" y="22575"/>
                    </a:cubicBezTo>
                    <a:cubicBezTo>
                      <a:pt x="17512" y="22575"/>
                      <a:pt x="22575" y="17512"/>
                      <a:pt x="22575" y="11288"/>
                    </a:cubicBezTo>
                    <a:cubicBezTo>
                      <a:pt x="22575" y="5064"/>
                      <a:pt x="17512" y="1"/>
                      <a:pt x="1128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15"/>
              <p:cNvSpPr/>
              <p:nvPr/>
            </p:nvSpPr>
            <p:spPr>
              <a:xfrm>
                <a:off x="2542800" y="2882550"/>
                <a:ext cx="559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2237" h="2237" extrusionOk="0">
                    <a:moveTo>
                      <a:pt x="1118" y="1"/>
                    </a:moveTo>
                    <a:cubicBezTo>
                      <a:pt x="501" y="1"/>
                      <a:pt x="1" y="501"/>
                      <a:pt x="1" y="1118"/>
                    </a:cubicBezTo>
                    <a:cubicBezTo>
                      <a:pt x="1" y="1736"/>
                      <a:pt x="501" y="2237"/>
                      <a:pt x="1118" y="2237"/>
                    </a:cubicBezTo>
                    <a:cubicBezTo>
                      <a:pt x="1737" y="2237"/>
                      <a:pt x="2237" y="1736"/>
                      <a:pt x="2237" y="1118"/>
                    </a:cubicBezTo>
                    <a:cubicBezTo>
                      <a:pt x="2237" y="501"/>
                      <a:pt x="1737" y="1"/>
                      <a:pt x="11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17" name="Google Shape;3617;p15"/>
            <p:cNvGrpSpPr/>
            <p:nvPr/>
          </p:nvGrpSpPr>
          <p:grpSpPr>
            <a:xfrm rot="-5400000">
              <a:off x="7372398" y="-410563"/>
              <a:ext cx="349968" cy="2052568"/>
              <a:chOff x="1037125" y="2236325"/>
              <a:chExt cx="149100" cy="874475"/>
            </a:xfrm>
          </p:grpSpPr>
          <p:sp>
            <p:nvSpPr>
              <p:cNvPr id="3618" name="Google Shape;3618;p15"/>
              <p:cNvSpPr/>
              <p:nvPr/>
            </p:nvSpPr>
            <p:spPr>
              <a:xfrm>
                <a:off x="1171575" y="24714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15"/>
              <p:cNvSpPr/>
              <p:nvPr/>
            </p:nvSpPr>
            <p:spPr>
              <a:xfrm>
                <a:off x="1171575" y="2549750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3" y="502"/>
                      <a:pt x="335" y="502"/>
                    </a:cubicBezTo>
                    <a:cubicBezTo>
                      <a:pt x="473" y="502"/>
                      <a:pt x="586" y="390"/>
                      <a:pt x="586" y="252"/>
                    </a:cubicBezTo>
                    <a:cubicBezTo>
                      <a:pt x="586" y="101"/>
                      <a:pt x="462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15"/>
              <p:cNvSpPr/>
              <p:nvPr/>
            </p:nvSpPr>
            <p:spPr>
              <a:xfrm>
                <a:off x="1171575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15"/>
              <p:cNvSpPr/>
              <p:nvPr/>
            </p:nvSpPr>
            <p:spPr>
              <a:xfrm>
                <a:off x="1171575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15"/>
              <p:cNvSpPr/>
              <p:nvPr/>
            </p:nvSpPr>
            <p:spPr>
              <a:xfrm>
                <a:off x="1171575" y="27848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1" y="504"/>
                      <a:pt x="335" y="504"/>
                    </a:cubicBezTo>
                    <a:cubicBezTo>
                      <a:pt x="473" y="504"/>
                      <a:pt x="586" y="390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15"/>
              <p:cNvSpPr/>
              <p:nvPr/>
            </p:nvSpPr>
            <p:spPr>
              <a:xfrm>
                <a:off x="1104350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15"/>
              <p:cNvSpPr/>
              <p:nvPr/>
            </p:nvSpPr>
            <p:spPr>
              <a:xfrm>
                <a:off x="1104350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5"/>
                    </a:cubicBezTo>
                    <a:cubicBezTo>
                      <a:pt x="0" y="233"/>
                      <a:pt x="112" y="502"/>
                      <a:pt x="335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15"/>
              <p:cNvSpPr/>
              <p:nvPr/>
            </p:nvSpPr>
            <p:spPr>
              <a:xfrm>
                <a:off x="1104350" y="26281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15"/>
              <p:cNvSpPr/>
              <p:nvPr/>
            </p:nvSpPr>
            <p:spPr>
              <a:xfrm>
                <a:off x="1104350" y="2706475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15"/>
              <p:cNvSpPr/>
              <p:nvPr/>
            </p:nvSpPr>
            <p:spPr>
              <a:xfrm>
                <a:off x="1104350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5"/>
                    </a:cubicBezTo>
                    <a:cubicBezTo>
                      <a:pt x="0" y="232"/>
                      <a:pt x="112" y="504"/>
                      <a:pt x="335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15"/>
              <p:cNvSpPr/>
              <p:nvPr/>
            </p:nvSpPr>
            <p:spPr>
              <a:xfrm>
                <a:off x="1037125" y="24714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15"/>
              <p:cNvSpPr/>
              <p:nvPr/>
            </p:nvSpPr>
            <p:spPr>
              <a:xfrm>
                <a:off x="1037125" y="2549750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5" y="0"/>
                    </a:moveTo>
                    <a:cubicBezTo>
                      <a:pt x="273" y="0"/>
                      <a:pt x="210" y="23"/>
                      <a:pt x="159" y="75"/>
                    </a:cubicBezTo>
                    <a:cubicBezTo>
                      <a:pt x="0" y="233"/>
                      <a:pt x="112" y="502"/>
                      <a:pt x="337" y="502"/>
                    </a:cubicBezTo>
                    <a:cubicBezTo>
                      <a:pt x="475" y="502"/>
                      <a:pt x="587" y="390"/>
                      <a:pt x="587" y="252"/>
                    </a:cubicBezTo>
                    <a:cubicBezTo>
                      <a:pt x="587" y="101"/>
                      <a:pt x="464" y="0"/>
                      <a:pt x="335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15"/>
              <p:cNvSpPr/>
              <p:nvPr/>
            </p:nvSpPr>
            <p:spPr>
              <a:xfrm>
                <a:off x="1037150" y="26281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15"/>
              <p:cNvSpPr/>
              <p:nvPr/>
            </p:nvSpPr>
            <p:spPr>
              <a:xfrm>
                <a:off x="1037150" y="2706475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15"/>
              <p:cNvSpPr/>
              <p:nvPr/>
            </p:nvSpPr>
            <p:spPr>
              <a:xfrm>
                <a:off x="1171575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15"/>
              <p:cNvSpPr/>
              <p:nvPr/>
            </p:nvSpPr>
            <p:spPr>
              <a:xfrm>
                <a:off x="1171575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2"/>
                      <a:pt x="335" y="502"/>
                    </a:cubicBezTo>
                    <a:cubicBezTo>
                      <a:pt x="473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15"/>
              <p:cNvSpPr/>
              <p:nvPr/>
            </p:nvSpPr>
            <p:spPr>
              <a:xfrm>
                <a:off x="1171575" y="23930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1" y="1"/>
                      <a:pt x="209" y="23"/>
                      <a:pt x="158" y="74"/>
                    </a:cubicBezTo>
                    <a:cubicBezTo>
                      <a:pt x="0" y="233"/>
                      <a:pt x="111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15"/>
              <p:cNvSpPr/>
              <p:nvPr/>
            </p:nvSpPr>
            <p:spPr>
              <a:xfrm>
                <a:off x="1104350" y="22363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15"/>
              <p:cNvSpPr/>
              <p:nvPr/>
            </p:nvSpPr>
            <p:spPr>
              <a:xfrm>
                <a:off x="1104350" y="231470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2"/>
                      <a:pt x="335" y="502"/>
                    </a:cubicBezTo>
                    <a:cubicBezTo>
                      <a:pt x="475" y="502"/>
                      <a:pt x="587" y="389"/>
                      <a:pt x="587" y="251"/>
                    </a:cubicBezTo>
                    <a:cubicBezTo>
                      <a:pt x="587" y="101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15"/>
              <p:cNvSpPr/>
              <p:nvPr/>
            </p:nvSpPr>
            <p:spPr>
              <a:xfrm>
                <a:off x="1104350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15"/>
              <p:cNvSpPr/>
              <p:nvPr/>
            </p:nvSpPr>
            <p:spPr>
              <a:xfrm>
                <a:off x="1037150" y="2236325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3" y="1"/>
                    </a:moveTo>
                    <a:cubicBezTo>
                      <a:pt x="272" y="1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2"/>
                    </a:cubicBezTo>
                    <a:cubicBezTo>
                      <a:pt x="586" y="101"/>
                      <a:pt x="462" y="1"/>
                      <a:pt x="333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15"/>
              <p:cNvSpPr/>
              <p:nvPr/>
            </p:nvSpPr>
            <p:spPr>
              <a:xfrm>
                <a:off x="1037150" y="231470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2"/>
                      <a:pt x="336" y="502"/>
                    </a:cubicBezTo>
                    <a:cubicBezTo>
                      <a:pt x="474" y="502"/>
                      <a:pt x="586" y="389"/>
                      <a:pt x="586" y="251"/>
                    </a:cubicBezTo>
                    <a:cubicBezTo>
                      <a:pt x="586" y="101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15"/>
              <p:cNvSpPr/>
              <p:nvPr/>
            </p:nvSpPr>
            <p:spPr>
              <a:xfrm>
                <a:off x="1037125" y="23930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3"/>
                      <a:pt x="159" y="74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15"/>
              <p:cNvSpPr/>
              <p:nvPr/>
            </p:nvSpPr>
            <p:spPr>
              <a:xfrm>
                <a:off x="1037125" y="2784825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3" y="1"/>
                      <a:pt x="210" y="24"/>
                      <a:pt x="159" y="75"/>
                    </a:cubicBezTo>
                    <a:cubicBezTo>
                      <a:pt x="0" y="232"/>
                      <a:pt x="112" y="504"/>
                      <a:pt x="337" y="504"/>
                    </a:cubicBezTo>
                    <a:cubicBezTo>
                      <a:pt x="475" y="504"/>
                      <a:pt x="587" y="390"/>
                      <a:pt x="587" y="252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15"/>
              <p:cNvSpPr/>
              <p:nvPr/>
            </p:nvSpPr>
            <p:spPr>
              <a:xfrm>
                <a:off x="1171575" y="28631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1" y="503"/>
                      <a:pt x="335" y="503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15"/>
              <p:cNvSpPr/>
              <p:nvPr/>
            </p:nvSpPr>
            <p:spPr>
              <a:xfrm>
                <a:off x="1171575" y="2941500"/>
                <a:ext cx="14650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3"/>
                    </a:cubicBezTo>
                    <a:cubicBezTo>
                      <a:pt x="586" y="101"/>
                      <a:pt x="462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15"/>
              <p:cNvSpPr/>
              <p:nvPr/>
            </p:nvSpPr>
            <p:spPr>
              <a:xfrm>
                <a:off x="1171575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3" y="503"/>
                      <a:pt x="335" y="503"/>
                    </a:cubicBezTo>
                    <a:cubicBezTo>
                      <a:pt x="473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15"/>
              <p:cNvSpPr/>
              <p:nvPr/>
            </p:nvSpPr>
            <p:spPr>
              <a:xfrm>
                <a:off x="1171575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3" y="501"/>
                      <a:pt x="335" y="501"/>
                    </a:cubicBezTo>
                    <a:cubicBezTo>
                      <a:pt x="473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15"/>
              <p:cNvSpPr/>
              <p:nvPr/>
            </p:nvSpPr>
            <p:spPr>
              <a:xfrm>
                <a:off x="1104350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15"/>
              <p:cNvSpPr/>
              <p:nvPr/>
            </p:nvSpPr>
            <p:spPr>
              <a:xfrm>
                <a:off x="1104350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4" y="1"/>
                    </a:moveTo>
                    <a:cubicBezTo>
                      <a:pt x="272" y="1"/>
                      <a:pt x="209" y="24"/>
                      <a:pt x="158" y="76"/>
                    </a:cubicBezTo>
                    <a:cubicBezTo>
                      <a:pt x="0" y="233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3" y="1"/>
                      <a:pt x="334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15"/>
              <p:cNvSpPr/>
              <p:nvPr/>
            </p:nvSpPr>
            <p:spPr>
              <a:xfrm>
                <a:off x="1104350" y="30198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2"/>
                      <a:pt x="112" y="503"/>
                      <a:pt x="335" y="503"/>
                    </a:cubicBezTo>
                    <a:cubicBezTo>
                      <a:pt x="475" y="503"/>
                      <a:pt x="587" y="391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15"/>
              <p:cNvSpPr/>
              <p:nvPr/>
            </p:nvSpPr>
            <p:spPr>
              <a:xfrm>
                <a:off x="1104350" y="3098250"/>
                <a:ext cx="14675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2" extrusionOk="0">
                    <a:moveTo>
                      <a:pt x="334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0" y="231"/>
                      <a:pt x="112" y="501"/>
                      <a:pt x="335" y="501"/>
                    </a:cubicBezTo>
                    <a:cubicBezTo>
                      <a:pt x="475" y="501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15"/>
              <p:cNvSpPr/>
              <p:nvPr/>
            </p:nvSpPr>
            <p:spPr>
              <a:xfrm>
                <a:off x="1037125" y="2863175"/>
                <a:ext cx="14675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3" extrusionOk="0">
                    <a:moveTo>
                      <a:pt x="334" y="0"/>
                    </a:moveTo>
                    <a:cubicBezTo>
                      <a:pt x="273" y="0"/>
                      <a:pt x="210" y="23"/>
                      <a:pt x="159" y="74"/>
                    </a:cubicBezTo>
                    <a:cubicBezTo>
                      <a:pt x="0" y="232"/>
                      <a:pt x="112" y="503"/>
                      <a:pt x="337" y="503"/>
                    </a:cubicBezTo>
                    <a:cubicBezTo>
                      <a:pt x="475" y="503"/>
                      <a:pt x="587" y="389"/>
                      <a:pt x="587" y="251"/>
                    </a:cubicBezTo>
                    <a:cubicBezTo>
                      <a:pt x="587" y="100"/>
                      <a:pt x="463" y="0"/>
                      <a:pt x="334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15"/>
              <p:cNvSpPr/>
              <p:nvPr/>
            </p:nvSpPr>
            <p:spPr>
              <a:xfrm>
                <a:off x="1037125" y="2941500"/>
                <a:ext cx="1467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504" extrusionOk="0">
                    <a:moveTo>
                      <a:pt x="335" y="1"/>
                    </a:moveTo>
                    <a:cubicBezTo>
                      <a:pt x="273" y="1"/>
                      <a:pt x="210" y="24"/>
                      <a:pt x="159" y="76"/>
                    </a:cubicBezTo>
                    <a:cubicBezTo>
                      <a:pt x="0" y="233"/>
                      <a:pt x="112" y="503"/>
                      <a:pt x="337" y="503"/>
                    </a:cubicBezTo>
                    <a:cubicBezTo>
                      <a:pt x="475" y="503"/>
                      <a:pt x="587" y="391"/>
                      <a:pt x="587" y="253"/>
                    </a:cubicBezTo>
                    <a:cubicBezTo>
                      <a:pt x="587" y="101"/>
                      <a:pt x="464" y="1"/>
                      <a:pt x="335" y="1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15"/>
              <p:cNvSpPr/>
              <p:nvPr/>
            </p:nvSpPr>
            <p:spPr>
              <a:xfrm>
                <a:off x="1037150" y="3019875"/>
                <a:ext cx="14650" cy="12575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3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2"/>
                      <a:pt x="113" y="503"/>
                      <a:pt x="336" y="503"/>
                    </a:cubicBezTo>
                    <a:cubicBezTo>
                      <a:pt x="474" y="503"/>
                      <a:pt x="586" y="391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15"/>
              <p:cNvSpPr/>
              <p:nvPr/>
            </p:nvSpPr>
            <p:spPr>
              <a:xfrm>
                <a:off x="1037150" y="3098250"/>
                <a:ext cx="14650" cy="12550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02" extrusionOk="0">
                    <a:moveTo>
                      <a:pt x="333" y="0"/>
                    </a:moveTo>
                    <a:cubicBezTo>
                      <a:pt x="272" y="0"/>
                      <a:pt x="209" y="23"/>
                      <a:pt x="158" y="74"/>
                    </a:cubicBezTo>
                    <a:cubicBezTo>
                      <a:pt x="1" y="231"/>
                      <a:pt x="113" y="501"/>
                      <a:pt x="336" y="501"/>
                    </a:cubicBezTo>
                    <a:cubicBezTo>
                      <a:pt x="474" y="501"/>
                      <a:pt x="586" y="389"/>
                      <a:pt x="586" y="251"/>
                    </a:cubicBezTo>
                    <a:cubicBezTo>
                      <a:pt x="586" y="100"/>
                      <a:pt x="462" y="0"/>
                      <a:pt x="333" y="0"/>
                    </a:cubicBezTo>
                    <a:close/>
                  </a:path>
                </a:pathLst>
              </a:custGeom>
              <a:solidFill>
                <a:srgbClr val="FFFFFF">
                  <a:alpha val="549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54" name="Google Shape;3654;p15"/>
            <p:cNvGrpSpPr/>
            <p:nvPr/>
          </p:nvGrpSpPr>
          <p:grpSpPr>
            <a:xfrm>
              <a:off x="787213" y="130520"/>
              <a:ext cx="1908398" cy="2002309"/>
              <a:chOff x="1978188" y="2669545"/>
              <a:chExt cx="1908398" cy="2002309"/>
            </a:xfrm>
          </p:grpSpPr>
          <p:sp>
            <p:nvSpPr>
              <p:cNvPr id="3655" name="Google Shape;3655;p15"/>
              <p:cNvSpPr/>
              <p:nvPr/>
            </p:nvSpPr>
            <p:spPr>
              <a:xfrm rot="-5400000">
                <a:off x="1995503" y="2780771"/>
                <a:ext cx="1891083" cy="1891083"/>
              </a:xfrm>
              <a:custGeom>
                <a:avLst/>
                <a:gdLst/>
                <a:ahLst/>
                <a:cxnLst/>
                <a:rect l="l" t="t" r="r" b="b"/>
                <a:pathLst>
                  <a:path w="55702" h="55702" extrusionOk="0">
                    <a:moveTo>
                      <a:pt x="27851" y="210"/>
                    </a:moveTo>
                    <a:cubicBezTo>
                      <a:pt x="43093" y="210"/>
                      <a:pt x="55493" y="12609"/>
                      <a:pt x="55493" y="27851"/>
                    </a:cubicBezTo>
                    <a:cubicBezTo>
                      <a:pt x="55493" y="43093"/>
                      <a:pt x="43093" y="55493"/>
                      <a:pt x="27851" y="55493"/>
                    </a:cubicBezTo>
                    <a:cubicBezTo>
                      <a:pt x="12609" y="55493"/>
                      <a:pt x="210" y="43093"/>
                      <a:pt x="210" y="27851"/>
                    </a:cubicBezTo>
                    <a:cubicBezTo>
                      <a:pt x="210" y="12609"/>
                      <a:pt x="12609" y="210"/>
                      <a:pt x="27851" y="210"/>
                    </a:cubicBezTo>
                    <a:close/>
                    <a:moveTo>
                      <a:pt x="27851" y="1"/>
                    </a:moveTo>
                    <a:cubicBezTo>
                      <a:pt x="12494" y="1"/>
                      <a:pt x="0" y="12494"/>
                      <a:pt x="0" y="27851"/>
                    </a:cubicBezTo>
                    <a:cubicBezTo>
                      <a:pt x="0" y="43208"/>
                      <a:pt x="12494" y="55702"/>
                      <a:pt x="27851" y="55702"/>
                    </a:cubicBezTo>
                    <a:cubicBezTo>
                      <a:pt x="43208" y="55702"/>
                      <a:pt x="55702" y="43208"/>
                      <a:pt x="55702" y="27851"/>
                    </a:cubicBezTo>
                    <a:cubicBezTo>
                      <a:pt x="55702" y="12494"/>
                      <a:pt x="43208" y="1"/>
                      <a:pt x="2785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15"/>
              <p:cNvSpPr/>
              <p:nvPr/>
            </p:nvSpPr>
            <p:spPr>
              <a:xfrm rot="-5400000">
                <a:off x="1931235" y="2716498"/>
                <a:ext cx="1737934" cy="1644029"/>
              </a:xfrm>
              <a:custGeom>
                <a:avLst/>
                <a:gdLst/>
                <a:ahLst/>
                <a:cxnLst/>
                <a:rect l="l" t="t" r="r" b="b"/>
                <a:pathLst>
                  <a:path w="51191" h="48425" extrusionOk="0">
                    <a:moveTo>
                      <a:pt x="20064" y="1"/>
                    </a:moveTo>
                    <a:cubicBezTo>
                      <a:pt x="12798" y="1"/>
                      <a:pt x="5532" y="2766"/>
                      <a:pt x="0" y="8298"/>
                    </a:cubicBezTo>
                    <a:lnTo>
                      <a:pt x="889" y="9186"/>
                    </a:lnTo>
                    <a:cubicBezTo>
                      <a:pt x="6175" y="3899"/>
                      <a:pt x="13120" y="1256"/>
                      <a:pt x="20064" y="1256"/>
                    </a:cubicBezTo>
                    <a:cubicBezTo>
                      <a:pt x="27009" y="1256"/>
                      <a:pt x="33953" y="3899"/>
                      <a:pt x="39240" y="9186"/>
                    </a:cubicBezTo>
                    <a:cubicBezTo>
                      <a:pt x="49813" y="19759"/>
                      <a:pt x="49813" y="36964"/>
                      <a:pt x="39240" y="47537"/>
                    </a:cubicBezTo>
                    <a:lnTo>
                      <a:pt x="40128" y="48425"/>
                    </a:lnTo>
                    <a:cubicBezTo>
                      <a:pt x="51191" y="37361"/>
                      <a:pt x="51191" y="19360"/>
                      <a:pt x="40128" y="8298"/>
                    </a:cubicBezTo>
                    <a:cubicBezTo>
                      <a:pt x="34597" y="2766"/>
                      <a:pt x="27330" y="1"/>
                      <a:pt x="2006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57" name="Google Shape;3657;p15"/>
              <p:cNvGrpSpPr/>
              <p:nvPr/>
            </p:nvGrpSpPr>
            <p:grpSpPr>
              <a:xfrm rot="-5400000">
                <a:off x="2322724" y="3120894"/>
                <a:ext cx="1236640" cy="1210852"/>
                <a:chOff x="236475" y="527300"/>
                <a:chExt cx="1124525" cy="1101075"/>
              </a:xfrm>
            </p:grpSpPr>
            <p:sp>
              <p:nvSpPr>
                <p:cNvPr id="3658" name="Google Shape;3658;p15"/>
                <p:cNvSpPr/>
                <p:nvPr/>
              </p:nvSpPr>
              <p:spPr>
                <a:xfrm>
                  <a:off x="4352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15"/>
                <p:cNvSpPr/>
                <p:nvPr/>
              </p:nvSpPr>
              <p:spPr>
                <a:xfrm>
                  <a:off x="4750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15"/>
                <p:cNvSpPr/>
                <p:nvPr/>
              </p:nvSpPr>
              <p:spPr>
                <a:xfrm>
                  <a:off x="5147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15"/>
                <p:cNvSpPr/>
                <p:nvPr/>
              </p:nvSpPr>
              <p:spPr>
                <a:xfrm>
                  <a:off x="5545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15"/>
                <p:cNvSpPr/>
                <p:nvPr/>
              </p:nvSpPr>
              <p:spPr>
                <a:xfrm>
                  <a:off x="594250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15"/>
                <p:cNvSpPr/>
                <p:nvPr/>
              </p:nvSpPr>
              <p:spPr>
                <a:xfrm>
                  <a:off x="63402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4" name="Google Shape;3664;p15"/>
                <p:cNvSpPr/>
                <p:nvPr/>
              </p:nvSpPr>
              <p:spPr>
                <a:xfrm>
                  <a:off x="673775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5" name="Google Shape;3665;p15"/>
                <p:cNvSpPr/>
                <p:nvPr/>
              </p:nvSpPr>
              <p:spPr>
                <a:xfrm>
                  <a:off x="71352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6" name="Google Shape;3666;p15"/>
                <p:cNvSpPr/>
                <p:nvPr/>
              </p:nvSpPr>
              <p:spPr>
                <a:xfrm>
                  <a:off x="753300" y="14822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7" name="Google Shape;3667;p15"/>
                <p:cNvSpPr/>
                <p:nvPr/>
              </p:nvSpPr>
              <p:spPr>
                <a:xfrm>
                  <a:off x="793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8" name="Google Shape;3668;p15"/>
                <p:cNvSpPr/>
                <p:nvPr/>
              </p:nvSpPr>
              <p:spPr>
                <a:xfrm>
                  <a:off x="832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9" name="Google Shape;3669;p15"/>
                <p:cNvSpPr/>
                <p:nvPr/>
              </p:nvSpPr>
              <p:spPr>
                <a:xfrm>
                  <a:off x="8725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0" name="Google Shape;3670;p15"/>
                <p:cNvSpPr/>
                <p:nvPr/>
              </p:nvSpPr>
              <p:spPr>
                <a:xfrm>
                  <a:off x="9123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1" name="Google Shape;3671;p15"/>
                <p:cNvSpPr/>
                <p:nvPr/>
              </p:nvSpPr>
              <p:spPr>
                <a:xfrm>
                  <a:off x="95207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2" name="Google Shape;3672;p15"/>
                <p:cNvSpPr/>
                <p:nvPr/>
              </p:nvSpPr>
              <p:spPr>
                <a:xfrm>
                  <a:off x="991825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3" name="Google Shape;3673;p15"/>
                <p:cNvSpPr/>
                <p:nvPr/>
              </p:nvSpPr>
              <p:spPr>
                <a:xfrm>
                  <a:off x="1031575" y="14822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9" y="0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4" name="Google Shape;3674;p15"/>
                <p:cNvSpPr/>
                <p:nvPr/>
              </p:nvSpPr>
              <p:spPr>
                <a:xfrm>
                  <a:off x="10713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5" name="Google Shape;3675;p15"/>
                <p:cNvSpPr/>
                <p:nvPr/>
              </p:nvSpPr>
              <p:spPr>
                <a:xfrm>
                  <a:off x="111110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6" name="Google Shape;3676;p15"/>
                <p:cNvSpPr/>
                <p:nvPr/>
              </p:nvSpPr>
              <p:spPr>
                <a:xfrm>
                  <a:off x="1150850" y="1482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7" name="Google Shape;3677;p15"/>
                <p:cNvSpPr/>
                <p:nvPr/>
              </p:nvSpPr>
              <p:spPr>
                <a:xfrm>
                  <a:off x="3971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8" name="Google Shape;3678;p15"/>
                <p:cNvSpPr/>
                <p:nvPr/>
              </p:nvSpPr>
              <p:spPr>
                <a:xfrm>
                  <a:off x="43525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79" name="Google Shape;3679;p15"/>
                <p:cNvSpPr/>
                <p:nvPr/>
              </p:nvSpPr>
              <p:spPr>
                <a:xfrm>
                  <a:off x="475000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0" name="Google Shape;3680;p15"/>
                <p:cNvSpPr/>
                <p:nvPr/>
              </p:nvSpPr>
              <p:spPr>
                <a:xfrm>
                  <a:off x="51642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1" name="Google Shape;3681;p15"/>
                <p:cNvSpPr/>
                <p:nvPr/>
              </p:nvSpPr>
              <p:spPr>
                <a:xfrm>
                  <a:off x="5545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2" name="Google Shape;3682;p15"/>
                <p:cNvSpPr/>
                <p:nvPr/>
              </p:nvSpPr>
              <p:spPr>
                <a:xfrm>
                  <a:off x="595925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3" name="Google Shape;3683;p15"/>
                <p:cNvSpPr/>
                <p:nvPr/>
              </p:nvSpPr>
              <p:spPr>
                <a:xfrm>
                  <a:off x="63402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4" name="Google Shape;3684;p15"/>
                <p:cNvSpPr/>
                <p:nvPr/>
              </p:nvSpPr>
              <p:spPr>
                <a:xfrm>
                  <a:off x="673775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5" name="Google Shape;3685;p15"/>
                <p:cNvSpPr/>
                <p:nvPr/>
              </p:nvSpPr>
              <p:spPr>
                <a:xfrm>
                  <a:off x="4750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6" name="Google Shape;3686;p15"/>
                <p:cNvSpPr/>
                <p:nvPr/>
              </p:nvSpPr>
              <p:spPr>
                <a:xfrm>
                  <a:off x="5147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7" name="Google Shape;3687;p15"/>
                <p:cNvSpPr/>
                <p:nvPr/>
              </p:nvSpPr>
              <p:spPr>
                <a:xfrm>
                  <a:off x="5545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8" name="Google Shape;3688;p15"/>
                <p:cNvSpPr/>
                <p:nvPr/>
              </p:nvSpPr>
              <p:spPr>
                <a:xfrm>
                  <a:off x="594250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89" name="Google Shape;3689;p15"/>
                <p:cNvSpPr/>
                <p:nvPr/>
              </p:nvSpPr>
              <p:spPr>
                <a:xfrm>
                  <a:off x="63402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0" name="Google Shape;3690;p15"/>
                <p:cNvSpPr/>
                <p:nvPr/>
              </p:nvSpPr>
              <p:spPr>
                <a:xfrm>
                  <a:off x="673775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1" name="Google Shape;3691;p15"/>
                <p:cNvSpPr/>
                <p:nvPr/>
              </p:nvSpPr>
              <p:spPr>
                <a:xfrm>
                  <a:off x="71352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2" name="Google Shape;3692;p15"/>
                <p:cNvSpPr/>
                <p:nvPr/>
              </p:nvSpPr>
              <p:spPr>
                <a:xfrm>
                  <a:off x="753300" y="15163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3" name="Google Shape;3693;p15"/>
                <p:cNvSpPr/>
                <p:nvPr/>
              </p:nvSpPr>
              <p:spPr>
                <a:xfrm>
                  <a:off x="793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4" name="Google Shape;3694;p15"/>
                <p:cNvSpPr/>
                <p:nvPr/>
              </p:nvSpPr>
              <p:spPr>
                <a:xfrm>
                  <a:off x="832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5" name="Google Shape;3695;p15"/>
                <p:cNvSpPr/>
                <p:nvPr/>
              </p:nvSpPr>
              <p:spPr>
                <a:xfrm>
                  <a:off x="8725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6" name="Google Shape;3696;p15"/>
                <p:cNvSpPr/>
                <p:nvPr/>
              </p:nvSpPr>
              <p:spPr>
                <a:xfrm>
                  <a:off x="9123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7" name="Google Shape;3697;p15"/>
                <p:cNvSpPr/>
                <p:nvPr/>
              </p:nvSpPr>
              <p:spPr>
                <a:xfrm>
                  <a:off x="95207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8" name="Google Shape;3698;p15"/>
                <p:cNvSpPr/>
                <p:nvPr/>
              </p:nvSpPr>
              <p:spPr>
                <a:xfrm>
                  <a:off x="991825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9" name="Google Shape;3699;p15"/>
                <p:cNvSpPr/>
                <p:nvPr/>
              </p:nvSpPr>
              <p:spPr>
                <a:xfrm>
                  <a:off x="1031575" y="15163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0" name="Google Shape;3700;p15"/>
                <p:cNvSpPr/>
                <p:nvPr/>
              </p:nvSpPr>
              <p:spPr>
                <a:xfrm>
                  <a:off x="107135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1" name="Google Shape;3701;p15"/>
                <p:cNvSpPr/>
                <p:nvPr/>
              </p:nvSpPr>
              <p:spPr>
                <a:xfrm>
                  <a:off x="1111100" y="15163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2" name="Google Shape;3702;p15"/>
                <p:cNvSpPr/>
                <p:nvPr/>
              </p:nvSpPr>
              <p:spPr>
                <a:xfrm>
                  <a:off x="7152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3" name="Google Shape;3703;p15"/>
                <p:cNvSpPr/>
                <p:nvPr/>
              </p:nvSpPr>
              <p:spPr>
                <a:xfrm>
                  <a:off x="753300" y="14481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4" name="Google Shape;3704;p15"/>
                <p:cNvSpPr/>
                <p:nvPr/>
              </p:nvSpPr>
              <p:spPr>
                <a:xfrm>
                  <a:off x="794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5" name="Google Shape;3705;p15"/>
                <p:cNvSpPr/>
                <p:nvPr/>
              </p:nvSpPr>
              <p:spPr>
                <a:xfrm>
                  <a:off x="83282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6" name="Google Shape;3706;p15"/>
                <p:cNvSpPr/>
                <p:nvPr/>
              </p:nvSpPr>
              <p:spPr>
                <a:xfrm>
                  <a:off x="872575" y="14481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7" name="Google Shape;3707;p15"/>
                <p:cNvSpPr/>
                <p:nvPr/>
              </p:nvSpPr>
              <p:spPr>
                <a:xfrm>
                  <a:off x="9139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8" name="Google Shape;3708;p15"/>
                <p:cNvSpPr/>
                <p:nvPr/>
              </p:nvSpPr>
              <p:spPr>
                <a:xfrm>
                  <a:off x="95370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9" name="Google Shape;3709;p15"/>
                <p:cNvSpPr/>
                <p:nvPr/>
              </p:nvSpPr>
              <p:spPr>
                <a:xfrm>
                  <a:off x="993450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0" name="Google Shape;3710;p15"/>
                <p:cNvSpPr/>
                <p:nvPr/>
              </p:nvSpPr>
              <p:spPr>
                <a:xfrm>
                  <a:off x="10332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1" name="Google Shape;3711;p15"/>
                <p:cNvSpPr/>
                <p:nvPr/>
              </p:nvSpPr>
              <p:spPr>
                <a:xfrm>
                  <a:off x="107297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2" name="Google Shape;3712;p15"/>
                <p:cNvSpPr/>
                <p:nvPr/>
              </p:nvSpPr>
              <p:spPr>
                <a:xfrm>
                  <a:off x="1112725" y="1448100"/>
                  <a:ext cx="972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90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3" name="Google Shape;3713;p15"/>
                <p:cNvSpPr/>
                <p:nvPr/>
              </p:nvSpPr>
              <p:spPr>
                <a:xfrm>
                  <a:off x="1152500" y="1448100"/>
                  <a:ext cx="97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90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4" name="Google Shape;3714;p15"/>
                <p:cNvSpPr/>
                <p:nvPr/>
              </p:nvSpPr>
              <p:spPr>
                <a:xfrm>
                  <a:off x="1192275" y="1448100"/>
                  <a:ext cx="96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90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5" name="Google Shape;3715;p15"/>
                <p:cNvSpPr/>
                <p:nvPr/>
              </p:nvSpPr>
              <p:spPr>
                <a:xfrm>
                  <a:off x="355750" y="14140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6" name="Google Shape;3716;p15"/>
                <p:cNvSpPr/>
                <p:nvPr/>
              </p:nvSpPr>
              <p:spPr>
                <a:xfrm>
                  <a:off x="3971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7" name="Google Shape;3717;p15"/>
                <p:cNvSpPr/>
                <p:nvPr/>
              </p:nvSpPr>
              <p:spPr>
                <a:xfrm>
                  <a:off x="43525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8" name="Google Shape;3718;p15"/>
                <p:cNvSpPr/>
                <p:nvPr/>
              </p:nvSpPr>
              <p:spPr>
                <a:xfrm>
                  <a:off x="475000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9" name="Google Shape;3719;p15"/>
                <p:cNvSpPr/>
                <p:nvPr/>
              </p:nvSpPr>
              <p:spPr>
                <a:xfrm>
                  <a:off x="5164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0" name="Google Shape;3720;p15"/>
                <p:cNvSpPr/>
                <p:nvPr/>
              </p:nvSpPr>
              <p:spPr>
                <a:xfrm>
                  <a:off x="5545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1" name="Google Shape;3721;p15"/>
                <p:cNvSpPr/>
                <p:nvPr/>
              </p:nvSpPr>
              <p:spPr>
                <a:xfrm>
                  <a:off x="595925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2" name="Google Shape;3722;p15"/>
                <p:cNvSpPr/>
                <p:nvPr/>
              </p:nvSpPr>
              <p:spPr>
                <a:xfrm>
                  <a:off x="63402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3" name="Google Shape;3723;p15"/>
                <p:cNvSpPr/>
                <p:nvPr/>
              </p:nvSpPr>
              <p:spPr>
                <a:xfrm>
                  <a:off x="673775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4" name="Google Shape;3724;p15"/>
                <p:cNvSpPr/>
                <p:nvPr/>
              </p:nvSpPr>
              <p:spPr>
                <a:xfrm>
                  <a:off x="7152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5" name="Google Shape;3725;p15"/>
                <p:cNvSpPr/>
                <p:nvPr/>
              </p:nvSpPr>
              <p:spPr>
                <a:xfrm>
                  <a:off x="753300" y="14140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6" name="Google Shape;3726;p15"/>
                <p:cNvSpPr/>
                <p:nvPr/>
              </p:nvSpPr>
              <p:spPr>
                <a:xfrm>
                  <a:off x="794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7" name="Google Shape;3727;p15"/>
                <p:cNvSpPr/>
                <p:nvPr/>
              </p:nvSpPr>
              <p:spPr>
                <a:xfrm>
                  <a:off x="83282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8" name="Google Shape;3728;p15"/>
                <p:cNvSpPr/>
                <p:nvPr/>
              </p:nvSpPr>
              <p:spPr>
                <a:xfrm>
                  <a:off x="872575" y="14140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9" name="Google Shape;3729;p15"/>
                <p:cNvSpPr/>
                <p:nvPr/>
              </p:nvSpPr>
              <p:spPr>
                <a:xfrm>
                  <a:off x="9139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0" name="Google Shape;3730;p15"/>
                <p:cNvSpPr/>
                <p:nvPr/>
              </p:nvSpPr>
              <p:spPr>
                <a:xfrm>
                  <a:off x="95370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1" name="Google Shape;3731;p15"/>
                <p:cNvSpPr/>
                <p:nvPr/>
              </p:nvSpPr>
              <p:spPr>
                <a:xfrm>
                  <a:off x="993450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2" name="Google Shape;3732;p15"/>
                <p:cNvSpPr/>
                <p:nvPr/>
              </p:nvSpPr>
              <p:spPr>
                <a:xfrm>
                  <a:off x="10332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3" name="Google Shape;3733;p15"/>
                <p:cNvSpPr/>
                <p:nvPr/>
              </p:nvSpPr>
              <p:spPr>
                <a:xfrm>
                  <a:off x="107297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4" name="Google Shape;3734;p15"/>
                <p:cNvSpPr/>
                <p:nvPr/>
              </p:nvSpPr>
              <p:spPr>
                <a:xfrm>
                  <a:off x="1112725" y="14140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5" name="Google Shape;3735;p15"/>
                <p:cNvSpPr/>
                <p:nvPr/>
              </p:nvSpPr>
              <p:spPr>
                <a:xfrm>
                  <a:off x="1152500" y="14140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6" name="Google Shape;3736;p15"/>
                <p:cNvSpPr/>
                <p:nvPr/>
              </p:nvSpPr>
              <p:spPr>
                <a:xfrm>
                  <a:off x="119227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7" name="Google Shape;3737;p15"/>
                <p:cNvSpPr/>
                <p:nvPr/>
              </p:nvSpPr>
              <p:spPr>
                <a:xfrm>
                  <a:off x="1232025" y="14140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8" name="Google Shape;3738;p15"/>
                <p:cNvSpPr/>
                <p:nvPr/>
              </p:nvSpPr>
              <p:spPr>
                <a:xfrm>
                  <a:off x="35575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9" name="Google Shape;3739;p15"/>
                <p:cNvSpPr/>
                <p:nvPr/>
              </p:nvSpPr>
              <p:spPr>
                <a:xfrm>
                  <a:off x="3971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0" name="Google Shape;3740;p15"/>
                <p:cNvSpPr/>
                <p:nvPr/>
              </p:nvSpPr>
              <p:spPr>
                <a:xfrm>
                  <a:off x="435250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1" name="Google Shape;3741;p15"/>
                <p:cNvSpPr/>
                <p:nvPr/>
              </p:nvSpPr>
              <p:spPr>
                <a:xfrm>
                  <a:off x="475000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2" name="Google Shape;3742;p15"/>
                <p:cNvSpPr/>
                <p:nvPr/>
              </p:nvSpPr>
              <p:spPr>
                <a:xfrm>
                  <a:off x="5164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3" name="Google Shape;3743;p15"/>
                <p:cNvSpPr/>
                <p:nvPr/>
              </p:nvSpPr>
              <p:spPr>
                <a:xfrm>
                  <a:off x="554500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4" name="Google Shape;3744;p15"/>
                <p:cNvSpPr/>
                <p:nvPr/>
              </p:nvSpPr>
              <p:spPr>
                <a:xfrm>
                  <a:off x="595925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5" name="Google Shape;3745;p15"/>
                <p:cNvSpPr/>
                <p:nvPr/>
              </p:nvSpPr>
              <p:spPr>
                <a:xfrm>
                  <a:off x="634025" y="13799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6" name="Google Shape;3746;p15"/>
                <p:cNvSpPr/>
                <p:nvPr/>
              </p:nvSpPr>
              <p:spPr>
                <a:xfrm>
                  <a:off x="673775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7" name="Google Shape;3747;p15"/>
                <p:cNvSpPr/>
                <p:nvPr/>
              </p:nvSpPr>
              <p:spPr>
                <a:xfrm>
                  <a:off x="7152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8" name="Google Shape;3748;p15"/>
                <p:cNvSpPr/>
                <p:nvPr/>
              </p:nvSpPr>
              <p:spPr>
                <a:xfrm>
                  <a:off x="753300" y="13799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49" name="Google Shape;3749;p15"/>
                <p:cNvSpPr/>
                <p:nvPr/>
              </p:nvSpPr>
              <p:spPr>
                <a:xfrm>
                  <a:off x="794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0" name="Google Shape;3750;p15"/>
                <p:cNvSpPr/>
                <p:nvPr/>
              </p:nvSpPr>
              <p:spPr>
                <a:xfrm>
                  <a:off x="832825" y="13799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1" name="Google Shape;3751;p15"/>
                <p:cNvSpPr/>
                <p:nvPr/>
              </p:nvSpPr>
              <p:spPr>
                <a:xfrm>
                  <a:off x="872575" y="13799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2" name="Google Shape;3752;p15"/>
                <p:cNvSpPr/>
                <p:nvPr/>
              </p:nvSpPr>
              <p:spPr>
                <a:xfrm>
                  <a:off x="9139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3" name="Google Shape;3753;p15"/>
                <p:cNvSpPr/>
                <p:nvPr/>
              </p:nvSpPr>
              <p:spPr>
                <a:xfrm>
                  <a:off x="95370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4" name="Google Shape;3754;p15"/>
                <p:cNvSpPr/>
                <p:nvPr/>
              </p:nvSpPr>
              <p:spPr>
                <a:xfrm>
                  <a:off x="993450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5" name="Google Shape;3755;p15"/>
                <p:cNvSpPr/>
                <p:nvPr/>
              </p:nvSpPr>
              <p:spPr>
                <a:xfrm>
                  <a:off x="10332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6" name="Google Shape;3756;p15"/>
                <p:cNvSpPr/>
                <p:nvPr/>
              </p:nvSpPr>
              <p:spPr>
                <a:xfrm>
                  <a:off x="107297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7" name="Google Shape;3757;p15"/>
                <p:cNvSpPr/>
                <p:nvPr/>
              </p:nvSpPr>
              <p:spPr>
                <a:xfrm>
                  <a:off x="1112725" y="13799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8" name="Google Shape;3758;p15"/>
                <p:cNvSpPr/>
                <p:nvPr/>
              </p:nvSpPr>
              <p:spPr>
                <a:xfrm>
                  <a:off x="1152500" y="13799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59" name="Google Shape;3759;p15"/>
                <p:cNvSpPr/>
                <p:nvPr/>
              </p:nvSpPr>
              <p:spPr>
                <a:xfrm>
                  <a:off x="119227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0" name="Google Shape;3760;p15"/>
                <p:cNvSpPr/>
                <p:nvPr/>
              </p:nvSpPr>
              <p:spPr>
                <a:xfrm>
                  <a:off x="1232025" y="13799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1" name="Google Shape;3761;p15"/>
                <p:cNvSpPr/>
                <p:nvPr/>
              </p:nvSpPr>
              <p:spPr>
                <a:xfrm>
                  <a:off x="3176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2" name="Google Shape;3762;p15"/>
                <p:cNvSpPr/>
                <p:nvPr/>
              </p:nvSpPr>
              <p:spPr>
                <a:xfrm>
                  <a:off x="3557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3" name="Google Shape;3763;p15"/>
                <p:cNvSpPr/>
                <p:nvPr/>
              </p:nvSpPr>
              <p:spPr>
                <a:xfrm>
                  <a:off x="3971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4" name="Google Shape;3764;p15"/>
                <p:cNvSpPr/>
                <p:nvPr/>
              </p:nvSpPr>
              <p:spPr>
                <a:xfrm>
                  <a:off x="43525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5" name="Google Shape;3765;p15"/>
                <p:cNvSpPr/>
                <p:nvPr/>
              </p:nvSpPr>
              <p:spPr>
                <a:xfrm>
                  <a:off x="475000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6" name="Google Shape;3766;p15"/>
                <p:cNvSpPr/>
                <p:nvPr/>
              </p:nvSpPr>
              <p:spPr>
                <a:xfrm>
                  <a:off x="5164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7" name="Google Shape;3767;p15"/>
                <p:cNvSpPr/>
                <p:nvPr/>
              </p:nvSpPr>
              <p:spPr>
                <a:xfrm>
                  <a:off x="5545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8" name="Google Shape;3768;p15"/>
                <p:cNvSpPr/>
                <p:nvPr/>
              </p:nvSpPr>
              <p:spPr>
                <a:xfrm>
                  <a:off x="595925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69" name="Google Shape;3769;p15"/>
                <p:cNvSpPr/>
                <p:nvPr/>
              </p:nvSpPr>
              <p:spPr>
                <a:xfrm>
                  <a:off x="63402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0" name="Google Shape;3770;p15"/>
                <p:cNvSpPr/>
                <p:nvPr/>
              </p:nvSpPr>
              <p:spPr>
                <a:xfrm>
                  <a:off x="673775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1" name="Google Shape;3771;p15"/>
                <p:cNvSpPr/>
                <p:nvPr/>
              </p:nvSpPr>
              <p:spPr>
                <a:xfrm>
                  <a:off x="7152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2" name="Google Shape;3772;p15"/>
                <p:cNvSpPr/>
                <p:nvPr/>
              </p:nvSpPr>
              <p:spPr>
                <a:xfrm>
                  <a:off x="753300" y="1345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3" name="Google Shape;3773;p15"/>
                <p:cNvSpPr/>
                <p:nvPr/>
              </p:nvSpPr>
              <p:spPr>
                <a:xfrm>
                  <a:off x="794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4" name="Google Shape;3774;p15"/>
                <p:cNvSpPr/>
                <p:nvPr/>
              </p:nvSpPr>
              <p:spPr>
                <a:xfrm>
                  <a:off x="83282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5" name="Google Shape;3775;p15"/>
                <p:cNvSpPr/>
                <p:nvPr/>
              </p:nvSpPr>
              <p:spPr>
                <a:xfrm>
                  <a:off x="872575" y="1345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1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6" name="Google Shape;3776;p15"/>
                <p:cNvSpPr/>
                <p:nvPr/>
              </p:nvSpPr>
              <p:spPr>
                <a:xfrm>
                  <a:off x="9139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7" name="Google Shape;3777;p15"/>
                <p:cNvSpPr/>
                <p:nvPr/>
              </p:nvSpPr>
              <p:spPr>
                <a:xfrm>
                  <a:off x="95370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8" name="Google Shape;3778;p15"/>
                <p:cNvSpPr/>
                <p:nvPr/>
              </p:nvSpPr>
              <p:spPr>
                <a:xfrm>
                  <a:off x="993450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79" name="Google Shape;3779;p15"/>
                <p:cNvSpPr/>
                <p:nvPr/>
              </p:nvSpPr>
              <p:spPr>
                <a:xfrm>
                  <a:off x="10332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0" name="Google Shape;3780;p15"/>
                <p:cNvSpPr/>
                <p:nvPr/>
              </p:nvSpPr>
              <p:spPr>
                <a:xfrm>
                  <a:off x="10729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1" name="Google Shape;3781;p15"/>
                <p:cNvSpPr/>
                <p:nvPr/>
              </p:nvSpPr>
              <p:spPr>
                <a:xfrm>
                  <a:off x="111272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2" name="Google Shape;3782;p15"/>
                <p:cNvSpPr/>
                <p:nvPr/>
              </p:nvSpPr>
              <p:spPr>
                <a:xfrm>
                  <a:off x="1152500" y="134580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3" name="Google Shape;3783;p15"/>
                <p:cNvSpPr/>
                <p:nvPr/>
              </p:nvSpPr>
              <p:spPr>
                <a:xfrm>
                  <a:off x="119227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4" name="Google Shape;3784;p15"/>
                <p:cNvSpPr/>
                <p:nvPr/>
              </p:nvSpPr>
              <p:spPr>
                <a:xfrm>
                  <a:off x="1232025" y="134580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5" name="Google Shape;3785;p15"/>
                <p:cNvSpPr/>
                <p:nvPr/>
              </p:nvSpPr>
              <p:spPr>
                <a:xfrm>
                  <a:off x="3176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6" name="Google Shape;3786;p15"/>
                <p:cNvSpPr/>
                <p:nvPr/>
              </p:nvSpPr>
              <p:spPr>
                <a:xfrm>
                  <a:off x="3557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7" name="Google Shape;3787;p15"/>
                <p:cNvSpPr/>
                <p:nvPr/>
              </p:nvSpPr>
              <p:spPr>
                <a:xfrm>
                  <a:off x="3971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3"/>
                        <a:pt x="88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8" name="Google Shape;3788;p15"/>
                <p:cNvSpPr/>
                <p:nvPr/>
              </p:nvSpPr>
              <p:spPr>
                <a:xfrm>
                  <a:off x="43525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89" name="Google Shape;3789;p15"/>
                <p:cNvSpPr/>
                <p:nvPr/>
              </p:nvSpPr>
              <p:spPr>
                <a:xfrm>
                  <a:off x="475000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0" name="Google Shape;3790;p15"/>
                <p:cNvSpPr/>
                <p:nvPr/>
              </p:nvSpPr>
              <p:spPr>
                <a:xfrm>
                  <a:off x="5164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1" name="Google Shape;3791;p15"/>
                <p:cNvSpPr/>
                <p:nvPr/>
              </p:nvSpPr>
              <p:spPr>
                <a:xfrm>
                  <a:off x="5545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2" name="Google Shape;3792;p15"/>
                <p:cNvSpPr/>
                <p:nvPr/>
              </p:nvSpPr>
              <p:spPr>
                <a:xfrm>
                  <a:off x="595925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7" y="303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3" name="Google Shape;3793;p15"/>
                <p:cNvSpPr/>
                <p:nvPr/>
              </p:nvSpPr>
              <p:spPr>
                <a:xfrm>
                  <a:off x="63402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4" name="Google Shape;3794;p15"/>
                <p:cNvSpPr/>
                <p:nvPr/>
              </p:nvSpPr>
              <p:spPr>
                <a:xfrm>
                  <a:off x="673775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5"/>
                      </a:cubicBezTo>
                      <a:cubicBezTo>
                        <a:pt x="453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5" name="Google Shape;3795;p15"/>
                <p:cNvSpPr/>
                <p:nvPr/>
              </p:nvSpPr>
              <p:spPr>
                <a:xfrm>
                  <a:off x="7152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6" name="Google Shape;3796;p15"/>
                <p:cNvSpPr/>
                <p:nvPr/>
              </p:nvSpPr>
              <p:spPr>
                <a:xfrm>
                  <a:off x="753300" y="13116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7" name="Google Shape;3797;p15"/>
                <p:cNvSpPr/>
                <p:nvPr/>
              </p:nvSpPr>
              <p:spPr>
                <a:xfrm>
                  <a:off x="794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8" name="Google Shape;3798;p15"/>
                <p:cNvSpPr/>
                <p:nvPr/>
              </p:nvSpPr>
              <p:spPr>
                <a:xfrm>
                  <a:off x="83282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5"/>
                      </a:cubicBezTo>
                      <a:cubicBezTo>
                        <a:pt x="453" y="89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99" name="Google Shape;3799;p15"/>
                <p:cNvSpPr/>
                <p:nvPr/>
              </p:nvSpPr>
              <p:spPr>
                <a:xfrm>
                  <a:off x="872575" y="13116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0" name="Google Shape;3800;p15"/>
                <p:cNvSpPr/>
                <p:nvPr/>
              </p:nvSpPr>
              <p:spPr>
                <a:xfrm>
                  <a:off x="9139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1" name="Google Shape;3801;p15"/>
                <p:cNvSpPr/>
                <p:nvPr/>
              </p:nvSpPr>
              <p:spPr>
                <a:xfrm>
                  <a:off x="95370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2" y="389"/>
                        <a:pt x="389" y="303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2" name="Google Shape;3802;p15"/>
                <p:cNvSpPr/>
                <p:nvPr/>
              </p:nvSpPr>
              <p:spPr>
                <a:xfrm>
                  <a:off x="993450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3"/>
                        <a:pt x="89" y="389"/>
                        <a:pt x="195" y="389"/>
                      </a:cubicBezTo>
                      <a:cubicBezTo>
                        <a:pt x="303" y="389"/>
                        <a:pt x="389" y="303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3" name="Google Shape;3803;p15"/>
                <p:cNvSpPr/>
                <p:nvPr/>
              </p:nvSpPr>
              <p:spPr>
                <a:xfrm>
                  <a:off x="10332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4" name="Google Shape;3804;p15"/>
                <p:cNvSpPr/>
                <p:nvPr/>
              </p:nvSpPr>
              <p:spPr>
                <a:xfrm>
                  <a:off x="10729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5" name="Google Shape;3805;p15"/>
                <p:cNvSpPr/>
                <p:nvPr/>
              </p:nvSpPr>
              <p:spPr>
                <a:xfrm>
                  <a:off x="111272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3"/>
                        <a:pt x="88" y="389"/>
                        <a:pt x="194" y="389"/>
                      </a:cubicBezTo>
                      <a:cubicBezTo>
                        <a:pt x="302" y="389"/>
                        <a:pt x="388" y="303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6" name="Google Shape;3806;p15"/>
                <p:cNvSpPr/>
                <p:nvPr/>
              </p:nvSpPr>
              <p:spPr>
                <a:xfrm>
                  <a:off x="1152500" y="13116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3"/>
                        <a:pt x="87" y="389"/>
                        <a:pt x="193" y="389"/>
                      </a:cubicBezTo>
                      <a:cubicBezTo>
                        <a:pt x="301" y="389"/>
                        <a:pt x="388" y="303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7" name="Google Shape;3807;p15"/>
                <p:cNvSpPr/>
                <p:nvPr/>
              </p:nvSpPr>
              <p:spPr>
                <a:xfrm>
                  <a:off x="119227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3"/>
                        <a:pt x="86" y="389"/>
                        <a:pt x="193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8" name="Google Shape;3808;p15"/>
                <p:cNvSpPr/>
                <p:nvPr/>
              </p:nvSpPr>
              <p:spPr>
                <a:xfrm>
                  <a:off x="1232025" y="13116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7" y="303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09" name="Google Shape;3809;p15"/>
                <p:cNvSpPr/>
                <p:nvPr/>
              </p:nvSpPr>
              <p:spPr>
                <a:xfrm>
                  <a:off x="276225" y="12775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9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0" name="Google Shape;3810;p15"/>
                <p:cNvSpPr/>
                <p:nvPr/>
              </p:nvSpPr>
              <p:spPr>
                <a:xfrm>
                  <a:off x="3176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1" name="Google Shape;3811;p15"/>
                <p:cNvSpPr/>
                <p:nvPr/>
              </p:nvSpPr>
              <p:spPr>
                <a:xfrm>
                  <a:off x="3557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2" name="Google Shape;3812;p15"/>
                <p:cNvSpPr/>
                <p:nvPr/>
              </p:nvSpPr>
              <p:spPr>
                <a:xfrm>
                  <a:off x="3971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3" name="Google Shape;3813;p15"/>
                <p:cNvSpPr/>
                <p:nvPr/>
              </p:nvSpPr>
              <p:spPr>
                <a:xfrm>
                  <a:off x="43525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4" name="Google Shape;3814;p15"/>
                <p:cNvSpPr/>
                <p:nvPr/>
              </p:nvSpPr>
              <p:spPr>
                <a:xfrm>
                  <a:off x="475000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5" name="Google Shape;3815;p15"/>
                <p:cNvSpPr/>
                <p:nvPr/>
              </p:nvSpPr>
              <p:spPr>
                <a:xfrm>
                  <a:off x="5164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6" name="Google Shape;3816;p15"/>
                <p:cNvSpPr/>
                <p:nvPr/>
              </p:nvSpPr>
              <p:spPr>
                <a:xfrm>
                  <a:off x="5545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3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7" name="Google Shape;3817;p15"/>
                <p:cNvSpPr/>
                <p:nvPr/>
              </p:nvSpPr>
              <p:spPr>
                <a:xfrm>
                  <a:off x="5959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8" name="Google Shape;3818;p15"/>
                <p:cNvSpPr/>
                <p:nvPr/>
              </p:nvSpPr>
              <p:spPr>
                <a:xfrm>
                  <a:off x="63402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19" name="Google Shape;3819;p15"/>
                <p:cNvSpPr/>
                <p:nvPr/>
              </p:nvSpPr>
              <p:spPr>
                <a:xfrm>
                  <a:off x="673775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3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9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0" name="Google Shape;3820;p15"/>
                <p:cNvSpPr/>
                <p:nvPr/>
              </p:nvSpPr>
              <p:spPr>
                <a:xfrm>
                  <a:off x="7152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1" name="Google Shape;3821;p15"/>
                <p:cNvSpPr/>
                <p:nvPr/>
              </p:nvSpPr>
              <p:spPr>
                <a:xfrm>
                  <a:off x="753300" y="12775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2" name="Google Shape;3822;p15"/>
                <p:cNvSpPr/>
                <p:nvPr/>
              </p:nvSpPr>
              <p:spPr>
                <a:xfrm>
                  <a:off x="794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3" name="Google Shape;3823;p15"/>
                <p:cNvSpPr/>
                <p:nvPr/>
              </p:nvSpPr>
              <p:spPr>
                <a:xfrm>
                  <a:off x="83282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4" name="Google Shape;3824;p15"/>
                <p:cNvSpPr/>
                <p:nvPr/>
              </p:nvSpPr>
              <p:spPr>
                <a:xfrm>
                  <a:off x="872575" y="12775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9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5" name="Google Shape;3825;p15"/>
                <p:cNvSpPr/>
                <p:nvPr/>
              </p:nvSpPr>
              <p:spPr>
                <a:xfrm>
                  <a:off x="9139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15"/>
                <p:cNvSpPr/>
                <p:nvPr/>
              </p:nvSpPr>
              <p:spPr>
                <a:xfrm>
                  <a:off x="95370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15"/>
                <p:cNvSpPr/>
                <p:nvPr/>
              </p:nvSpPr>
              <p:spPr>
                <a:xfrm>
                  <a:off x="993450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15"/>
                <p:cNvSpPr/>
                <p:nvPr/>
              </p:nvSpPr>
              <p:spPr>
                <a:xfrm>
                  <a:off x="10332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15"/>
                <p:cNvSpPr/>
                <p:nvPr/>
              </p:nvSpPr>
              <p:spPr>
                <a:xfrm>
                  <a:off x="10729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0" name="Google Shape;3830;p15"/>
                <p:cNvSpPr/>
                <p:nvPr/>
              </p:nvSpPr>
              <p:spPr>
                <a:xfrm>
                  <a:off x="111272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1" name="Google Shape;3831;p15"/>
                <p:cNvSpPr/>
                <p:nvPr/>
              </p:nvSpPr>
              <p:spPr>
                <a:xfrm>
                  <a:off x="1152500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15"/>
                <p:cNvSpPr/>
                <p:nvPr/>
              </p:nvSpPr>
              <p:spPr>
                <a:xfrm>
                  <a:off x="119227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15"/>
                <p:cNvSpPr/>
                <p:nvPr/>
              </p:nvSpPr>
              <p:spPr>
                <a:xfrm>
                  <a:off x="1232025" y="12775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15"/>
                <p:cNvSpPr/>
                <p:nvPr/>
              </p:nvSpPr>
              <p:spPr>
                <a:xfrm>
                  <a:off x="276225" y="1243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15"/>
                <p:cNvSpPr/>
                <p:nvPr/>
              </p:nvSpPr>
              <p:spPr>
                <a:xfrm>
                  <a:off x="3176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6" name="Google Shape;3836;p15"/>
                <p:cNvSpPr/>
                <p:nvPr/>
              </p:nvSpPr>
              <p:spPr>
                <a:xfrm>
                  <a:off x="355750" y="1243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7" name="Google Shape;3837;p15"/>
                <p:cNvSpPr/>
                <p:nvPr/>
              </p:nvSpPr>
              <p:spPr>
                <a:xfrm>
                  <a:off x="3971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15"/>
                <p:cNvSpPr/>
                <p:nvPr/>
              </p:nvSpPr>
              <p:spPr>
                <a:xfrm>
                  <a:off x="43525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15"/>
                <p:cNvSpPr/>
                <p:nvPr/>
              </p:nvSpPr>
              <p:spPr>
                <a:xfrm>
                  <a:off x="475000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15"/>
                <p:cNvSpPr/>
                <p:nvPr/>
              </p:nvSpPr>
              <p:spPr>
                <a:xfrm>
                  <a:off x="5164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15"/>
                <p:cNvSpPr/>
                <p:nvPr/>
              </p:nvSpPr>
              <p:spPr>
                <a:xfrm>
                  <a:off x="5545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2"/>
                      </a:cubicBezTo>
                      <a:cubicBezTo>
                        <a:pt x="163" y="372"/>
                        <a:pt x="212" y="390"/>
                        <a:pt x="259" y="390"/>
                      </a:cubicBezTo>
                      <a:cubicBezTo>
                        <a:pt x="359" y="390"/>
                        <a:pt x="454" y="312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15"/>
                <p:cNvSpPr/>
                <p:nvPr/>
              </p:nvSpPr>
              <p:spPr>
                <a:xfrm>
                  <a:off x="5959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15"/>
                <p:cNvSpPr/>
                <p:nvPr/>
              </p:nvSpPr>
              <p:spPr>
                <a:xfrm>
                  <a:off x="63402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2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4" name="Google Shape;3844;p15"/>
                <p:cNvSpPr/>
                <p:nvPr/>
              </p:nvSpPr>
              <p:spPr>
                <a:xfrm>
                  <a:off x="673775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2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9" y="390"/>
                        <a:pt x="455" y="312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5" name="Google Shape;3845;p15"/>
                <p:cNvSpPr/>
                <p:nvPr/>
              </p:nvSpPr>
              <p:spPr>
                <a:xfrm>
                  <a:off x="7152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6" name="Google Shape;3846;p15"/>
                <p:cNvSpPr/>
                <p:nvPr/>
              </p:nvSpPr>
              <p:spPr>
                <a:xfrm>
                  <a:off x="753300" y="12434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2"/>
                      </a:cubicBezTo>
                      <a:cubicBezTo>
                        <a:pt x="162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7" name="Google Shape;3847;p15"/>
                <p:cNvSpPr/>
                <p:nvPr/>
              </p:nvSpPr>
              <p:spPr>
                <a:xfrm>
                  <a:off x="794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8" name="Google Shape;3848;p15"/>
                <p:cNvSpPr/>
                <p:nvPr/>
              </p:nvSpPr>
              <p:spPr>
                <a:xfrm>
                  <a:off x="83282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7" y="390"/>
                        <a:pt x="453" y="312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9" name="Google Shape;3849;p15"/>
                <p:cNvSpPr/>
                <p:nvPr/>
              </p:nvSpPr>
              <p:spPr>
                <a:xfrm>
                  <a:off x="872575" y="12434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2"/>
                      </a:cubicBezTo>
                      <a:cubicBezTo>
                        <a:pt x="161" y="372"/>
                        <a:pt x="210" y="390"/>
                        <a:pt x="257" y="390"/>
                      </a:cubicBezTo>
                      <a:cubicBezTo>
                        <a:pt x="358" y="390"/>
                        <a:pt x="454" y="312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0" name="Google Shape;3850;p15"/>
                <p:cNvSpPr/>
                <p:nvPr/>
              </p:nvSpPr>
              <p:spPr>
                <a:xfrm>
                  <a:off x="9139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1" name="Google Shape;3851;p15"/>
                <p:cNvSpPr/>
                <p:nvPr/>
              </p:nvSpPr>
              <p:spPr>
                <a:xfrm>
                  <a:off x="95370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2" name="Google Shape;3852;p15"/>
                <p:cNvSpPr/>
                <p:nvPr/>
              </p:nvSpPr>
              <p:spPr>
                <a:xfrm>
                  <a:off x="993450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3" name="Google Shape;3853;p15"/>
                <p:cNvSpPr/>
                <p:nvPr/>
              </p:nvSpPr>
              <p:spPr>
                <a:xfrm>
                  <a:off x="10332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4" name="Google Shape;3854;p15"/>
                <p:cNvSpPr/>
                <p:nvPr/>
              </p:nvSpPr>
              <p:spPr>
                <a:xfrm>
                  <a:off x="10729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5" name="Google Shape;3855;p15"/>
                <p:cNvSpPr/>
                <p:nvPr/>
              </p:nvSpPr>
              <p:spPr>
                <a:xfrm>
                  <a:off x="111272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6" name="Google Shape;3856;p15"/>
                <p:cNvSpPr/>
                <p:nvPr/>
              </p:nvSpPr>
              <p:spPr>
                <a:xfrm>
                  <a:off x="1152500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7" name="Google Shape;3857;p15"/>
                <p:cNvSpPr/>
                <p:nvPr/>
              </p:nvSpPr>
              <p:spPr>
                <a:xfrm>
                  <a:off x="119227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8" name="Google Shape;3858;p15"/>
                <p:cNvSpPr/>
                <p:nvPr/>
              </p:nvSpPr>
              <p:spPr>
                <a:xfrm>
                  <a:off x="1232025" y="12434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59" name="Google Shape;3859;p15"/>
                <p:cNvSpPr/>
                <p:nvPr/>
              </p:nvSpPr>
              <p:spPr>
                <a:xfrm>
                  <a:off x="276225" y="1209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0" name="Google Shape;3860;p15"/>
                <p:cNvSpPr/>
                <p:nvPr/>
              </p:nvSpPr>
              <p:spPr>
                <a:xfrm>
                  <a:off x="3176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1" name="Google Shape;3861;p15"/>
                <p:cNvSpPr/>
                <p:nvPr/>
              </p:nvSpPr>
              <p:spPr>
                <a:xfrm>
                  <a:off x="355750" y="1209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2" name="Google Shape;3862;p15"/>
                <p:cNvSpPr/>
                <p:nvPr/>
              </p:nvSpPr>
              <p:spPr>
                <a:xfrm>
                  <a:off x="3971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3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3" name="Google Shape;3863;p15"/>
                <p:cNvSpPr/>
                <p:nvPr/>
              </p:nvSpPr>
              <p:spPr>
                <a:xfrm>
                  <a:off x="43525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4" name="Google Shape;3864;p15"/>
                <p:cNvSpPr/>
                <p:nvPr/>
              </p:nvSpPr>
              <p:spPr>
                <a:xfrm>
                  <a:off x="475000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5" name="Google Shape;3865;p15"/>
                <p:cNvSpPr/>
                <p:nvPr/>
              </p:nvSpPr>
              <p:spPr>
                <a:xfrm>
                  <a:off x="5164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6" name="Google Shape;3866;p15"/>
                <p:cNvSpPr/>
                <p:nvPr/>
              </p:nvSpPr>
              <p:spPr>
                <a:xfrm>
                  <a:off x="5545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2"/>
                      </a:cubicBezTo>
                      <a:cubicBezTo>
                        <a:pt x="163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7" name="Google Shape;3867;p15"/>
                <p:cNvSpPr/>
                <p:nvPr/>
              </p:nvSpPr>
              <p:spPr>
                <a:xfrm>
                  <a:off x="5959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8" name="Google Shape;3868;p15"/>
                <p:cNvSpPr/>
                <p:nvPr/>
              </p:nvSpPr>
              <p:spPr>
                <a:xfrm>
                  <a:off x="63402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2" y="372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69" name="Google Shape;3869;p15"/>
                <p:cNvSpPr/>
                <p:nvPr/>
              </p:nvSpPr>
              <p:spPr>
                <a:xfrm>
                  <a:off x="673775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2"/>
                      </a:cubicBezTo>
                      <a:cubicBezTo>
                        <a:pt x="163" y="372"/>
                        <a:pt x="211" y="389"/>
                        <a:pt x="259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8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0" name="Google Shape;3870;p15"/>
                <p:cNvSpPr/>
                <p:nvPr/>
              </p:nvSpPr>
              <p:spPr>
                <a:xfrm>
                  <a:off x="7152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1" name="Google Shape;3871;p15"/>
                <p:cNvSpPr/>
                <p:nvPr/>
              </p:nvSpPr>
              <p:spPr>
                <a:xfrm>
                  <a:off x="753300" y="1209375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2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2" name="Google Shape;3872;p15"/>
                <p:cNvSpPr/>
                <p:nvPr/>
              </p:nvSpPr>
              <p:spPr>
                <a:xfrm>
                  <a:off x="794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3" name="Google Shape;3873;p15"/>
                <p:cNvSpPr/>
                <p:nvPr/>
              </p:nvSpPr>
              <p:spPr>
                <a:xfrm>
                  <a:off x="83282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4" name="Google Shape;3874;p15"/>
                <p:cNvSpPr/>
                <p:nvPr/>
              </p:nvSpPr>
              <p:spPr>
                <a:xfrm>
                  <a:off x="872575" y="120937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2" y="332"/>
                      </a:cubicBezTo>
                      <a:cubicBezTo>
                        <a:pt x="161" y="372"/>
                        <a:pt x="210" y="389"/>
                        <a:pt x="257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5" name="Google Shape;3875;p15"/>
                <p:cNvSpPr/>
                <p:nvPr/>
              </p:nvSpPr>
              <p:spPr>
                <a:xfrm>
                  <a:off x="9139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6" name="Google Shape;3876;p15"/>
                <p:cNvSpPr/>
                <p:nvPr/>
              </p:nvSpPr>
              <p:spPr>
                <a:xfrm>
                  <a:off x="95370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3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7" name="Google Shape;3877;p15"/>
                <p:cNvSpPr/>
                <p:nvPr/>
              </p:nvSpPr>
              <p:spPr>
                <a:xfrm>
                  <a:off x="993450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3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3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8" name="Google Shape;3878;p15"/>
                <p:cNvSpPr/>
                <p:nvPr/>
              </p:nvSpPr>
              <p:spPr>
                <a:xfrm>
                  <a:off x="10332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79" name="Google Shape;3879;p15"/>
                <p:cNvSpPr/>
                <p:nvPr/>
              </p:nvSpPr>
              <p:spPr>
                <a:xfrm>
                  <a:off x="10729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0" name="Google Shape;3880;p15"/>
                <p:cNvSpPr/>
                <p:nvPr/>
              </p:nvSpPr>
              <p:spPr>
                <a:xfrm>
                  <a:off x="111272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3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3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1" name="Google Shape;3881;p15"/>
                <p:cNvSpPr/>
                <p:nvPr/>
              </p:nvSpPr>
              <p:spPr>
                <a:xfrm>
                  <a:off x="1152500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3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3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2" name="Google Shape;3882;p15"/>
                <p:cNvSpPr/>
                <p:nvPr/>
              </p:nvSpPr>
              <p:spPr>
                <a:xfrm>
                  <a:off x="119227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3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3" name="Google Shape;3883;p15"/>
                <p:cNvSpPr/>
                <p:nvPr/>
              </p:nvSpPr>
              <p:spPr>
                <a:xfrm>
                  <a:off x="1232025" y="120940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3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4" name="Google Shape;3884;p15"/>
                <p:cNvSpPr/>
                <p:nvPr/>
              </p:nvSpPr>
              <p:spPr>
                <a:xfrm>
                  <a:off x="276225" y="11753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5" name="Google Shape;3885;p15"/>
                <p:cNvSpPr/>
                <p:nvPr/>
              </p:nvSpPr>
              <p:spPr>
                <a:xfrm>
                  <a:off x="3176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6" name="Google Shape;3886;p15"/>
                <p:cNvSpPr/>
                <p:nvPr/>
              </p:nvSpPr>
              <p:spPr>
                <a:xfrm>
                  <a:off x="355750" y="11753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0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7" name="Google Shape;3887;p15"/>
                <p:cNvSpPr/>
                <p:nvPr/>
              </p:nvSpPr>
              <p:spPr>
                <a:xfrm>
                  <a:off x="3971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8" name="Google Shape;3888;p15"/>
                <p:cNvSpPr/>
                <p:nvPr/>
              </p:nvSpPr>
              <p:spPr>
                <a:xfrm>
                  <a:off x="435250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89" name="Google Shape;3889;p15"/>
                <p:cNvSpPr/>
                <p:nvPr/>
              </p:nvSpPr>
              <p:spPr>
                <a:xfrm>
                  <a:off x="475025" y="11753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0" name="Google Shape;3890;p15"/>
                <p:cNvSpPr/>
                <p:nvPr/>
              </p:nvSpPr>
              <p:spPr>
                <a:xfrm>
                  <a:off x="5164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1" name="Google Shape;3891;p15"/>
                <p:cNvSpPr/>
                <p:nvPr/>
              </p:nvSpPr>
              <p:spPr>
                <a:xfrm>
                  <a:off x="5545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2" name="Google Shape;3892;p15"/>
                <p:cNvSpPr/>
                <p:nvPr/>
              </p:nvSpPr>
              <p:spPr>
                <a:xfrm>
                  <a:off x="5959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3" name="Google Shape;3893;p15"/>
                <p:cNvSpPr/>
                <p:nvPr/>
              </p:nvSpPr>
              <p:spPr>
                <a:xfrm>
                  <a:off x="63402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4" name="Google Shape;3894;p15"/>
                <p:cNvSpPr/>
                <p:nvPr/>
              </p:nvSpPr>
              <p:spPr>
                <a:xfrm>
                  <a:off x="673775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5" name="Google Shape;3895;p15"/>
                <p:cNvSpPr/>
                <p:nvPr/>
              </p:nvSpPr>
              <p:spPr>
                <a:xfrm>
                  <a:off x="7152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6" name="Google Shape;3896;p15"/>
                <p:cNvSpPr/>
                <p:nvPr/>
              </p:nvSpPr>
              <p:spPr>
                <a:xfrm>
                  <a:off x="753300" y="11753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7" name="Google Shape;3897;p15"/>
                <p:cNvSpPr/>
                <p:nvPr/>
              </p:nvSpPr>
              <p:spPr>
                <a:xfrm>
                  <a:off x="794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8" name="Google Shape;3898;p15"/>
                <p:cNvSpPr/>
                <p:nvPr/>
              </p:nvSpPr>
              <p:spPr>
                <a:xfrm>
                  <a:off x="83282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99" name="Google Shape;3899;p15"/>
                <p:cNvSpPr/>
                <p:nvPr/>
              </p:nvSpPr>
              <p:spPr>
                <a:xfrm>
                  <a:off x="872575" y="11753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0" name="Google Shape;3900;p15"/>
                <p:cNvSpPr/>
                <p:nvPr/>
              </p:nvSpPr>
              <p:spPr>
                <a:xfrm>
                  <a:off x="9139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1" name="Google Shape;3901;p15"/>
                <p:cNvSpPr/>
                <p:nvPr/>
              </p:nvSpPr>
              <p:spPr>
                <a:xfrm>
                  <a:off x="95370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2" name="Google Shape;3902;p15"/>
                <p:cNvSpPr/>
                <p:nvPr/>
              </p:nvSpPr>
              <p:spPr>
                <a:xfrm>
                  <a:off x="993450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3" name="Google Shape;3903;p15"/>
                <p:cNvSpPr/>
                <p:nvPr/>
              </p:nvSpPr>
              <p:spPr>
                <a:xfrm>
                  <a:off x="10332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4" name="Google Shape;3904;p15"/>
                <p:cNvSpPr/>
                <p:nvPr/>
              </p:nvSpPr>
              <p:spPr>
                <a:xfrm>
                  <a:off x="10729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5" name="Google Shape;3905;p15"/>
                <p:cNvSpPr/>
                <p:nvPr/>
              </p:nvSpPr>
              <p:spPr>
                <a:xfrm>
                  <a:off x="111272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6" name="Google Shape;3906;p15"/>
                <p:cNvSpPr/>
                <p:nvPr/>
              </p:nvSpPr>
              <p:spPr>
                <a:xfrm>
                  <a:off x="1152500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7" name="Google Shape;3907;p15"/>
                <p:cNvSpPr/>
                <p:nvPr/>
              </p:nvSpPr>
              <p:spPr>
                <a:xfrm>
                  <a:off x="119227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8" name="Google Shape;3908;p15"/>
                <p:cNvSpPr/>
                <p:nvPr/>
              </p:nvSpPr>
              <p:spPr>
                <a:xfrm>
                  <a:off x="1232025" y="11753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09" name="Google Shape;3909;p15"/>
                <p:cNvSpPr/>
                <p:nvPr/>
              </p:nvSpPr>
              <p:spPr>
                <a:xfrm>
                  <a:off x="2364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0" name="Google Shape;3910;p15"/>
                <p:cNvSpPr/>
                <p:nvPr/>
              </p:nvSpPr>
              <p:spPr>
                <a:xfrm>
                  <a:off x="276225" y="11412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1" name="Google Shape;3911;p15"/>
                <p:cNvSpPr/>
                <p:nvPr/>
              </p:nvSpPr>
              <p:spPr>
                <a:xfrm>
                  <a:off x="3176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2" name="Google Shape;3912;p15"/>
                <p:cNvSpPr/>
                <p:nvPr/>
              </p:nvSpPr>
              <p:spPr>
                <a:xfrm>
                  <a:off x="355750" y="114120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2" y="370"/>
                        <a:pt x="210" y="387"/>
                        <a:pt x="258" y="387"/>
                      </a:cubicBezTo>
                      <a:cubicBezTo>
                        <a:pt x="357" y="387"/>
                        <a:pt x="453" y="310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3" name="Google Shape;3913;p15"/>
                <p:cNvSpPr/>
                <p:nvPr/>
              </p:nvSpPr>
              <p:spPr>
                <a:xfrm>
                  <a:off x="3971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4" name="Google Shape;3914;p15"/>
                <p:cNvSpPr/>
                <p:nvPr/>
              </p:nvSpPr>
              <p:spPr>
                <a:xfrm>
                  <a:off x="43525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5" name="Google Shape;3915;p15"/>
                <p:cNvSpPr/>
                <p:nvPr/>
              </p:nvSpPr>
              <p:spPr>
                <a:xfrm>
                  <a:off x="475000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6" name="Google Shape;3916;p15"/>
                <p:cNvSpPr/>
                <p:nvPr/>
              </p:nvSpPr>
              <p:spPr>
                <a:xfrm>
                  <a:off x="5164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7" name="Google Shape;3917;p15"/>
                <p:cNvSpPr/>
                <p:nvPr/>
              </p:nvSpPr>
              <p:spPr>
                <a:xfrm>
                  <a:off x="5545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8" name="Google Shape;3918;p15"/>
                <p:cNvSpPr/>
                <p:nvPr/>
              </p:nvSpPr>
              <p:spPr>
                <a:xfrm>
                  <a:off x="5959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19" name="Google Shape;3919;p15"/>
                <p:cNvSpPr/>
                <p:nvPr/>
              </p:nvSpPr>
              <p:spPr>
                <a:xfrm>
                  <a:off x="63402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0" name="Google Shape;3920;p15"/>
                <p:cNvSpPr/>
                <p:nvPr/>
              </p:nvSpPr>
              <p:spPr>
                <a:xfrm>
                  <a:off x="673775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1" name="Google Shape;3921;p15"/>
                <p:cNvSpPr/>
                <p:nvPr/>
              </p:nvSpPr>
              <p:spPr>
                <a:xfrm>
                  <a:off x="7152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2" name="Google Shape;3922;p15"/>
                <p:cNvSpPr/>
                <p:nvPr/>
              </p:nvSpPr>
              <p:spPr>
                <a:xfrm>
                  <a:off x="753300" y="11412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3" name="Google Shape;3923;p15"/>
                <p:cNvSpPr/>
                <p:nvPr/>
              </p:nvSpPr>
              <p:spPr>
                <a:xfrm>
                  <a:off x="794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4" name="Google Shape;3924;p15"/>
                <p:cNvSpPr/>
                <p:nvPr/>
              </p:nvSpPr>
              <p:spPr>
                <a:xfrm>
                  <a:off x="83282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5" name="Google Shape;3925;p15"/>
                <p:cNvSpPr/>
                <p:nvPr/>
              </p:nvSpPr>
              <p:spPr>
                <a:xfrm>
                  <a:off x="872575" y="11412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6" name="Google Shape;3926;p15"/>
                <p:cNvSpPr/>
                <p:nvPr/>
              </p:nvSpPr>
              <p:spPr>
                <a:xfrm>
                  <a:off x="9139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7" name="Google Shape;3927;p15"/>
                <p:cNvSpPr/>
                <p:nvPr/>
              </p:nvSpPr>
              <p:spPr>
                <a:xfrm>
                  <a:off x="95370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8" name="Google Shape;3928;p15"/>
                <p:cNvSpPr/>
                <p:nvPr/>
              </p:nvSpPr>
              <p:spPr>
                <a:xfrm>
                  <a:off x="993450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29" name="Google Shape;3929;p15"/>
                <p:cNvSpPr/>
                <p:nvPr/>
              </p:nvSpPr>
              <p:spPr>
                <a:xfrm>
                  <a:off x="10332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0" name="Google Shape;3930;p15"/>
                <p:cNvSpPr/>
                <p:nvPr/>
              </p:nvSpPr>
              <p:spPr>
                <a:xfrm>
                  <a:off x="10729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1" name="Google Shape;3931;p15"/>
                <p:cNvSpPr/>
                <p:nvPr/>
              </p:nvSpPr>
              <p:spPr>
                <a:xfrm>
                  <a:off x="111272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2" name="Google Shape;3932;p15"/>
                <p:cNvSpPr/>
                <p:nvPr/>
              </p:nvSpPr>
              <p:spPr>
                <a:xfrm>
                  <a:off x="1152500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3" name="Google Shape;3933;p15"/>
                <p:cNvSpPr/>
                <p:nvPr/>
              </p:nvSpPr>
              <p:spPr>
                <a:xfrm>
                  <a:off x="119227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4" name="Google Shape;3934;p15"/>
                <p:cNvSpPr/>
                <p:nvPr/>
              </p:nvSpPr>
              <p:spPr>
                <a:xfrm>
                  <a:off x="1232025" y="114120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5" name="Google Shape;3935;p15"/>
                <p:cNvSpPr/>
                <p:nvPr/>
              </p:nvSpPr>
              <p:spPr>
                <a:xfrm>
                  <a:off x="2364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6" name="Google Shape;3936;p15"/>
                <p:cNvSpPr/>
                <p:nvPr/>
              </p:nvSpPr>
              <p:spPr>
                <a:xfrm>
                  <a:off x="2762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7" name="Google Shape;3937;p15"/>
                <p:cNvSpPr/>
                <p:nvPr/>
              </p:nvSpPr>
              <p:spPr>
                <a:xfrm>
                  <a:off x="3176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8" name="Google Shape;3938;p15"/>
                <p:cNvSpPr/>
                <p:nvPr/>
              </p:nvSpPr>
              <p:spPr>
                <a:xfrm>
                  <a:off x="355750" y="110707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39" name="Google Shape;3939;p15"/>
                <p:cNvSpPr/>
                <p:nvPr/>
              </p:nvSpPr>
              <p:spPr>
                <a:xfrm>
                  <a:off x="3971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0" name="Google Shape;3940;p15"/>
                <p:cNvSpPr/>
                <p:nvPr/>
              </p:nvSpPr>
              <p:spPr>
                <a:xfrm>
                  <a:off x="43525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1" name="Google Shape;3941;p15"/>
                <p:cNvSpPr/>
                <p:nvPr/>
              </p:nvSpPr>
              <p:spPr>
                <a:xfrm>
                  <a:off x="475000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2" name="Google Shape;3942;p15"/>
                <p:cNvSpPr/>
                <p:nvPr/>
              </p:nvSpPr>
              <p:spPr>
                <a:xfrm>
                  <a:off x="5164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3" name="Google Shape;3943;p15"/>
                <p:cNvSpPr/>
                <p:nvPr/>
              </p:nvSpPr>
              <p:spPr>
                <a:xfrm>
                  <a:off x="5545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4" name="Google Shape;3944;p15"/>
                <p:cNvSpPr/>
                <p:nvPr/>
              </p:nvSpPr>
              <p:spPr>
                <a:xfrm>
                  <a:off x="5959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5" name="Google Shape;3945;p15"/>
                <p:cNvSpPr/>
                <p:nvPr/>
              </p:nvSpPr>
              <p:spPr>
                <a:xfrm>
                  <a:off x="63402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6" name="Google Shape;3946;p15"/>
                <p:cNvSpPr/>
                <p:nvPr/>
              </p:nvSpPr>
              <p:spPr>
                <a:xfrm>
                  <a:off x="673775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7" name="Google Shape;3947;p15"/>
                <p:cNvSpPr/>
                <p:nvPr/>
              </p:nvSpPr>
              <p:spPr>
                <a:xfrm>
                  <a:off x="7152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8" name="Google Shape;3948;p15"/>
                <p:cNvSpPr/>
                <p:nvPr/>
              </p:nvSpPr>
              <p:spPr>
                <a:xfrm>
                  <a:off x="753300" y="11070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49" name="Google Shape;3949;p15"/>
                <p:cNvSpPr/>
                <p:nvPr/>
              </p:nvSpPr>
              <p:spPr>
                <a:xfrm>
                  <a:off x="794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0" name="Google Shape;3950;p15"/>
                <p:cNvSpPr/>
                <p:nvPr/>
              </p:nvSpPr>
              <p:spPr>
                <a:xfrm>
                  <a:off x="83282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1" name="Google Shape;3951;p15"/>
                <p:cNvSpPr/>
                <p:nvPr/>
              </p:nvSpPr>
              <p:spPr>
                <a:xfrm>
                  <a:off x="872575" y="11070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2" name="Google Shape;3952;p15"/>
                <p:cNvSpPr/>
                <p:nvPr/>
              </p:nvSpPr>
              <p:spPr>
                <a:xfrm>
                  <a:off x="9139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3" name="Google Shape;3953;p15"/>
                <p:cNvSpPr/>
                <p:nvPr/>
              </p:nvSpPr>
              <p:spPr>
                <a:xfrm>
                  <a:off x="95370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4" name="Google Shape;3954;p15"/>
                <p:cNvSpPr/>
                <p:nvPr/>
              </p:nvSpPr>
              <p:spPr>
                <a:xfrm>
                  <a:off x="993450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5" name="Google Shape;3955;p15"/>
                <p:cNvSpPr/>
                <p:nvPr/>
              </p:nvSpPr>
              <p:spPr>
                <a:xfrm>
                  <a:off x="10332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6" name="Google Shape;3956;p15"/>
                <p:cNvSpPr/>
                <p:nvPr/>
              </p:nvSpPr>
              <p:spPr>
                <a:xfrm>
                  <a:off x="10729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7" name="Google Shape;3957;p15"/>
                <p:cNvSpPr/>
                <p:nvPr/>
              </p:nvSpPr>
              <p:spPr>
                <a:xfrm>
                  <a:off x="111272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8" name="Google Shape;3958;p15"/>
                <p:cNvSpPr/>
                <p:nvPr/>
              </p:nvSpPr>
              <p:spPr>
                <a:xfrm>
                  <a:off x="1152500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59" name="Google Shape;3959;p15"/>
                <p:cNvSpPr/>
                <p:nvPr/>
              </p:nvSpPr>
              <p:spPr>
                <a:xfrm>
                  <a:off x="119227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0" name="Google Shape;3960;p15"/>
                <p:cNvSpPr/>
                <p:nvPr/>
              </p:nvSpPr>
              <p:spPr>
                <a:xfrm>
                  <a:off x="1232025" y="11070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1" name="Google Shape;3961;p15"/>
                <p:cNvSpPr/>
                <p:nvPr/>
              </p:nvSpPr>
              <p:spPr>
                <a:xfrm>
                  <a:off x="2364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2" name="Google Shape;3962;p15"/>
                <p:cNvSpPr/>
                <p:nvPr/>
              </p:nvSpPr>
              <p:spPr>
                <a:xfrm>
                  <a:off x="2762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3" name="Google Shape;3963;p15"/>
                <p:cNvSpPr/>
                <p:nvPr/>
              </p:nvSpPr>
              <p:spPr>
                <a:xfrm>
                  <a:off x="3176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4" name="Google Shape;3964;p15"/>
                <p:cNvSpPr/>
                <p:nvPr/>
              </p:nvSpPr>
              <p:spPr>
                <a:xfrm>
                  <a:off x="3557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5" name="Google Shape;3965;p15"/>
                <p:cNvSpPr/>
                <p:nvPr/>
              </p:nvSpPr>
              <p:spPr>
                <a:xfrm>
                  <a:off x="3971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6" name="Google Shape;3966;p15"/>
                <p:cNvSpPr/>
                <p:nvPr/>
              </p:nvSpPr>
              <p:spPr>
                <a:xfrm>
                  <a:off x="43525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7" name="Google Shape;3967;p15"/>
                <p:cNvSpPr/>
                <p:nvPr/>
              </p:nvSpPr>
              <p:spPr>
                <a:xfrm>
                  <a:off x="475000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8" name="Google Shape;3968;p15"/>
                <p:cNvSpPr/>
                <p:nvPr/>
              </p:nvSpPr>
              <p:spPr>
                <a:xfrm>
                  <a:off x="5164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69" name="Google Shape;3969;p15"/>
                <p:cNvSpPr/>
                <p:nvPr/>
              </p:nvSpPr>
              <p:spPr>
                <a:xfrm>
                  <a:off x="5545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0" name="Google Shape;3970;p15"/>
                <p:cNvSpPr/>
                <p:nvPr/>
              </p:nvSpPr>
              <p:spPr>
                <a:xfrm>
                  <a:off x="5959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1" name="Google Shape;3971;p15"/>
                <p:cNvSpPr/>
                <p:nvPr/>
              </p:nvSpPr>
              <p:spPr>
                <a:xfrm>
                  <a:off x="63402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2" name="Google Shape;3972;p15"/>
                <p:cNvSpPr/>
                <p:nvPr/>
              </p:nvSpPr>
              <p:spPr>
                <a:xfrm>
                  <a:off x="673775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3" name="Google Shape;3973;p15"/>
                <p:cNvSpPr/>
                <p:nvPr/>
              </p:nvSpPr>
              <p:spPr>
                <a:xfrm>
                  <a:off x="7152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4" name="Google Shape;3974;p15"/>
                <p:cNvSpPr/>
                <p:nvPr/>
              </p:nvSpPr>
              <p:spPr>
                <a:xfrm>
                  <a:off x="753300" y="10729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5" name="Google Shape;3975;p15"/>
                <p:cNvSpPr/>
                <p:nvPr/>
              </p:nvSpPr>
              <p:spPr>
                <a:xfrm>
                  <a:off x="794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6" name="Google Shape;3976;p15"/>
                <p:cNvSpPr/>
                <p:nvPr/>
              </p:nvSpPr>
              <p:spPr>
                <a:xfrm>
                  <a:off x="83282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7" name="Google Shape;3977;p15"/>
                <p:cNvSpPr/>
                <p:nvPr/>
              </p:nvSpPr>
              <p:spPr>
                <a:xfrm>
                  <a:off x="872575" y="10729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8" name="Google Shape;3978;p15"/>
                <p:cNvSpPr/>
                <p:nvPr/>
              </p:nvSpPr>
              <p:spPr>
                <a:xfrm>
                  <a:off x="9139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79" name="Google Shape;3979;p15"/>
                <p:cNvSpPr/>
                <p:nvPr/>
              </p:nvSpPr>
              <p:spPr>
                <a:xfrm>
                  <a:off x="95370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0" name="Google Shape;3980;p15"/>
                <p:cNvSpPr/>
                <p:nvPr/>
              </p:nvSpPr>
              <p:spPr>
                <a:xfrm>
                  <a:off x="993450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1" name="Google Shape;3981;p15"/>
                <p:cNvSpPr/>
                <p:nvPr/>
              </p:nvSpPr>
              <p:spPr>
                <a:xfrm>
                  <a:off x="10332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2" name="Google Shape;3982;p15"/>
                <p:cNvSpPr/>
                <p:nvPr/>
              </p:nvSpPr>
              <p:spPr>
                <a:xfrm>
                  <a:off x="10729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3" name="Google Shape;3983;p15"/>
                <p:cNvSpPr/>
                <p:nvPr/>
              </p:nvSpPr>
              <p:spPr>
                <a:xfrm>
                  <a:off x="111272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4" name="Google Shape;3984;p15"/>
                <p:cNvSpPr/>
                <p:nvPr/>
              </p:nvSpPr>
              <p:spPr>
                <a:xfrm>
                  <a:off x="1152500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5" name="Google Shape;3985;p15"/>
                <p:cNvSpPr/>
                <p:nvPr/>
              </p:nvSpPr>
              <p:spPr>
                <a:xfrm>
                  <a:off x="119227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6" name="Google Shape;3986;p15"/>
                <p:cNvSpPr/>
                <p:nvPr/>
              </p:nvSpPr>
              <p:spPr>
                <a:xfrm>
                  <a:off x="1232025" y="10729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7" name="Google Shape;3987;p15"/>
                <p:cNvSpPr/>
                <p:nvPr/>
              </p:nvSpPr>
              <p:spPr>
                <a:xfrm>
                  <a:off x="2364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8" name="Google Shape;3988;p15"/>
                <p:cNvSpPr/>
                <p:nvPr/>
              </p:nvSpPr>
              <p:spPr>
                <a:xfrm>
                  <a:off x="2762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89" name="Google Shape;3989;p15"/>
                <p:cNvSpPr/>
                <p:nvPr/>
              </p:nvSpPr>
              <p:spPr>
                <a:xfrm>
                  <a:off x="3176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0" name="Google Shape;3990;p15"/>
                <p:cNvSpPr/>
                <p:nvPr/>
              </p:nvSpPr>
              <p:spPr>
                <a:xfrm>
                  <a:off x="3557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1" name="Google Shape;3991;p15"/>
                <p:cNvSpPr/>
                <p:nvPr/>
              </p:nvSpPr>
              <p:spPr>
                <a:xfrm>
                  <a:off x="3971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1"/>
                        <a:pt x="88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2" name="Google Shape;3992;p15"/>
                <p:cNvSpPr/>
                <p:nvPr/>
              </p:nvSpPr>
              <p:spPr>
                <a:xfrm>
                  <a:off x="43525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3" name="Google Shape;3993;p15"/>
                <p:cNvSpPr/>
                <p:nvPr/>
              </p:nvSpPr>
              <p:spPr>
                <a:xfrm>
                  <a:off x="475000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4" name="Google Shape;3994;p15"/>
                <p:cNvSpPr/>
                <p:nvPr/>
              </p:nvSpPr>
              <p:spPr>
                <a:xfrm>
                  <a:off x="5164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5" name="Google Shape;3995;p15"/>
                <p:cNvSpPr/>
                <p:nvPr/>
              </p:nvSpPr>
              <p:spPr>
                <a:xfrm>
                  <a:off x="5545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10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6" name="Google Shape;3996;p15"/>
                <p:cNvSpPr/>
                <p:nvPr/>
              </p:nvSpPr>
              <p:spPr>
                <a:xfrm>
                  <a:off x="5959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7" name="Google Shape;3997;p15"/>
                <p:cNvSpPr/>
                <p:nvPr/>
              </p:nvSpPr>
              <p:spPr>
                <a:xfrm>
                  <a:off x="63402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8" name="Google Shape;3998;p15"/>
                <p:cNvSpPr/>
                <p:nvPr/>
              </p:nvSpPr>
              <p:spPr>
                <a:xfrm>
                  <a:off x="673775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999" name="Google Shape;3999;p15"/>
                <p:cNvSpPr/>
                <p:nvPr/>
              </p:nvSpPr>
              <p:spPr>
                <a:xfrm>
                  <a:off x="7152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0" name="Google Shape;4000;p15"/>
                <p:cNvSpPr/>
                <p:nvPr/>
              </p:nvSpPr>
              <p:spPr>
                <a:xfrm>
                  <a:off x="753300" y="10388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1" name="Google Shape;4001;p15"/>
                <p:cNvSpPr/>
                <p:nvPr/>
              </p:nvSpPr>
              <p:spPr>
                <a:xfrm>
                  <a:off x="794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2" name="Google Shape;4002;p15"/>
                <p:cNvSpPr/>
                <p:nvPr/>
              </p:nvSpPr>
              <p:spPr>
                <a:xfrm>
                  <a:off x="83282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3" name="Google Shape;4003;p15"/>
                <p:cNvSpPr/>
                <p:nvPr/>
              </p:nvSpPr>
              <p:spPr>
                <a:xfrm>
                  <a:off x="872575" y="10388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4" name="Google Shape;4004;p15"/>
                <p:cNvSpPr/>
                <p:nvPr/>
              </p:nvSpPr>
              <p:spPr>
                <a:xfrm>
                  <a:off x="9139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5" name="Google Shape;4005;p15"/>
                <p:cNvSpPr/>
                <p:nvPr/>
              </p:nvSpPr>
              <p:spPr>
                <a:xfrm>
                  <a:off x="95370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2" y="388"/>
                        <a:pt x="389" y="301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6" name="Google Shape;4006;p15"/>
                <p:cNvSpPr/>
                <p:nvPr/>
              </p:nvSpPr>
              <p:spPr>
                <a:xfrm>
                  <a:off x="993450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1"/>
                        <a:pt x="89" y="388"/>
                        <a:pt x="195" y="388"/>
                      </a:cubicBezTo>
                      <a:cubicBezTo>
                        <a:pt x="303" y="388"/>
                        <a:pt x="389" y="301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7" name="Google Shape;4007;p15"/>
                <p:cNvSpPr/>
                <p:nvPr/>
              </p:nvSpPr>
              <p:spPr>
                <a:xfrm>
                  <a:off x="10332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8" name="Google Shape;4008;p15"/>
                <p:cNvSpPr/>
                <p:nvPr/>
              </p:nvSpPr>
              <p:spPr>
                <a:xfrm>
                  <a:off x="10729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09" name="Google Shape;4009;p15"/>
                <p:cNvSpPr/>
                <p:nvPr/>
              </p:nvSpPr>
              <p:spPr>
                <a:xfrm>
                  <a:off x="111272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1"/>
                        <a:pt x="88" y="388"/>
                        <a:pt x="194" y="388"/>
                      </a:cubicBezTo>
                      <a:cubicBezTo>
                        <a:pt x="302" y="388"/>
                        <a:pt x="388" y="301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0" name="Google Shape;4010;p15"/>
                <p:cNvSpPr/>
                <p:nvPr/>
              </p:nvSpPr>
              <p:spPr>
                <a:xfrm>
                  <a:off x="1152500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3" y="388"/>
                      </a:cubicBezTo>
                      <a:cubicBezTo>
                        <a:pt x="301" y="388"/>
                        <a:pt x="388" y="301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1" name="Google Shape;4011;p15"/>
                <p:cNvSpPr/>
                <p:nvPr/>
              </p:nvSpPr>
              <p:spPr>
                <a:xfrm>
                  <a:off x="119227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1"/>
                        <a:pt x="86" y="388"/>
                        <a:pt x="193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2" name="Google Shape;4012;p15"/>
                <p:cNvSpPr/>
                <p:nvPr/>
              </p:nvSpPr>
              <p:spPr>
                <a:xfrm>
                  <a:off x="1232025" y="10388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7" y="301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3" name="Google Shape;4013;p15"/>
                <p:cNvSpPr/>
                <p:nvPr/>
              </p:nvSpPr>
              <p:spPr>
                <a:xfrm>
                  <a:off x="2364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4" name="Google Shape;4014;p15"/>
                <p:cNvSpPr/>
                <p:nvPr/>
              </p:nvSpPr>
              <p:spPr>
                <a:xfrm>
                  <a:off x="276225" y="10048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5" name="Google Shape;4015;p15"/>
                <p:cNvSpPr/>
                <p:nvPr/>
              </p:nvSpPr>
              <p:spPr>
                <a:xfrm>
                  <a:off x="3176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6" name="Google Shape;4016;p15"/>
                <p:cNvSpPr/>
                <p:nvPr/>
              </p:nvSpPr>
              <p:spPr>
                <a:xfrm>
                  <a:off x="355750" y="10047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2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7" name="Google Shape;4017;p15"/>
                <p:cNvSpPr/>
                <p:nvPr/>
              </p:nvSpPr>
              <p:spPr>
                <a:xfrm>
                  <a:off x="3971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8" name="Google Shape;4018;p15"/>
                <p:cNvSpPr/>
                <p:nvPr/>
              </p:nvSpPr>
              <p:spPr>
                <a:xfrm>
                  <a:off x="435250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19" name="Google Shape;4019;p15"/>
                <p:cNvSpPr/>
                <p:nvPr/>
              </p:nvSpPr>
              <p:spPr>
                <a:xfrm>
                  <a:off x="475025" y="10048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0" name="Google Shape;4020;p15"/>
                <p:cNvSpPr/>
                <p:nvPr/>
              </p:nvSpPr>
              <p:spPr>
                <a:xfrm>
                  <a:off x="5164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1" name="Google Shape;4021;p15"/>
                <p:cNvSpPr/>
                <p:nvPr/>
              </p:nvSpPr>
              <p:spPr>
                <a:xfrm>
                  <a:off x="5545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2" name="Google Shape;4022;p15"/>
                <p:cNvSpPr/>
                <p:nvPr/>
              </p:nvSpPr>
              <p:spPr>
                <a:xfrm>
                  <a:off x="5959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3" name="Google Shape;4023;p15"/>
                <p:cNvSpPr/>
                <p:nvPr/>
              </p:nvSpPr>
              <p:spPr>
                <a:xfrm>
                  <a:off x="63402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4" name="Google Shape;4024;p15"/>
                <p:cNvSpPr/>
                <p:nvPr/>
              </p:nvSpPr>
              <p:spPr>
                <a:xfrm>
                  <a:off x="673775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5" name="Google Shape;4025;p15"/>
                <p:cNvSpPr/>
                <p:nvPr/>
              </p:nvSpPr>
              <p:spPr>
                <a:xfrm>
                  <a:off x="7152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6" name="Google Shape;4026;p15"/>
                <p:cNvSpPr/>
                <p:nvPr/>
              </p:nvSpPr>
              <p:spPr>
                <a:xfrm>
                  <a:off x="753300" y="10048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7" name="Google Shape;4027;p15"/>
                <p:cNvSpPr/>
                <p:nvPr/>
              </p:nvSpPr>
              <p:spPr>
                <a:xfrm>
                  <a:off x="794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8" name="Google Shape;4028;p15"/>
                <p:cNvSpPr/>
                <p:nvPr/>
              </p:nvSpPr>
              <p:spPr>
                <a:xfrm>
                  <a:off x="83282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29" name="Google Shape;4029;p15"/>
                <p:cNvSpPr/>
                <p:nvPr/>
              </p:nvSpPr>
              <p:spPr>
                <a:xfrm>
                  <a:off x="872575" y="10048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1" y="1"/>
                        <a:pt x="260" y="1"/>
                      </a:cubicBezTo>
                      <a:cubicBezTo>
                        <a:pt x="259" y="1"/>
                        <a:pt x="258" y="1"/>
                        <a:pt x="258" y="1"/>
                      </a:cubicBez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0" name="Google Shape;4030;p15"/>
                <p:cNvSpPr/>
                <p:nvPr/>
              </p:nvSpPr>
              <p:spPr>
                <a:xfrm>
                  <a:off x="9139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1" name="Google Shape;4031;p15"/>
                <p:cNvSpPr/>
                <p:nvPr/>
              </p:nvSpPr>
              <p:spPr>
                <a:xfrm>
                  <a:off x="95370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2" y="388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2" name="Google Shape;4032;p15"/>
                <p:cNvSpPr/>
                <p:nvPr/>
              </p:nvSpPr>
              <p:spPr>
                <a:xfrm>
                  <a:off x="993450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8"/>
                        <a:pt x="195" y="388"/>
                      </a:cubicBezTo>
                      <a:cubicBezTo>
                        <a:pt x="303" y="388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3" name="Google Shape;4033;p15"/>
                <p:cNvSpPr/>
                <p:nvPr/>
              </p:nvSpPr>
              <p:spPr>
                <a:xfrm>
                  <a:off x="10332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4" name="Google Shape;4034;p15"/>
                <p:cNvSpPr/>
                <p:nvPr/>
              </p:nvSpPr>
              <p:spPr>
                <a:xfrm>
                  <a:off x="10729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5" name="Google Shape;4035;p15"/>
                <p:cNvSpPr/>
                <p:nvPr/>
              </p:nvSpPr>
              <p:spPr>
                <a:xfrm>
                  <a:off x="111272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8"/>
                        <a:pt x="194" y="388"/>
                      </a:cubicBezTo>
                      <a:cubicBezTo>
                        <a:pt x="302" y="388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6" name="Google Shape;4036;p15"/>
                <p:cNvSpPr/>
                <p:nvPr/>
              </p:nvSpPr>
              <p:spPr>
                <a:xfrm>
                  <a:off x="1152500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3" y="388"/>
                      </a:cubicBezTo>
                      <a:cubicBezTo>
                        <a:pt x="301" y="388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7" name="Google Shape;4037;p15"/>
                <p:cNvSpPr/>
                <p:nvPr/>
              </p:nvSpPr>
              <p:spPr>
                <a:xfrm>
                  <a:off x="119227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8"/>
                        <a:pt x="193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8" name="Google Shape;4038;p15"/>
                <p:cNvSpPr/>
                <p:nvPr/>
              </p:nvSpPr>
              <p:spPr>
                <a:xfrm>
                  <a:off x="1232025" y="100477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39" name="Google Shape;4039;p15"/>
                <p:cNvSpPr/>
                <p:nvPr/>
              </p:nvSpPr>
              <p:spPr>
                <a:xfrm>
                  <a:off x="276225" y="9707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0" name="Google Shape;4040;p15"/>
                <p:cNvSpPr/>
                <p:nvPr/>
              </p:nvSpPr>
              <p:spPr>
                <a:xfrm>
                  <a:off x="3176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1" name="Google Shape;4041;p15"/>
                <p:cNvSpPr/>
                <p:nvPr/>
              </p:nvSpPr>
              <p:spPr>
                <a:xfrm>
                  <a:off x="355750" y="97065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2" name="Google Shape;4042;p15"/>
                <p:cNvSpPr/>
                <p:nvPr/>
              </p:nvSpPr>
              <p:spPr>
                <a:xfrm>
                  <a:off x="3971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3" name="Google Shape;4043;p15"/>
                <p:cNvSpPr/>
                <p:nvPr/>
              </p:nvSpPr>
              <p:spPr>
                <a:xfrm>
                  <a:off x="43525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4" name="Google Shape;4044;p15"/>
                <p:cNvSpPr/>
                <p:nvPr/>
              </p:nvSpPr>
              <p:spPr>
                <a:xfrm>
                  <a:off x="475000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5" name="Google Shape;4045;p15"/>
                <p:cNvSpPr/>
                <p:nvPr/>
              </p:nvSpPr>
              <p:spPr>
                <a:xfrm>
                  <a:off x="5164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6" name="Google Shape;4046;p15"/>
                <p:cNvSpPr/>
                <p:nvPr/>
              </p:nvSpPr>
              <p:spPr>
                <a:xfrm>
                  <a:off x="5545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7" name="Google Shape;4047;p15"/>
                <p:cNvSpPr/>
                <p:nvPr/>
              </p:nvSpPr>
              <p:spPr>
                <a:xfrm>
                  <a:off x="5959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8" name="Google Shape;4048;p15"/>
                <p:cNvSpPr/>
                <p:nvPr/>
              </p:nvSpPr>
              <p:spPr>
                <a:xfrm>
                  <a:off x="63402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49" name="Google Shape;4049;p15"/>
                <p:cNvSpPr/>
                <p:nvPr/>
              </p:nvSpPr>
              <p:spPr>
                <a:xfrm>
                  <a:off x="673775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10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0" name="Google Shape;4050;p15"/>
                <p:cNvSpPr/>
                <p:nvPr/>
              </p:nvSpPr>
              <p:spPr>
                <a:xfrm>
                  <a:off x="7152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1" name="Google Shape;4051;p15"/>
                <p:cNvSpPr/>
                <p:nvPr/>
              </p:nvSpPr>
              <p:spPr>
                <a:xfrm>
                  <a:off x="753300" y="9707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2" name="Google Shape;4052;p15"/>
                <p:cNvSpPr/>
                <p:nvPr/>
              </p:nvSpPr>
              <p:spPr>
                <a:xfrm>
                  <a:off x="794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3" name="Google Shape;4053;p15"/>
                <p:cNvSpPr/>
                <p:nvPr/>
              </p:nvSpPr>
              <p:spPr>
                <a:xfrm>
                  <a:off x="83282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4" name="Google Shape;4054;p15"/>
                <p:cNvSpPr/>
                <p:nvPr/>
              </p:nvSpPr>
              <p:spPr>
                <a:xfrm>
                  <a:off x="872575" y="9707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5" name="Google Shape;4055;p15"/>
                <p:cNvSpPr/>
                <p:nvPr/>
              </p:nvSpPr>
              <p:spPr>
                <a:xfrm>
                  <a:off x="9139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6" name="Google Shape;4056;p15"/>
                <p:cNvSpPr/>
                <p:nvPr/>
              </p:nvSpPr>
              <p:spPr>
                <a:xfrm>
                  <a:off x="95370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2" y="389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7" name="Google Shape;4057;p15"/>
                <p:cNvSpPr/>
                <p:nvPr/>
              </p:nvSpPr>
              <p:spPr>
                <a:xfrm>
                  <a:off x="993450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9"/>
                        <a:pt x="195" y="389"/>
                      </a:cubicBezTo>
                      <a:cubicBezTo>
                        <a:pt x="303" y="389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8" name="Google Shape;4058;p15"/>
                <p:cNvSpPr/>
                <p:nvPr/>
              </p:nvSpPr>
              <p:spPr>
                <a:xfrm>
                  <a:off x="10332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59" name="Google Shape;4059;p15"/>
                <p:cNvSpPr/>
                <p:nvPr/>
              </p:nvSpPr>
              <p:spPr>
                <a:xfrm>
                  <a:off x="10729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0" name="Google Shape;4060;p15"/>
                <p:cNvSpPr/>
                <p:nvPr/>
              </p:nvSpPr>
              <p:spPr>
                <a:xfrm>
                  <a:off x="111272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9"/>
                        <a:pt x="194" y="389"/>
                      </a:cubicBezTo>
                      <a:cubicBezTo>
                        <a:pt x="302" y="389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1" name="Google Shape;4061;p15"/>
                <p:cNvSpPr/>
                <p:nvPr/>
              </p:nvSpPr>
              <p:spPr>
                <a:xfrm>
                  <a:off x="1152500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3" y="389"/>
                      </a:cubicBezTo>
                      <a:cubicBezTo>
                        <a:pt x="301" y="389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2" name="Google Shape;4062;p15"/>
                <p:cNvSpPr/>
                <p:nvPr/>
              </p:nvSpPr>
              <p:spPr>
                <a:xfrm>
                  <a:off x="119227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9"/>
                        <a:pt x="193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3" name="Google Shape;4063;p15"/>
                <p:cNvSpPr/>
                <p:nvPr/>
              </p:nvSpPr>
              <p:spPr>
                <a:xfrm>
                  <a:off x="1232025" y="9706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4" name="Google Shape;4064;p15"/>
                <p:cNvSpPr/>
                <p:nvPr/>
              </p:nvSpPr>
              <p:spPr>
                <a:xfrm>
                  <a:off x="276225" y="936600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1" y="387"/>
                        <a:pt x="259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5" name="Google Shape;4065;p15"/>
                <p:cNvSpPr/>
                <p:nvPr/>
              </p:nvSpPr>
              <p:spPr>
                <a:xfrm>
                  <a:off x="3176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6" name="Google Shape;4066;p15"/>
                <p:cNvSpPr/>
                <p:nvPr/>
              </p:nvSpPr>
              <p:spPr>
                <a:xfrm>
                  <a:off x="355750" y="936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7" y="389"/>
                        <a:pt x="452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7" name="Google Shape;4067;p15"/>
                <p:cNvSpPr/>
                <p:nvPr/>
              </p:nvSpPr>
              <p:spPr>
                <a:xfrm>
                  <a:off x="3971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8" name="Google Shape;4068;p15"/>
                <p:cNvSpPr/>
                <p:nvPr/>
              </p:nvSpPr>
              <p:spPr>
                <a:xfrm>
                  <a:off x="435250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69" name="Google Shape;4069;p15"/>
                <p:cNvSpPr/>
                <p:nvPr/>
              </p:nvSpPr>
              <p:spPr>
                <a:xfrm>
                  <a:off x="475025" y="93660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0" name="Google Shape;4070;p15"/>
                <p:cNvSpPr/>
                <p:nvPr/>
              </p:nvSpPr>
              <p:spPr>
                <a:xfrm>
                  <a:off x="5164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1" name="Google Shape;4071;p15"/>
                <p:cNvSpPr/>
                <p:nvPr/>
              </p:nvSpPr>
              <p:spPr>
                <a:xfrm>
                  <a:off x="5545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2" name="Google Shape;4072;p15"/>
                <p:cNvSpPr/>
                <p:nvPr/>
              </p:nvSpPr>
              <p:spPr>
                <a:xfrm>
                  <a:off x="5959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3" name="Google Shape;4073;p15"/>
                <p:cNvSpPr/>
                <p:nvPr/>
              </p:nvSpPr>
              <p:spPr>
                <a:xfrm>
                  <a:off x="63402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4" name="Google Shape;4074;p15"/>
                <p:cNvSpPr/>
                <p:nvPr/>
              </p:nvSpPr>
              <p:spPr>
                <a:xfrm>
                  <a:off x="673775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5" name="Google Shape;4075;p15"/>
                <p:cNvSpPr/>
                <p:nvPr/>
              </p:nvSpPr>
              <p:spPr>
                <a:xfrm>
                  <a:off x="7152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6" name="Google Shape;4076;p15"/>
                <p:cNvSpPr/>
                <p:nvPr/>
              </p:nvSpPr>
              <p:spPr>
                <a:xfrm>
                  <a:off x="753300" y="93660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7" name="Google Shape;4077;p15"/>
                <p:cNvSpPr/>
                <p:nvPr/>
              </p:nvSpPr>
              <p:spPr>
                <a:xfrm>
                  <a:off x="794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8" name="Google Shape;4078;p15"/>
                <p:cNvSpPr/>
                <p:nvPr/>
              </p:nvSpPr>
              <p:spPr>
                <a:xfrm>
                  <a:off x="83282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79" name="Google Shape;4079;p15"/>
                <p:cNvSpPr/>
                <p:nvPr/>
              </p:nvSpPr>
              <p:spPr>
                <a:xfrm>
                  <a:off x="872575" y="93660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1" y="0"/>
                        <a:pt x="260" y="0"/>
                      </a:cubicBezTo>
                      <a:cubicBezTo>
                        <a:pt x="259" y="0"/>
                        <a:pt x="258" y="0"/>
                        <a:pt x="258" y="0"/>
                      </a:cubicBez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0" name="Google Shape;4080;p15"/>
                <p:cNvSpPr/>
                <p:nvPr/>
              </p:nvSpPr>
              <p:spPr>
                <a:xfrm>
                  <a:off x="9139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1" name="Google Shape;4081;p15"/>
                <p:cNvSpPr/>
                <p:nvPr/>
              </p:nvSpPr>
              <p:spPr>
                <a:xfrm>
                  <a:off x="95370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2" name="Google Shape;4082;p15"/>
                <p:cNvSpPr/>
                <p:nvPr/>
              </p:nvSpPr>
              <p:spPr>
                <a:xfrm>
                  <a:off x="993450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3" name="Google Shape;4083;p15"/>
                <p:cNvSpPr/>
                <p:nvPr/>
              </p:nvSpPr>
              <p:spPr>
                <a:xfrm>
                  <a:off x="10332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4" name="Google Shape;4084;p15"/>
                <p:cNvSpPr/>
                <p:nvPr/>
              </p:nvSpPr>
              <p:spPr>
                <a:xfrm>
                  <a:off x="10729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5" name="Google Shape;4085;p15"/>
                <p:cNvSpPr/>
                <p:nvPr/>
              </p:nvSpPr>
              <p:spPr>
                <a:xfrm>
                  <a:off x="111272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6" name="Google Shape;4086;p15"/>
                <p:cNvSpPr/>
                <p:nvPr/>
              </p:nvSpPr>
              <p:spPr>
                <a:xfrm>
                  <a:off x="1152500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7" name="Google Shape;4087;p15"/>
                <p:cNvSpPr/>
                <p:nvPr/>
              </p:nvSpPr>
              <p:spPr>
                <a:xfrm>
                  <a:off x="119227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8" name="Google Shape;4088;p15"/>
                <p:cNvSpPr/>
                <p:nvPr/>
              </p:nvSpPr>
              <p:spPr>
                <a:xfrm>
                  <a:off x="1232025" y="9365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89" name="Google Shape;4089;p15"/>
                <p:cNvSpPr/>
                <p:nvPr/>
              </p:nvSpPr>
              <p:spPr>
                <a:xfrm>
                  <a:off x="276225" y="9024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0" name="Google Shape;4090;p15"/>
                <p:cNvSpPr/>
                <p:nvPr/>
              </p:nvSpPr>
              <p:spPr>
                <a:xfrm>
                  <a:off x="3176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1" name="Google Shape;4091;p15"/>
                <p:cNvSpPr/>
                <p:nvPr/>
              </p:nvSpPr>
              <p:spPr>
                <a:xfrm>
                  <a:off x="355750" y="9024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2" name="Google Shape;4092;p15"/>
                <p:cNvSpPr/>
                <p:nvPr/>
              </p:nvSpPr>
              <p:spPr>
                <a:xfrm>
                  <a:off x="3971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3" name="Google Shape;4093;p15"/>
                <p:cNvSpPr/>
                <p:nvPr/>
              </p:nvSpPr>
              <p:spPr>
                <a:xfrm>
                  <a:off x="43525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4" name="Google Shape;4094;p15"/>
                <p:cNvSpPr/>
                <p:nvPr/>
              </p:nvSpPr>
              <p:spPr>
                <a:xfrm>
                  <a:off x="475000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5" name="Google Shape;4095;p15"/>
                <p:cNvSpPr/>
                <p:nvPr/>
              </p:nvSpPr>
              <p:spPr>
                <a:xfrm>
                  <a:off x="5164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6" name="Google Shape;4096;p15"/>
                <p:cNvSpPr/>
                <p:nvPr/>
              </p:nvSpPr>
              <p:spPr>
                <a:xfrm>
                  <a:off x="5545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9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7" name="Google Shape;4097;p15"/>
                <p:cNvSpPr/>
                <p:nvPr/>
              </p:nvSpPr>
              <p:spPr>
                <a:xfrm>
                  <a:off x="5959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8" name="Google Shape;4098;p15"/>
                <p:cNvSpPr/>
                <p:nvPr/>
              </p:nvSpPr>
              <p:spPr>
                <a:xfrm>
                  <a:off x="63402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099" name="Google Shape;4099;p15"/>
                <p:cNvSpPr/>
                <p:nvPr/>
              </p:nvSpPr>
              <p:spPr>
                <a:xfrm>
                  <a:off x="673775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0" name="Google Shape;4100;p15"/>
                <p:cNvSpPr/>
                <p:nvPr/>
              </p:nvSpPr>
              <p:spPr>
                <a:xfrm>
                  <a:off x="7152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1" name="Google Shape;4101;p15"/>
                <p:cNvSpPr/>
                <p:nvPr/>
              </p:nvSpPr>
              <p:spPr>
                <a:xfrm>
                  <a:off x="753300" y="9024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2" name="Google Shape;4102;p15"/>
                <p:cNvSpPr/>
                <p:nvPr/>
              </p:nvSpPr>
              <p:spPr>
                <a:xfrm>
                  <a:off x="794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3" name="Google Shape;4103;p15"/>
                <p:cNvSpPr/>
                <p:nvPr/>
              </p:nvSpPr>
              <p:spPr>
                <a:xfrm>
                  <a:off x="83282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4" name="Google Shape;4104;p15"/>
                <p:cNvSpPr/>
                <p:nvPr/>
              </p:nvSpPr>
              <p:spPr>
                <a:xfrm>
                  <a:off x="872575" y="9024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9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5" name="Google Shape;4105;p15"/>
                <p:cNvSpPr/>
                <p:nvPr/>
              </p:nvSpPr>
              <p:spPr>
                <a:xfrm>
                  <a:off x="9139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6" name="Google Shape;4106;p15"/>
                <p:cNvSpPr/>
                <p:nvPr/>
              </p:nvSpPr>
              <p:spPr>
                <a:xfrm>
                  <a:off x="95370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7" name="Google Shape;4107;p15"/>
                <p:cNvSpPr/>
                <p:nvPr/>
              </p:nvSpPr>
              <p:spPr>
                <a:xfrm>
                  <a:off x="993450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8" name="Google Shape;4108;p15"/>
                <p:cNvSpPr/>
                <p:nvPr/>
              </p:nvSpPr>
              <p:spPr>
                <a:xfrm>
                  <a:off x="10332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09" name="Google Shape;4109;p15"/>
                <p:cNvSpPr/>
                <p:nvPr/>
              </p:nvSpPr>
              <p:spPr>
                <a:xfrm>
                  <a:off x="10729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0" name="Google Shape;4110;p15"/>
                <p:cNvSpPr/>
                <p:nvPr/>
              </p:nvSpPr>
              <p:spPr>
                <a:xfrm>
                  <a:off x="111272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1" name="Google Shape;4111;p15"/>
                <p:cNvSpPr/>
                <p:nvPr/>
              </p:nvSpPr>
              <p:spPr>
                <a:xfrm>
                  <a:off x="1152500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2" name="Google Shape;4112;p15"/>
                <p:cNvSpPr/>
                <p:nvPr/>
              </p:nvSpPr>
              <p:spPr>
                <a:xfrm>
                  <a:off x="119227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3" name="Google Shape;4113;p15"/>
                <p:cNvSpPr/>
                <p:nvPr/>
              </p:nvSpPr>
              <p:spPr>
                <a:xfrm>
                  <a:off x="1232025" y="9024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4" name="Google Shape;4114;p15"/>
                <p:cNvSpPr/>
                <p:nvPr/>
              </p:nvSpPr>
              <p:spPr>
                <a:xfrm>
                  <a:off x="276225" y="868375"/>
                  <a:ext cx="113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5" name="Google Shape;4115;p15"/>
                <p:cNvSpPr/>
                <p:nvPr/>
              </p:nvSpPr>
              <p:spPr>
                <a:xfrm>
                  <a:off x="3176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6" name="Google Shape;4116;p15"/>
                <p:cNvSpPr/>
                <p:nvPr/>
              </p:nvSpPr>
              <p:spPr>
                <a:xfrm>
                  <a:off x="355750" y="8683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7" name="Google Shape;4117;p15"/>
                <p:cNvSpPr/>
                <p:nvPr/>
              </p:nvSpPr>
              <p:spPr>
                <a:xfrm>
                  <a:off x="3971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8" name="Google Shape;4118;p15"/>
                <p:cNvSpPr/>
                <p:nvPr/>
              </p:nvSpPr>
              <p:spPr>
                <a:xfrm>
                  <a:off x="43525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19" name="Google Shape;4119;p15"/>
                <p:cNvSpPr/>
                <p:nvPr/>
              </p:nvSpPr>
              <p:spPr>
                <a:xfrm>
                  <a:off x="475000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0" name="Google Shape;4120;p15"/>
                <p:cNvSpPr/>
                <p:nvPr/>
              </p:nvSpPr>
              <p:spPr>
                <a:xfrm>
                  <a:off x="5164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1" name="Google Shape;4121;p15"/>
                <p:cNvSpPr/>
                <p:nvPr/>
              </p:nvSpPr>
              <p:spPr>
                <a:xfrm>
                  <a:off x="5545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2" name="Google Shape;4122;p15"/>
                <p:cNvSpPr/>
                <p:nvPr/>
              </p:nvSpPr>
              <p:spPr>
                <a:xfrm>
                  <a:off x="5959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3" name="Google Shape;4123;p15"/>
                <p:cNvSpPr/>
                <p:nvPr/>
              </p:nvSpPr>
              <p:spPr>
                <a:xfrm>
                  <a:off x="63402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4" name="Google Shape;4124;p15"/>
                <p:cNvSpPr/>
                <p:nvPr/>
              </p:nvSpPr>
              <p:spPr>
                <a:xfrm>
                  <a:off x="673775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5" name="Google Shape;4125;p15"/>
                <p:cNvSpPr/>
                <p:nvPr/>
              </p:nvSpPr>
              <p:spPr>
                <a:xfrm>
                  <a:off x="7152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6" name="Google Shape;4126;p15"/>
                <p:cNvSpPr/>
                <p:nvPr/>
              </p:nvSpPr>
              <p:spPr>
                <a:xfrm>
                  <a:off x="753300" y="8683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7" name="Google Shape;4127;p15"/>
                <p:cNvSpPr/>
                <p:nvPr/>
              </p:nvSpPr>
              <p:spPr>
                <a:xfrm>
                  <a:off x="794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8" name="Google Shape;4128;p15"/>
                <p:cNvSpPr/>
                <p:nvPr/>
              </p:nvSpPr>
              <p:spPr>
                <a:xfrm>
                  <a:off x="83282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29" name="Google Shape;4129;p15"/>
                <p:cNvSpPr/>
                <p:nvPr/>
              </p:nvSpPr>
              <p:spPr>
                <a:xfrm>
                  <a:off x="872575" y="8683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0" name="Google Shape;4130;p15"/>
                <p:cNvSpPr/>
                <p:nvPr/>
              </p:nvSpPr>
              <p:spPr>
                <a:xfrm>
                  <a:off x="9139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1" name="Google Shape;4131;p15"/>
                <p:cNvSpPr/>
                <p:nvPr/>
              </p:nvSpPr>
              <p:spPr>
                <a:xfrm>
                  <a:off x="95370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2" name="Google Shape;4132;p15"/>
                <p:cNvSpPr/>
                <p:nvPr/>
              </p:nvSpPr>
              <p:spPr>
                <a:xfrm>
                  <a:off x="993450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3" name="Google Shape;4133;p15"/>
                <p:cNvSpPr/>
                <p:nvPr/>
              </p:nvSpPr>
              <p:spPr>
                <a:xfrm>
                  <a:off x="10332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4" name="Google Shape;4134;p15"/>
                <p:cNvSpPr/>
                <p:nvPr/>
              </p:nvSpPr>
              <p:spPr>
                <a:xfrm>
                  <a:off x="10729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5" name="Google Shape;4135;p15"/>
                <p:cNvSpPr/>
                <p:nvPr/>
              </p:nvSpPr>
              <p:spPr>
                <a:xfrm>
                  <a:off x="111272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6" name="Google Shape;4136;p15"/>
                <p:cNvSpPr/>
                <p:nvPr/>
              </p:nvSpPr>
              <p:spPr>
                <a:xfrm>
                  <a:off x="1152500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7" name="Google Shape;4137;p15"/>
                <p:cNvSpPr/>
                <p:nvPr/>
              </p:nvSpPr>
              <p:spPr>
                <a:xfrm>
                  <a:off x="119227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8" name="Google Shape;4138;p15"/>
                <p:cNvSpPr/>
                <p:nvPr/>
              </p:nvSpPr>
              <p:spPr>
                <a:xfrm>
                  <a:off x="1232025" y="868350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39" name="Google Shape;4139;p15"/>
                <p:cNvSpPr/>
                <p:nvPr/>
              </p:nvSpPr>
              <p:spPr>
                <a:xfrm>
                  <a:off x="3176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0" name="Google Shape;4140;p15"/>
                <p:cNvSpPr/>
                <p:nvPr/>
              </p:nvSpPr>
              <p:spPr>
                <a:xfrm>
                  <a:off x="355750" y="8342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6"/>
                      </a:cubicBezTo>
                      <a:cubicBezTo>
                        <a:pt x="453" y="89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1" name="Google Shape;4141;p15"/>
                <p:cNvSpPr/>
                <p:nvPr/>
              </p:nvSpPr>
              <p:spPr>
                <a:xfrm>
                  <a:off x="3971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9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2" name="Google Shape;4142;p15"/>
                <p:cNvSpPr/>
                <p:nvPr/>
              </p:nvSpPr>
              <p:spPr>
                <a:xfrm>
                  <a:off x="435250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3" name="Google Shape;4143;p15"/>
                <p:cNvSpPr/>
                <p:nvPr/>
              </p:nvSpPr>
              <p:spPr>
                <a:xfrm>
                  <a:off x="475025" y="83427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4" name="Google Shape;4144;p15"/>
                <p:cNvSpPr/>
                <p:nvPr/>
              </p:nvSpPr>
              <p:spPr>
                <a:xfrm>
                  <a:off x="5164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5" name="Google Shape;4145;p15"/>
                <p:cNvSpPr/>
                <p:nvPr/>
              </p:nvSpPr>
              <p:spPr>
                <a:xfrm>
                  <a:off x="5545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6" name="Google Shape;4146;p15"/>
                <p:cNvSpPr/>
                <p:nvPr/>
              </p:nvSpPr>
              <p:spPr>
                <a:xfrm>
                  <a:off x="595925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7" name="Google Shape;4147;p15"/>
                <p:cNvSpPr/>
                <p:nvPr/>
              </p:nvSpPr>
              <p:spPr>
                <a:xfrm>
                  <a:off x="63402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8" name="Google Shape;4148;p15"/>
                <p:cNvSpPr/>
                <p:nvPr/>
              </p:nvSpPr>
              <p:spPr>
                <a:xfrm>
                  <a:off x="673775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49" name="Google Shape;4149;p15"/>
                <p:cNvSpPr/>
                <p:nvPr/>
              </p:nvSpPr>
              <p:spPr>
                <a:xfrm>
                  <a:off x="7152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0" name="Google Shape;4150;p15"/>
                <p:cNvSpPr/>
                <p:nvPr/>
              </p:nvSpPr>
              <p:spPr>
                <a:xfrm>
                  <a:off x="753300" y="8342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1" name="Google Shape;4151;p15"/>
                <p:cNvSpPr/>
                <p:nvPr/>
              </p:nvSpPr>
              <p:spPr>
                <a:xfrm>
                  <a:off x="794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2" name="Google Shape;4152;p15"/>
                <p:cNvSpPr/>
                <p:nvPr/>
              </p:nvSpPr>
              <p:spPr>
                <a:xfrm>
                  <a:off x="832825" y="8342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3" name="Google Shape;4153;p15"/>
                <p:cNvSpPr/>
                <p:nvPr/>
              </p:nvSpPr>
              <p:spPr>
                <a:xfrm>
                  <a:off x="872575" y="8342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0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9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4" name="Google Shape;4154;p15"/>
                <p:cNvSpPr/>
                <p:nvPr/>
              </p:nvSpPr>
              <p:spPr>
                <a:xfrm>
                  <a:off x="9139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5" name="Google Shape;4155;p15"/>
                <p:cNvSpPr/>
                <p:nvPr/>
              </p:nvSpPr>
              <p:spPr>
                <a:xfrm>
                  <a:off x="95370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9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6" name="Google Shape;4156;p15"/>
                <p:cNvSpPr/>
                <p:nvPr/>
              </p:nvSpPr>
              <p:spPr>
                <a:xfrm>
                  <a:off x="993450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9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9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7" name="Google Shape;4157;p15"/>
                <p:cNvSpPr/>
                <p:nvPr/>
              </p:nvSpPr>
              <p:spPr>
                <a:xfrm>
                  <a:off x="10332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8" name="Google Shape;4158;p15"/>
                <p:cNvSpPr/>
                <p:nvPr/>
              </p:nvSpPr>
              <p:spPr>
                <a:xfrm>
                  <a:off x="10729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59" name="Google Shape;4159;p15"/>
                <p:cNvSpPr/>
                <p:nvPr/>
              </p:nvSpPr>
              <p:spPr>
                <a:xfrm>
                  <a:off x="111272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9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9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4160;p15"/>
                <p:cNvSpPr/>
                <p:nvPr/>
              </p:nvSpPr>
              <p:spPr>
                <a:xfrm>
                  <a:off x="1152500" y="8342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9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9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1" name="Google Shape;4161;p15"/>
                <p:cNvSpPr/>
                <p:nvPr/>
              </p:nvSpPr>
              <p:spPr>
                <a:xfrm>
                  <a:off x="119227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9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4162;p15"/>
                <p:cNvSpPr/>
                <p:nvPr/>
              </p:nvSpPr>
              <p:spPr>
                <a:xfrm>
                  <a:off x="1232025" y="8342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4163;p15"/>
                <p:cNvSpPr/>
                <p:nvPr/>
              </p:nvSpPr>
              <p:spPr>
                <a:xfrm>
                  <a:off x="3176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4164;p15"/>
                <p:cNvSpPr/>
                <p:nvPr/>
              </p:nvSpPr>
              <p:spPr>
                <a:xfrm>
                  <a:off x="355750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3" y="333"/>
                      </a:cubicBezTo>
                      <a:cubicBezTo>
                        <a:pt x="162" y="372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5" name="Google Shape;4165;p15"/>
                <p:cNvSpPr/>
                <p:nvPr/>
              </p:nvSpPr>
              <p:spPr>
                <a:xfrm>
                  <a:off x="3971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8" y="1"/>
                        <a:pt x="1" y="88"/>
                        <a:pt x="1" y="195"/>
                      </a:cubicBezTo>
                      <a:cubicBezTo>
                        <a:pt x="1" y="302"/>
                        <a:pt x="88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4166;p15"/>
                <p:cNvSpPr/>
                <p:nvPr/>
              </p:nvSpPr>
              <p:spPr>
                <a:xfrm>
                  <a:off x="43525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4167;p15"/>
                <p:cNvSpPr/>
                <p:nvPr/>
              </p:nvSpPr>
              <p:spPr>
                <a:xfrm>
                  <a:off x="475000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4168;p15"/>
                <p:cNvSpPr/>
                <p:nvPr/>
              </p:nvSpPr>
              <p:spPr>
                <a:xfrm>
                  <a:off x="5164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9" name="Google Shape;4169;p15"/>
                <p:cNvSpPr/>
                <p:nvPr/>
              </p:nvSpPr>
              <p:spPr>
                <a:xfrm>
                  <a:off x="5545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4170;p15"/>
                <p:cNvSpPr/>
                <p:nvPr/>
              </p:nvSpPr>
              <p:spPr>
                <a:xfrm>
                  <a:off x="595925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1" name="Google Shape;4171;p15"/>
                <p:cNvSpPr/>
                <p:nvPr/>
              </p:nvSpPr>
              <p:spPr>
                <a:xfrm>
                  <a:off x="63402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2" name="Google Shape;4172;p15"/>
                <p:cNvSpPr/>
                <p:nvPr/>
              </p:nvSpPr>
              <p:spPr>
                <a:xfrm>
                  <a:off x="673775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3" name="Google Shape;4173;p15"/>
                <p:cNvSpPr/>
                <p:nvPr/>
              </p:nvSpPr>
              <p:spPr>
                <a:xfrm>
                  <a:off x="7152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4174;p15"/>
                <p:cNvSpPr/>
                <p:nvPr/>
              </p:nvSpPr>
              <p:spPr>
                <a:xfrm>
                  <a:off x="753300" y="80017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5" name="Google Shape;4175;p15"/>
                <p:cNvSpPr/>
                <p:nvPr/>
              </p:nvSpPr>
              <p:spPr>
                <a:xfrm>
                  <a:off x="794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4176;p15"/>
                <p:cNvSpPr/>
                <p:nvPr/>
              </p:nvSpPr>
              <p:spPr>
                <a:xfrm>
                  <a:off x="832825" y="80017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4177;p15"/>
                <p:cNvSpPr/>
                <p:nvPr/>
              </p:nvSpPr>
              <p:spPr>
                <a:xfrm>
                  <a:off x="872575" y="800125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7" y="2"/>
                        <a:pt x="0" y="211"/>
                        <a:pt x="122" y="333"/>
                      </a:cubicBezTo>
                      <a:cubicBezTo>
                        <a:pt x="161" y="372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4178;p15"/>
                <p:cNvSpPr/>
                <p:nvPr/>
              </p:nvSpPr>
              <p:spPr>
                <a:xfrm>
                  <a:off x="9139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9" name="Google Shape;4179;p15"/>
                <p:cNvSpPr/>
                <p:nvPr/>
              </p:nvSpPr>
              <p:spPr>
                <a:xfrm>
                  <a:off x="95370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2" y="389"/>
                        <a:pt x="389" y="302"/>
                        <a:pt x="389" y="195"/>
                      </a:cubicBezTo>
                      <a:cubicBezTo>
                        <a:pt x="389" y="88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4180;p15"/>
                <p:cNvSpPr/>
                <p:nvPr/>
              </p:nvSpPr>
              <p:spPr>
                <a:xfrm>
                  <a:off x="993450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9" y="1"/>
                        <a:pt x="1" y="88"/>
                        <a:pt x="1" y="195"/>
                      </a:cubicBezTo>
                      <a:cubicBezTo>
                        <a:pt x="1" y="302"/>
                        <a:pt x="89" y="389"/>
                        <a:pt x="195" y="389"/>
                      </a:cubicBezTo>
                      <a:cubicBezTo>
                        <a:pt x="303" y="389"/>
                        <a:pt x="389" y="302"/>
                        <a:pt x="389" y="195"/>
                      </a:cubicBezTo>
                      <a:cubicBezTo>
                        <a:pt x="389" y="88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4181;p15"/>
                <p:cNvSpPr/>
                <p:nvPr/>
              </p:nvSpPr>
              <p:spPr>
                <a:xfrm>
                  <a:off x="10332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4182;p15"/>
                <p:cNvSpPr/>
                <p:nvPr/>
              </p:nvSpPr>
              <p:spPr>
                <a:xfrm>
                  <a:off x="10729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3" name="Google Shape;4183;p15"/>
                <p:cNvSpPr/>
                <p:nvPr/>
              </p:nvSpPr>
              <p:spPr>
                <a:xfrm>
                  <a:off x="111272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8" y="1"/>
                        <a:pt x="0" y="88"/>
                        <a:pt x="0" y="195"/>
                      </a:cubicBezTo>
                      <a:cubicBezTo>
                        <a:pt x="0" y="302"/>
                        <a:pt x="88" y="389"/>
                        <a:pt x="194" y="389"/>
                      </a:cubicBezTo>
                      <a:cubicBezTo>
                        <a:pt x="302" y="389"/>
                        <a:pt x="388" y="302"/>
                        <a:pt x="388" y="195"/>
                      </a:cubicBezTo>
                      <a:cubicBezTo>
                        <a:pt x="388" y="88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4184;p15"/>
                <p:cNvSpPr/>
                <p:nvPr/>
              </p:nvSpPr>
              <p:spPr>
                <a:xfrm>
                  <a:off x="1152500" y="8001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1"/>
                      </a:moveTo>
                      <a:cubicBezTo>
                        <a:pt x="87" y="1"/>
                        <a:pt x="1" y="88"/>
                        <a:pt x="1" y="195"/>
                      </a:cubicBezTo>
                      <a:cubicBezTo>
                        <a:pt x="1" y="302"/>
                        <a:pt x="87" y="389"/>
                        <a:pt x="193" y="389"/>
                      </a:cubicBezTo>
                      <a:cubicBezTo>
                        <a:pt x="301" y="389"/>
                        <a:pt x="388" y="302"/>
                        <a:pt x="388" y="195"/>
                      </a:cubicBezTo>
                      <a:cubicBezTo>
                        <a:pt x="388" y="88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5" name="Google Shape;4185;p15"/>
                <p:cNvSpPr/>
                <p:nvPr/>
              </p:nvSpPr>
              <p:spPr>
                <a:xfrm>
                  <a:off x="119227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1"/>
                      </a:moveTo>
                      <a:cubicBezTo>
                        <a:pt x="86" y="1"/>
                        <a:pt x="0" y="88"/>
                        <a:pt x="0" y="195"/>
                      </a:cubicBezTo>
                      <a:cubicBezTo>
                        <a:pt x="0" y="302"/>
                        <a:pt x="86" y="389"/>
                        <a:pt x="193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4186;p15"/>
                <p:cNvSpPr/>
                <p:nvPr/>
              </p:nvSpPr>
              <p:spPr>
                <a:xfrm>
                  <a:off x="1232025" y="8001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7" y="302"/>
                        <a:pt x="387" y="195"/>
                      </a:cubicBezTo>
                      <a:cubicBezTo>
                        <a:pt x="387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4187;p15"/>
                <p:cNvSpPr/>
                <p:nvPr/>
              </p:nvSpPr>
              <p:spPr>
                <a:xfrm>
                  <a:off x="355750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3" y="332"/>
                      </a:cubicBezTo>
                      <a:cubicBezTo>
                        <a:pt x="162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6"/>
                      </a:cubicBezTo>
                      <a:cubicBezTo>
                        <a:pt x="453" y="88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4188;p15"/>
                <p:cNvSpPr/>
                <p:nvPr/>
              </p:nvSpPr>
              <p:spPr>
                <a:xfrm>
                  <a:off x="3971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8" y="0"/>
                        <a:pt x="1" y="88"/>
                        <a:pt x="1" y="194"/>
                      </a:cubicBezTo>
                      <a:cubicBezTo>
                        <a:pt x="1" y="302"/>
                        <a:pt x="88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4189;p15"/>
                <p:cNvSpPr/>
                <p:nvPr/>
              </p:nvSpPr>
              <p:spPr>
                <a:xfrm>
                  <a:off x="435250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4190;p15"/>
                <p:cNvSpPr/>
                <p:nvPr/>
              </p:nvSpPr>
              <p:spPr>
                <a:xfrm>
                  <a:off x="475025" y="7660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4191;p15"/>
                <p:cNvSpPr/>
                <p:nvPr/>
              </p:nvSpPr>
              <p:spPr>
                <a:xfrm>
                  <a:off x="5164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4192;p15"/>
                <p:cNvSpPr/>
                <p:nvPr/>
              </p:nvSpPr>
              <p:spPr>
                <a:xfrm>
                  <a:off x="5545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4193;p15"/>
                <p:cNvSpPr/>
                <p:nvPr/>
              </p:nvSpPr>
              <p:spPr>
                <a:xfrm>
                  <a:off x="595925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4194;p15"/>
                <p:cNvSpPr/>
                <p:nvPr/>
              </p:nvSpPr>
              <p:spPr>
                <a:xfrm>
                  <a:off x="63402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4195;p15"/>
                <p:cNvSpPr/>
                <p:nvPr/>
              </p:nvSpPr>
              <p:spPr>
                <a:xfrm>
                  <a:off x="673775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4196;p15"/>
                <p:cNvSpPr/>
                <p:nvPr/>
              </p:nvSpPr>
              <p:spPr>
                <a:xfrm>
                  <a:off x="7152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4197;p15"/>
                <p:cNvSpPr/>
                <p:nvPr/>
              </p:nvSpPr>
              <p:spPr>
                <a:xfrm>
                  <a:off x="753300" y="7660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4198;p15"/>
                <p:cNvSpPr/>
                <p:nvPr/>
              </p:nvSpPr>
              <p:spPr>
                <a:xfrm>
                  <a:off x="794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4199;p15"/>
                <p:cNvSpPr/>
                <p:nvPr/>
              </p:nvSpPr>
              <p:spPr>
                <a:xfrm>
                  <a:off x="832825" y="7660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4200;p15"/>
                <p:cNvSpPr/>
                <p:nvPr/>
              </p:nvSpPr>
              <p:spPr>
                <a:xfrm>
                  <a:off x="872575" y="7660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2"/>
                        <a:pt x="0" y="211"/>
                        <a:pt x="122" y="332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6"/>
                      </a:cubicBezTo>
                      <a:cubicBezTo>
                        <a:pt x="454" y="88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1" name="Google Shape;4201;p15"/>
                <p:cNvSpPr/>
                <p:nvPr/>
              </p:nvSpPr>
              <p:spPr>
                <a:xfrm>
                  <a:off x="9139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2" name="Google Shape;4202;p15"/>
                <p:cNvSpPr/>
                <p:nvPr/>
              </p:nvSpPr>
              <p:spPr>
                <a:xfrm>
                  <a:off x="95370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2" y="388"/>
                        <a:pt x="389" y="302"/>
                        <a:pt x="389" y="194"/>
                      </a:cubicBezTo>
                      <a:cubicBezTo>
                        <a:pt x="389" y="88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3" name="Google Shape;4203;p15"/>
                <p:cNvSpPr/>
                <p:nvPr/>
              </p:nvSpPr>
              <p:spPr>
                <a:xfrm>
                  <a:off x="993450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9" y="0"/>
                        <a:pt x="1" y="88"/>
                        <a:pt x="1" y="194"/>
                      </a:cubicBezTo>
                      <a:cubicBezTo>
                        <a:pt x="1" y="302"/>
                        <a:pt x="89" y="388"/>
                        <a:pt x="195" y="388"/>
                      </a:cubicBezTo>
                      <a:cubicBezTo>
                        <a:pt x="303" y="388"/>
                        <a:pt x="389" y="302"/>
                        <a:pt x="389" y="194"/>
                      </a:cubicBezTo>
                      <a:cubicBezTo>
                        <a:pt x="389" y="88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4" name="Google Shape;4204;p15"/>
                <p:cNvSpPr/>
                <p:nvPr/>
              </p:nvSpPr>
              <p:spPr>
                <a:xfrm>
                  <a:off x="10332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5" name="Google Shape;4205;p15"/>
                <p:cNvSpPr/>
                <p:nvPr/>
              </p:nvSpPr>
              <p:spPr>
                <a:xfrm>
                  <a:off x="107297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6" name="Google Shape;4206;p15"/>
                <p:cNvSpPr/>
                <p:nvPr/>
              </p:nvSpPr>
              <p:spPr>
                <a:xfrm>
                  <a:off x="1112725" y="7660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8" y="0"/>
                        <a:pt x="0" y="88"/>
                        <a:pt x="0" y="194"/>
                      </a:cubicBezTo>
                      <a:cubicBezTo>
                        <a:pt x="0" y="302"/>
                        <a:pt x="88" y="388"/>
                        <a:pt x="194" y="388"/>
                      </a:cubicBezTo>
                      <a:cubicBezTo>
                        <a:pt x="302" y="388"/>
                        <a:pt x="388" y="302"/>
                        <a:pt x="388" y="194"/>
                      </a:cubicBezTo>
                      <a:cubicBezTo>
                        <a:pt x="388" y="88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7" name="Google Shape;4207;p15"/>
                <p:cNvSpPr/>
                <p:nvPr/>
              </p:nvSpPr>
              <p:spPr>
                <a:xfrm>
                  <a:off x="1152500" y="76602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3" y="0"/>
                      </a:moveTo>
                      <a:cubicBezTo>
                        <a:pt x="87" y="0"/>
                        <a:pt x="1" y="88"/>
                        <a:pt x="1" y="194"/>
                      </a:cubicBezTo>
                      <a:cubicBezTo>
                        <a:pt x="1" y="302"/>
                        <a:pt x="87" y="388"/>
                        <a:pt x="193" y="388"/>
                      </a:cubicBezTo>
                      <a:cubicBezTo>
                        <a:pt x="301" y="388"/>
                        <a:pt x="388" y="302"/>
                        <a:pt x="388" y="194"/>
                      </a:cubicBezTo>
                      <a:cubicBezTo>
                        <a:pt x="388" y="88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8" name="Google Shape;4208;p15"/>
                <p:cNvSpPr/>
                <p:nvPr/>
              </p:nvSpPr>
              <p:spPr>
                <a:xfrm>
                  <a:off x="119227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3" y="0"/>
                      </a:moveTo>
                      <a:cubicBezTo>
                        <a:pt x="86" y="0"/>
                        <a:pt x="0" y="88"/>
                        <a:pt x="0" y="194"/>
                      </a:cubicBezTo>
                      <a:cubicBezTo>
                        <a:pt x="0" y="302"/>
                        <a:pt x="86" y="388"/>
                        <a:pt x="193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9" name="Google Shape;4209;p15"/>
                <p:cNvSpPr/>
                <p:nvPr/>
              </p:nvSpPr>
              <p:spPr>
                <a:xfrm>
                  <a:off x="1232025" y="766025"/>
                  <a:ext cx="96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7" y="302"/>
                        <a:pt x="387" y="194"/>
                      </a:cubicBezTo>
                      <a:cubicBezTo>
                        <a:pt x="387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0" name="Google Shape;4210;p15"/>
                <p:cNvSpPr/>
                <p:nvPr/>
              </p:nvSpPr>
              <p:spPr>
                <a:xfrm>
                  <a:off x="355750" y="7319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1" name="Google Shape;4211;p15"/>
                <p:cNvSpPr/>
                <p:nvPr/>
              </p:nvSpPr>
              <p:spPr>
                <a:xfrm>
                  <a:off x="3971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8" y="1"/>
                        <a:pt x="1" y="87"/>
                        <a:pt x="1" y="195"/>
                      </a:cubicBezTo>
                      <a:cubicBezTo>
                        <a:pt x="1" y="301"/>
                        <a:pt x="88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2" name="Google Shape;4212;p15"/>
                <p:cNvSpPr/>
                <p:nvPr/>
              </p:nvSpPr>
              <p:spPr>
                <a:xfrm>
                  <a:off x="435250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3" name="Google Shape;4213;p15"/>
                <p:cNvSpPr/>
                <p:nvPr/>
              </p:nvSpPr>
              <p:spPr>
                <a:xfrm>
                  <a:off x="475025" y="7319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4214;p15"/>
                <p:cNvSpPr/>
                <p:nvPr/>
              </p:nvSpPr>
              <p:spPr>
                <a:xfrm>
                  <a:off x="5164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5" name="Google Shape;4215;p15"/>
                <p:cNvSpPr/>
                <p:nvPr/>
              </p:nvSpPr>
              <p:spPr>
                <a:xfrm>
                  <a:off x="5545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4216;p15"/>
                <p:cNvSpPr/>
                <p:nvPr/>
              </p:nvSpPr>
              <p:spPr>
                <a:xfrm>
                  <a:off x="595925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7" name="Google Shape;4217;p15"/>
                <p:cNvSpPr/>
                <p:nvPr/>
              </p:nvSpPr>
              <p:spPr>
                <a:xfrm>
                  <a:off x="63402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1"/>
                      </a:moveTo>
                      <a:cubicBezTo>
                        <a:pt x="263" y="1"/>
                        <a:pt x="262" y="1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1"/>
                        <a:pt x="26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8" name="Google Shape;4218;p15"/>
                <p:cNvSpPr/>
                <p:nvPr/>
              </p:nvSpPr>
              <p:spPr>
                <a:xfrm>
                  <a:off x="673775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4219;p15"/>
                <p:cNvSpPr/>
                <p:nvPr/>
              </p:nvSpPr>
              <p:spPr>
                <a:xfrm>
                  <a:off x="7152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0" name="Google Shape;4220;p15"/>
                <p:cNvSpPr/>
                <p:nvPr/>
              </p:nvSpPr>
              <p:spPr>
                <a:xfrm>
                  <a:off x="753300" y="7319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1"/>
                      </a:moveTo>
                      <a:cubicBezTo>
                        <a:pt x="262" y="1"/>
                        <a:pt x="261" y="1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1"/>
                        <a:pt x="26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1" name="Google Shape;4221;p15"/>
                <p:cNvSpPr/>
                <p:nvPr/>
              </p:nvSpPr>
              <p:spPr>
                <a:xfrm>
                  <a:off x="794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4222;p15"/>
                <p:cNvSpPr/>
                <p:nvPr/>
              </p:nvSpPr>
              <p:spPr>
                <a:xfrm>
                  <a:off x="83282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4223;p15"/>
                <p:cNvSpPr/>
                <p:nvPr/>
              </p:nvSpPr>
              <p:spPr>
                <a:xfrm>
                  <a:off x="872575" y="7319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7" y="1"/>
                        <a:pt x="0" y="210"/>
                        <a:pt x="123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4224;p15"/>
                <p:cNvSpPr/>
                <p:nvPr/>
              </p:nvSpPr>
              <p:spPr>
                <a:xfrm>
                  <a:off x="9139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4225;p15"/>
                <p:cNvSpPr/>
                <p:nvPr/>
              </p:nvSpPr>
              <p:spPr>
                <a:xfrm>
                  <a:off x="95370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2" y="387"/>
                        <a:pt x="389" y="301"/>
                        <a:pt x="389" y="195"/>
                      </a:cubicBezTo>
                      <a:cubicBezTo>
                        <a:pt x="389" y="87"/>
                        <a:pt x="302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6" name="Google Shape;4226;p15"/>
                <p:cNvSpPr/>
                <p:nvPr/>
              </p:nvSpPr>
              <p:spPr>
                <a:xfrm>
                  <a:off x="993450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5" y="1"/>
                      </a:moveTo>
                      <a:cubicBezTo>
                        <a:pt x="89" y="1"/>
                        <a:pt x="1" y="87"/>
                        <a:pt x="1" y="195"/>
                      </a:cubicBezTo>
                      <a:cubicBezTo>
                        <a:pt x="1" y="301"/>
                        <a:pt x="89" y="387"/>
                        <a:pt x="195" y="387"/>
                      </a:cubicBezTo>
                      <a:cubicBezTo>
                        <a:pt x="303" y="387"/>
                        <a:pt x="389" y="301"/>
                        <a:pt x="389" y="195"/>
                      </a:cubicBezTo>
                      <a:cubicBezTo>
                        <a:pt x="389" y="87"/>
                        <a:pt x="303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7" name="Google Shape;4227;p15"/>
                <p:cNvSpPr/>
                <p:nvPr/>
              </p:nvSpPr>
              <p:spPr>
                <a:xfrm>
                  <a:off x="10332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8" name="Google Shape;4228;p15"/>
                <p:cNvSpPr/>
                <p:nvPr/>
              </p:nvSpPr>
              <p:spPr>
                <a:xfrm>
                  <a:off x="107297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9" name="Google Shape;4229;p15"/>
                <p:cNvSpPr/>
                <p:nvPr/>
              </p:nvSpPr>
              <p:spPr>
                <a:xfrm>
                  <a:off x="1112725" y="73195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8" y="1"/>
                        <a:pt x="0" y="87"/>
                        <a:pt x="0" y="195"/>
                      </a:cubicBezTo>
                      <a:cubicBezTo>
                        <a:pt x="0" y="301"/>
                        <a:pt x="88" y="387"/>
                        <a:pt x="194" y="387"/>
                      </a:cubicBezTo>
                      <a:cubicBezTo>
                        <a:pt x="302" y="387"/>
                        <a:pt x="388" y="301"/>
                        <a:pt x="388" y="195"/>
                      </a:cubicBezTo>
                      <a:cubicBezTo>
                        <a:pt x="388" y="87"/>
                        <a:pt x="302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0" name="Google Shape;4230;p15"/>
                <p:cNvSpPr/>
                <p:nvPr/>
              </p:nvSpPr>
              <p:spPr>
                <a:xfrm>
                  <a:off x="1152500" y="73195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3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7"/>
                        <a:pt x="193" y="387"/>
                      </a:cubicBezTo>
                      <a:cubicBezTo>
                        <a:pt x="301" y="387"/>
                        <a:pt x="388" y="301"/>
                        <a:pt x="388" y="195"/>
                      </a:cubicBezTo>
                      <a:cubicBezTo>
                        <a:pt x="388" y="87"/>
                        <a:pt x="301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1" name="Google Shape;4231;p15"/>
                <p:cNvSpPr/>
                <p:nvPr/>
              </p:nvSpPr>
              <p:spPr>
                <a:xfrm>
                  <a:off x="119227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3" y="1"/>
                      </a:moveTo>
                      <a:cubicBezTo>
                        <a:pt x="86" y="1"/>
                        <a:pt x="0" y="87"/>
                        <a:pt x="0" y="195"/>
                      </a:cubicBezTo>
                      <a:cubicBezTo>
                        <a:pt x="0" y="301"/>
                        <a:pt x="86" y="387"/>
                        <a:pt x="193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3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2" name="Google Shape;4232;p15"/>
                <p:cNvSpPr/>
                <p:nvPr/>
              </p:nvSpPr>
              <p:spPr>
                <a:xfrm>
                  <a:off x="1232025" y="731950"/>
                  <a:ext cx="967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7" y="301"/>
                        <a:pt x="387" y="195"/>
                      </a:cubicBezTo>
                      <a:cubicBezTo>
                        <a:pt x="387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3" name="Google Shape;4233;p15"/>
                <p:cNvSpPr/>
                <p:nvPr/>
              </p:nvSpPr>
              <p:spPr>
                <a:xfrm>
                  <a:off x="3971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8" y="0"/>
                        <a:pt x="1" y="87"/>
                        <a:pt x="1" y="194"/>
                      </a:cubicBezTo>
                      <a:cubicBezTo>
                        <a:pt x="1" y="300"/>
                        <a:pt x="88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4" name="Google Shape;4234;p15"/>
                <p:cNvSpPr/>
                <p:nvPr/>
              </p:nvSpPr>
              <p:spPr>
                <a:xfrm>
                  <a:off x="43525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5" name="Google Shape;4235;p15"/>
                <p:cNvSpPr/>
                <p:nvPr/>
              </p:nvSpPr>
              <p:spPr>
                <a:xfrm>
                  <a:off x="475000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6" name="Google Shape;4236;p15"/>
                <p:cNvSpPr/>
                <p:nvPr/>
              </p:nvSpPr>
              <p:spPr>
                <a:xfrm>
                  <a:off x="51642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7" name="Google Shape;4237;p15"/>
                <p:cNvSpPr/>
                <p:nvPr/>
              </p:nvSpPr>
              <p:spPr>
                <a:xfrm>
                  <a:off x="5545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8" name="Google Shape;4238;p15"/>
                <p:cNvSpPr/>
                <p:nvPr/>
              </p:nvSpPr>
              <p:spPr>
                <a:xfrm>
                  <a:off x="595925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39" name="Google Shape;4239;p15"/>
                <p:cNvSpPr/>
                <p:nvPr/>
              </p:nvSpPr>
              <p:spPr>
                <a:xfrm>
                  <a:off x="63402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0" name="Google Shape;4240;p15"/>
                <p:cNvSpPr/>
                <p:nvPr/>
              </p:nvSpPr>
              <p:spPr>
                <a:xfrm>
                  <a:off x="673775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1" name="Google Shape;4241;p15"/>
                <p:cNvSpPr/>
                <p:nvPr/>
              </p:nvSpPr>
              <p:spPr>
                <a:xfrm>
                  <a:off x="7152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2" name="Google Shape;4242;p15"/>
                <p:cNvSpPr/>
                <p:nvPr/>
              </p:nvSpPr>
              <p:spPr>
                <a:xfrm>
                  <a:off x="753300" y="6978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3" name="Google Shape;4243;p15"/>
                <p:cNvSpPr/>
                <p:nvPr/>
              </p:nvSpPr>
              <p:spPr>
                <a:xfrm>
                  <a:off x="794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4" name="Google Shape;4244;p15"/>
                <p:cNvSpPr/>
                <p:nvPr/>
              </p:nvSpPr>
              <p:spPr>
                <a:xfrm>
                  <a:off x="83282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5" name="Google Shape;4245;p15"/>
                <p:cNvSpPr/>
                <p:nvPr/>
              </p:nvSpPr>
              <p:spPr>
                <a:xfrm>
                  <a:off x="872575" y="6978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6" name="Google Shape;4246;p15"/>
                <p:cNvSpPr/>
                <p:nvPr/>
              </p:nvSpPr>
              <p:spPr>
                <a:xfrm>
                  <a:off x="9139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7" name="Google Shape;4247;p15"/>
                <p:cNvSpPr/>
                <p:nvPr/>
              </p:nvSpPr>
              <p:spPr>
                <a:xfrm>
                  <a:off x="95370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2" y="387"/>
                        <a:pt x="389" y="300"/>
                        <a:pt x="389" y="194"/>
                      </a:cubicBezTo>
                      <a:cubicBezTo>
                        <a:pt x="389" y="87"/>
                        <a:pt x="302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8" name="Google Shape;4248;p15"/>
                <p:cNvSpPr/>
                <p:nvPr/>
              </p:nvSpPr>
              <p:spPr>
                <a:xfrm>
                  <a:off x="993450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9" y="0"/>
                        <a:pt x="1" y="87"/>
                        <a:pt x="1" y="194"/>
                      </a:cubicBezTo>
                      <a:cubicBezTo>
                        <a:pt x="1" y="300"/>
                        <a:pt x="89" y="387"/>
                        <a:pt x="195" y="387"/>
                      </a:cubicBezTo>
                      <a:cubicBezTo>
                        <a:pt x="303" y="387"/>
                        <a:pt x="389" y="300"/>
                        <a:pt x="389" y="194"/>
                      </a:cubicBezTo>
                      <a:cubicBezTo>
                        <a:pt x="389" y="87"/>
                        <a:pt x="303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49" name="Google Shape;4249;p15"/>
                <p:cNvSpPr/>
                <p:nvPr/>
              </p:nvSpPr>
              <p:spPr>
                <a:xfrm>
                  <a:off x="10332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0" name="Google Shape;4250;p15"/>
                <p:cNvSpPr/>
                <p:nvPr/>
              </p:nvSpPr>
              <p:spPr>
                <a:xfrm>
                  <a:off x="107297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1" name="Google Shape;4251;p15"/>
                <p:cNvSpPr/>
                <p:nvPr/>
              </p:nvSpPr>
              <p:spPr>
                <a:xfrm>
                  <a:off x="1112725" y="69785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8" y="0"/>
                        <a:pt x="0" y="87"/>
                        <a:pt x="0" y="194"/>
                      </a:cubicBezTo>
                      <a:cubicBezTo>
                        <a:pt x="0" y="300"/>
                        <a:pt x="88" y="387"/>
                        <a:pt x="194" y="387"/>
                      </a:cubicBezTo>
                      <a:cubicBezTo>
                        <a:pt x="302" y="387"/>
                        <a:pt x="388" y="300"/>
                        <a:pt x="388" y="194"/>
                      </a:cubicBezTo>
                      <a:cubicBezTo>
                        <a:pt x="388" y="87"/>
                        <a:pt x="302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2" name="Google Shape;4252;p15"/>
                <p:cNvSpPr/>
                <p:nvPr/>
              </p:nvSpPr>
              <p:spPr>
                <a:xfrm>
                  <a:off x="1152500" y="69785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3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3" y="387"/>
                      </a:cubicBezTo>
                      <a:cubicBezTo>
                        <a:pt x="301" y="387"/>
                        <a:pt x="388" y="300"/>
                        <a:pt x="388" y="194"/>
                      </a:cubicBezTo>
                      <a:cubicBezTo>
                        <a:pt x="388" y="87"/>
                        <a:pt x="301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3" name="Google Shape;4253;p15"/>
                <p:cNvSpPr/>
                <p:nvPr/>
              </p:nvSpPr>
              <p:spPr>
                <a:xfrm>
                  <a:off x="1192275" y="697850"/>
                  <a:ext cx="967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" h="387" extrusionOk="0">
                      <a:moveTo>
                        <a:pt x="193" y="0"/>
                      </a:moveTo>
                      <a:cubicBezTo>
                        <a:pt x="86" y="0"/>
                        <a:pt x="0" y="87"/>
                        <a:pt x="0" y="194"/>
                      </a:cubicBezTo>
                      <a:cubicBezTo>
                        <a:pt x="0" y="300"/>
                        <a:pt x="86" y="387"/>
                        <a:pt x="193" y="387"/>
                      </a:cubicBezTo>
                      <a:cubicBezTo>
                        <a:pt x="300" y="387"/>
                        <a:pt x="387" y="300"/>
                        <a:pt x="387" y="194"/>
                      </a:cubicBezTo>
                      <a:cubicBezTo>
                        <a:pt x="387" y="87"/>
                        <a:pt x="300" y="0"/>
                        <a:pt x="19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4" name="Google Shape;4254;p15"/>
                <p:cNvSpPr/>
                <p:nvPr/>
              </p:nvSpPr>
              <p:spPr>
                <a:xfrm>
                  <a:off x="4352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5" name="Google Shape;4255;p15"/>
                <p:cNvSpPr/>
                <p:nvPr/>
              </p:nvSpPr>
              <p:spPr>
                <a:xfrm>
                  <a:off x="475025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6" name="Google Shape;4256;p15"/>
                <p:cNvSpPr/>
                <p:nvPr/>
              </p:nvSpPr>
              <p:spPr>
                <a:xfrm>
                  <a:off x="514750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7"/>
                        <a:pt x="258" y="387"/>
                      </a:cubicBezTo>
                      <a:cubicBezTo>
                        <a:pt x="358" y="387"/>
                        <a:pt x="454" y="310"/>
                        <a:pt x="454" y="194"/>
                      </a:cubicBezTo>
                      <a:cubicBezTo>
                        <a:pt x="454" y="87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7" name="Google Shape;4257;p15"/>
                <p:cNvSpPr/>
                <p:nvPr/>
              </p:nvSpPr>
              <p:spPr>
                <a:xfrm>
                  <a:off x="5545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8" name="Google Shape;4258;p15"/>
                <p:cNvSpPr/>
                <p:nvPr/>
              </p:nvSpPr>
              <p:spPr>
                <a:xfrm>
                  <a:off x="594250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6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59" name="Google Shape;4259;p15"/>
                <p:cNvSpPr/>
                <p:nvPr/>
              </p:nvSpPr>
              <p:spPr>
                <a:xfrm>
                  <a:off x="63402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7" y="0"/>
                        <a:pt x="1" y="208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0" name="Google Shape;4260;p15"/>
                <p:cNvSpPr/>
                <p:nvPr/>
              </p:nvSpPr>
              <p:spPr>
                <a:xfrm>
                  <a:off x="673775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1" name="Google Shape;4261;p15"/>
                <p:cNvSpPr/>
                <p:nvPr/>
              </p:nvSpPr>
              <p:spPr>
                <a:xfrm>
                  <a:off x="713525" y="6637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2" name="Google Shape;4262;p15"/>
                <p:cNvSpPr/>
                <p:nvPr/>
              </p:nvSpPr>
              <p:spPr>
                <a:xfrm>
                  <a:off x="7533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0"/>
                      </a:cubicBez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3" name="Google Shape;4263;p15"/>
                <p:cNvSpPr/>
                <p:nvPr/>
              </p:nvSpPr>
              <p:spPr>
                <a:xfrm>
                  <a:off x="79307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4" name="Google Shape;4264;p15"/>
                <p:cNvSpPr/>
                <p:nvPr/>
              </p:nvSpPr>
              <p:spPr>
                <a:xfrm>
                  <a:off x="832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5" name="Google Shape;4265;p15"/>
                <p:cNvSpPr/>
                <p:nvPr/>
              </p:nvSpPr>
              <p:spPr>
                <a:xfrm>
                  <a:off x="872575" y="663750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7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6" name="Google Shape;4266;p15"/>
                <p:cNvSpPr/>
                <p:nvPr/>
              </p:nvSpPr>
              <p:spPr>
                <a:xfrm>
                  <a:off x="9123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7" name="Google Shape;4267;p15"/>
                <p:cNvSpPr/>
                <p:nvPr/>
              </p:nvSpPr>
              <p:spPr>
                <a:xfrm>
                  <a:off x="952100" y="663750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8" y="0"/>
                        <a:pt x="258" y="0"/>
                        <a:pt x="257" y="0"/>
                      </a:cubicBezTo>
                      <a:cubicBezTo>
                        <a:pt x="85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7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8" name="Google Shape;4268;p15"/>
                <p:cNvSpPr/>
                <p:nvPr/>
              </p:nvSpPr>
              <p:spPr>
                <a:xfrm>
                  <a:off x="991825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69" name="Google Shape;4269;p15"/>
                <p:cNvSpPr/>
                <p:nvPr/>
              </p:nvSpPr>
              <p:spPr>
                <a:xfrm>
                  <a:off x="1031600" y="6637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0"/>
                      </a:cubicBezTo>
                      <a:cubicBezTo>
                        <a:pt x="260" y="0"/>
                        <a:pt x="259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5" y="194"/>
                      </a:cubicBezTo>
                      <a:cubicBezTo>
                        <a:pt x="455" y="87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0" name="Google Shape;4270;p15"/>
                <p:cNvSpPr/>
                <p:nvPr/>
              </p:nvSpPr>
              <p:spPr>
                <a:xfrm>
                  <a:off x="10713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6" y="0"/>
                        <a:pt x="0" y="208"/>
                        <a:pt x="123" y="330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1" name="Google Shape;4271;p15"/>
                <p:cNvSpPr/>
                <p:nvPr/>
              </p:nvSpPr>
              <p:spPr>
                <a:xfrm>
                  <a:off x="111110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3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2" name="Google Shape;4272;p15"/>
                <p:cNvSpPr/>
                <p:nvPr/>
              </p:nvSpPr>
              <p:spPr>
                <a:xfrm>
                  <a:off x="1150850" y="6637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87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3" name="Google Shape;4273;p15"/>
                <p:cNvSpPr/>
                <p:nvPr/>
              </p:nvSpPr>
              <p:spPr>
                <a:xfrm>
                  <a:off x="4750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4" name="Google Shape;4274;p15"/>
                <p:cNvSpPr/>
                <p:nvPr/>
              </p:nvSpPr>
              <p:spPr>
                <a:xfrm>
                  <a:off x="514750" y="6296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2" y="388"/>
                        <a:pt x="259" y="388"/>
                      </a:cubicBezTo>
                      <a:cubicBezTo>
                        <a:pt x="359" y="388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5" name="Google Shape;4275;p15"/>
                <p:cNvSpPr/>
                <p:nvPr/>
              </p:nvSpPr>
              <p:spPr>
                <a:xfrm>
                  <a:off x="5545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6" name="Google Shape;4276;p15"/>
                <p:cNvSpPr/>
                <p:nvPr/>
              </p:nvSpPr>
              <p:spPr>
                <a:xfrm>
                  <a:off x="594250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7" name="Google Shape;4277;p15"/>
                <p:cNvSpPr/>
                <p:nvPr/>
              </p:nvSpPr>
              <p:spPr>
                <a:xfrm>
                  <a:off x="63402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8" name="Google Shape;4278;p15"/>
                <p:cNvSpPr/>
                <p:nvPr/>
              </p:nvSpPr>
              <p:spPr>
                <a:xfrm>
                  <a:off x="673775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79" name="Google Shape;4279;p15"/>
                <p:cNvSpPr/>
                <p:nvPr/>
              </p:nvSpPr>
              <p:spPr>
                <a:xfrm>
                  <a:off x="71352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0" name="Google Shape;4280;p15"/>
                <p:cNvSpPr/>
                <p:nvPr/>
              </p:nvSpPr>
              <p:spPr>
                <a:xfrm>
                  <a:off x="753300" y="6296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1" name="Google Shape;4281;p15"/>
                <p:cNvSpPr/>
                <p:nvPr/>
              </p:nvSpPr>
              <p:spPr>
                <a:xfrm>
                  <a:off x="793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2" name="Google Shape;4282;p15"/>
                <p:cNvSpPr/>
                <p:nvPr/>
              </p:nvSpPr>
              <p:spPr>
                <a:xfrm>
                  <a:off x="832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3" name="Google Shape;4283;p15"/>
                <p:cNvSpPr/>
                <p:nvPr/>
              </p:nvSpPr>
              <p:spPr>
                <a:xfrm>
                  <a:off x="8725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1"/>
                      </a:moveTo>
                      <a:cubicBezTo>
                        <a:pt x="261" y="1"/>
                        <a:pt x="260" y="1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8"/>
                        <a:pt x="367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4" name="Google Shape;4284;p15"/>
                <p:cNvSpPr/>
                <p:nvPr/>
              </p:nvSpPr>
              <p:spPr>
                <a:xfrm>
                  <a:off x="9123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5" name="Google Shape;4285;p15"/>
                <p:cNvSpPr/>
                <p:nvPr/>
              </p:nvSpPr>
              <p:spPr>
                <a:xfrm>
                  <a:off x="95207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6" name="Google Shape;4286;p15"/>
                <p:cNvSpPr/>
                <p:nvPr/>
              </p:nvSpPr>
              <p:spPr>
                <a:xfrm>
                  <a:off x="991825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7" name="Google Shape;4287;p15"/>
                <p:cNvSpPr/>
                <p:nvPr/>
              </p:nvSpPr>
              <p:spPr>
                <a:xfrm>
                  <a:off x="1031575" y="6296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8" name="Google Shape;4288;p15"/>
                <p:cNvSpPr/>
                <p:nvPr/>
              </p:nvSpPr>
              <p:spPr>
                <a:xfrm>
                  <a:off x="107135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89" name="Google Shape;4289;p15"/>
                <p:cNvSpPr/>
                <p:nvPr/>
              </p:nvSpPr>
              <p:spPr>
                <a:xfrm>
                  <a:off x="1111100" y="6296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0" name="Google Shape;4290;p15"/>
                <p:cNvSpPr/>
                <p:nvPr/>
              </p:nvSpPr>
              <p:spPr>
                <a:xfrm>
                  <a:off x="514750" y="595525"/>
                  <a:ext cx="1135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8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0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5"/>
                      </a:cubicBezTo>
                      <a:cubicBezTo>
                        <a:pt x="454" y="88"/>
                        <a:pt x="369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1" name="Google Shape;4291;p15"/>
                <p:cNvSpPr/>
                <p:nvPr/>
              </p:nvSpPr>
              <p:spPr>
                <a:xfrm>
                  <a:off x="5545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6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2" name="Google Shape;4292;p15"/>
                <p:cNvSpPr/>
                <p:nvPr/>
              </p:nvSpPr>
              <p:spPr>
                <a:xfrm>
                  <a:off x="594250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1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3" name="Google Shape;4293;p15"/>
                <p:cNvSpPr/>
                <p:nvPr/>
              </p:nvSpPr>
              <p:spPr>
                <a:xfrm>
                  <a:off x="63402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7" y="1"/>
                        <a:pt x="1" y="209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4" name="Google Shape;4294;p15"/>
                <p:cNvSpPr/>
                <p:nvPr/>
              </p:nvSpPr>
              <p:spPr>
                <a:xfrm>
                  <a:off x="673775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1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5" name="Google Shape;4295;p15"/>
                <p:cNvSpPr/>
                <p:nvPr/>
              </p:nvSpPr>
              <p:spPr>
                <a:xfrm>
                  <a:off x="713525" y="5955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1"/>
                      </a:cubicBezTo>
                      <a:cubicBezTo>
                        <a:pt x="260" y="1"/>
                        <a:pt x="260" y="1"/>
                        <a:pt x="259" y="1"/>
                      </a:cubicBezTo>
                      <a:cubicBezTo>
                        <a:pt x="88" y="1"/>
                        <a:pt x="1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1"/>
                        <a:pt x="455" y="195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6" name="Google Shape;4296;p15"/>
                <p:cNvSpPr/>
                <p:nvPr/>
              </p:nvSpPr>
              <p:spPr>
                <a:xfrm>
                  <a:off x="7533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1" y="0"/>
                        <a:pt x="260" y="1"/>
                      </a:cubicBez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7" name="Google Shape;4297;p15"/>
                <p:cNvSpPr/>
                <p:nvPr/>
              </p:nvSpPr>
              <p:spPr>
                <a:xfrm>
                  <a:off x="7930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9" y="1"/>
                        <a:pt x="258" y="1"/>
                        <a:pt x="257" y="1"/>
                      </a:cubicBezTo>
                      <a:cubicBezTo>
                        <a:pt x="86" y="1"/>
                        <a:pt x="1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8" name="Google Shape;4298;p15"/>
                <p:cNvSpPr/>
                <p:nvPr/>
              </p:nvSpPr>
              <p:spPr>
                <a:xfrm>
                  <a:off x="832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9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99" name="Google Shape;4299;p15"/>
                <p:cNvSpPr/>
                <p:nvPr/>
              </p:nvSpPr>
              <p:spPr>
                <a:xfrm>
                  <a:off x="87257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1"/>
                      </a:cubicBezTo>
                      <a:cubicBezTo>
                        <a:pt x="85" y="1"/>
                        <a:pt x="0" y="210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0" name="Google Shape;4300;p15"/>
                <p:cNvSpPr/>
                <p:nvPr/>
              </p:nvSpPr>
              <p:spPr>
                <a:xfrm>
                  <a:off x="9123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1" y="209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1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ubicBezTo>
                        <a:pt x="261" y="1"/>
                        <a:pt x="260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1" name="Google Shape;4301;p15"/>
                <p:cNvSpPr/>
                <p:nvPr/>
              </p:nvSpPr>
              <p:spPr>
                <a:xfrm>
                  <a:off x="952100" y="595525"/>
                  <a:ext cx="113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258" y="1"/>
                        <a:pt x="258" y="1"/>
                        <a:pt x="257" y="1"/>
                      </a:cubicBezTo>
                      <a:cubicBezTo>
                        <a:pt x="85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7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2" name="Google Shape;4302;p15"/>
                <p:cNvSpPr/>
                <p:nvPr/>
              </p:nvSpPr>
              <p:spPr>
                <a:xfrm>
                  <a:off x="991825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1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3" name="Google Shape;4303;p15"/>
                <p:cNvSpPr/>
                <p:nvPr/>
              </p:nvSpPr>
              <p:spPr>
                <a:xfrm>
                  <a:off x="1031600" y="5955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3" y="0"/>
                      </a:moveTo>
                      <a:cubicBezTo>
                        <a:pt x="262" y="0"/>
                        <a:pt x="262" y="0"/>
                        <a:pt x="261" y="1"/>
                      </a:cubicBezTo>
                      <a:cubicBezTo>
                        <a:pt x="260" y="1"/>
                        <a:pt x="259" y="1"/>
                        <a:pt x="259" y="1"/>
                      </a:cubicBezTo>
                      <a:cubicBezTo>
                        <a:pt x="87" y="1"/>
                        <a:pt x="0" y="209"/>
                        <a:pt x="123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5" y="195"/>
                      </a:cubicBezTo>
                      <a:cubicBezTo>
                        <a:pt x="455" y="88"/>
                        <a:pt x="368" y="0"/>
                        <a:pt x="263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4" name="Google Shape;4304;p15"/>
                <p:cNvSpPr/>
                <p:nvPr/>
              </p:nvSpPr>
              <p:spPr>
                <a:xfrm>
                  <a:off x="1071350" y="5955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1"/>
                      </a:cubicBez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1"/>
                        <a:pt x="453" y="195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5" name="Google Shape;4305;p15"/>
                <p:cNvSpPr/>
                <p:nvPr/>
              </p:nvSpPr>
              <p:spPr>
                <a:xfrm>
                  <a:off x="594250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4" y="371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7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6" name="Google Shape;4306;p15"/>
                <p:cNvSpPr/>
                <p:nvPr/>
              </p:nvSpPr>
              <p:spPr>
                <a:xfrm>
                  <a:off x="63402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7" name="Google Shape;4307;p15"/>
                <p:cNvSpPr/>
                <p:nvPr/>
              </p:nvSpPr>
              <p:spPr>
                <a:xfrm>
                  <a:off x="673775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8" name="Google Shape;4308;p15"/>
                <p:cNvSpPr/>
                <p:nvPr/>
              </p:nvSpPr>
              <p:spPr>
                <a:xfrm>
                  <a:off x="713525" y="561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09" name="Google Shape;4309;p15"/>
                <p:cNvSpPr/>
                <p:nvPr/>
              </p:nvSpPr>
              <p:spPr>
                <a:xfrm>
                  <a:off x="753300" y="561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0" name="Google Shape;4310;p15"/>
                <p:cNvSpPr/>
                <p:nvPr/>
              </p:nvSpPr>
              <p:spPr>
                <a:xfrm>
                  <a:off x="793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1" name="Google Shape;4311;p15"/>
                <p:cNvSpPr/>
                <p:nvPr/>
              </p:nvSpPr>
              <p:spPr>
                <a:xfrm>
                  <a:off x="832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2" name="Google Shape;4312;p15"/>
                <p:cNvSpPr/>
                <p:nvPr/>
              </p:nvSpPr>
              <p:spPr>
                <a:xfrm>
                  <a:off x="8725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5" y="0"/>
                        <a:pt x="0" y="209"/>
                        <a:pt x="123" y="332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8" y="389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3" name="Google Shape;4313;p15"/>
                <p:cNvSpPr/>
                <p:nvPr/>
              </p:nvSpPr>
              <p:spPr>
                <a:xfrm>
                  <a:off x="9123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10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4" name="Google Shape;4314;p15"/>
                <p:cNvSpPr/>
                <p:nvPr/>
              </p:nvSpPr>
              <p:spPr>
                <a:xfrm>
                  <a:off x="95207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5" name="Google Shape;4315;p15"/>
                <p:cNvSpPr/>
                <p:nvPr/>
              </p:nvSpPr>
              <p:spPr>
                <a:xfrm>
                  <a:off x="991825" y="561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6" name="Google Shape;4316;p15"/>
                <p:cNvSpPr/>
                <p:nvPr/>
              </p:nvSpPr>
              <p:spPr>
                <a:xfrm>
                  <a:off x="673775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1" y="1"/>
                      </a:moveTo>
                      <a:cubicBezTo>
                        <a:pt x="88" y="1"/>
                        <a:pt x="0" y="210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3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7" name="Google Shape;4317;p15"/>
                <p:cNvSpPr/>
                <p:nvPr/>
              </p:nvSpPr>
              <p:spPr>
                <a:xfrm>
                  <a:off x="713525" y="527300"/>
                  <a:ext cx="1140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90" extrusionOk="0">
                      <a:moveTo>
                        <a:pt x="261" y="1"/>
                      </a:moveTo>
                      <a:cubicBezTo>
                        <a:pt x="88" y="1"/>
                        <a:pt x="0" y="209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8" name="Google Shape;4318;p15"/>
                <p:cNvSpPr/>
                <p:nvPr/>
              </p:nvSpPr>
              <p:spPr>
                <a:xfrm>
                  <a:off x="753300" y="527300"/>
                  <a:ext cx="11375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90" extrusionOk="0">
                      <a:moveTo>
                        <a:pt x="260" y="1"/>
                      </a:moveTo>
                      <a:cubicBezTo>
                        <a:pt x="87" y="1"/>
                        <a:pt x="1" y="210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19" name="Google Shape;4319;p15"/>
                <p:cNvSpPr/>
                <p:nvPr/>
              </p:nvSpPr>
              <p:spPr>
                <a:xfrm>
                  <a:off x="7930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09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5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0" name="Google Shape;4320;p15"/>
                <p:cNvSpPr/>
                <p:nvPr/>
              </p:nvSpPr>
              <p:spPr>
                <a:xfrm>
                  <a:off x="8328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59" y="1"/>
                      </a:moveTo>
                      <a:cubicBezTo>
                        <a:pt x="87" y="1"/>
                        <a:pt x="0" y="210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6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1" name="Google Shape;4321;p15"/>
                <p:cNvSpPr/>
                <p:nvPr/>
              </p:nvSpPr>
              <p:spPr>
                <a:xfrm>
                  <a:off x="87257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0" y="1"/>
                      </a:moveTo>
                      <a:cubicBezTo>
                        <a:pt x="85" y="1"/>
                        <a:pt x="0" y="210"/>
                        <a:pt x="123" y="333"/>
                      </a:cubicBezTo>
                      <a:cubicBezTo>
                        <a:pt x="163" y="372"/>
                        <a:pt x="211" y="390"/>
                        <a:pt x="259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2" name="Google Shape;4322;p15"/>
                <p:cNvSpPr/>
                <p:nvPr/>
              </p:nvSpPr>
              <p:spPr>
                <a:xfrm>
                  <a:off x="912325" y="527300"/>
                  <a:ext cx="11350" cy="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90" extrusionOk="0">
                      <a:moveTo>
                        <a:pt x="261" y="1"/>
                      </a:moveTo>
                      <a:cubicBezTo>
                        <a:pt x="87" y="1"/>
                        <a:pt x="1" y="210"/>
                        <a:pt x="122" y="333"/>
                      </a:cubicBezTo>
                      <a:cubicBezTo>
                        <a:pt x="161" y="372"/>
                        <a:pt x="210" y="390"/>
                        <a:pt x="258" y="390"/>
                      </a:cubicBezTo>
                      <a:cubicBezTo>
                        <a:pt x="358" y="390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3" name="Google Shape;4323;p15"/>
                <p:cNvSpPr/>
                <p:nvPr/>
              </p:nvSpPr>
              <p:spPr>
                <a:xfrm>
                  <a:off x="594250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4" y="370"/>
                        <a:pt x="212" y="388"/>
                        <a:pt x="260" y="388"/>
                      </a:cubicBezTo>
                      <a:cubicBezTo>
                        <a:pt x="360" y="388"/>
                        <a:pt x="456" y="311"/>
                        <a:pt x="456" y="194"/>
                      </a:cubicBezTo>
                      <a:cubicBezTo>
                        <a:pt x="454" y="86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4" name="Google Shape;4324;p15"/>
                <p:cNvSpPr/>
                <p:nvPr/>
              </p:nvSpPr>
              <p:spPr>
                <a:xfrm>
                  <a:off x="63402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5" name="Google Shape;4325;p15"/>
                <p:cNvSpPr/>
                <p:nvPr/>
              </p:nvSpPr>
              <p:spPr>
                <a:xfrm>
                  <a:off x="673775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9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3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6" name="Google Shape;4326;p15"/>
                <p:cNvSpPr/>
                <p:nvPr/>
              </p:nvSpPr>
              <p:spPr>
                <a:xfrm>
                  <a:off x="713525" y="15845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0"/>
                      </a:cubicBezTo>
                      <a:cubicBezTo>
                        <a:pt x="163" y="370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6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7" name="Google Shape;4327;p15"/>
                <p:cNvSpPr/>
                <p:nvPr/>
              </p:nvSpPr>
              <p:spPr>
                <a:xfrm>
                  <a:off x="753300" y="15845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8" name="Google Shape;4328;p15"/>
                <p:cNvSpPr/>
                <p:nvPr/>
              </p:nvSpPr>
              <p:spPr>
                <a:xfrm>
                  <a:off x="793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1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5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29" name="Google Shape;4329;p15"/>
                <p:cNvSpPr/>
                <p:nvPr/>
              </p:nvSpPr>
              <p:spPr>
                <a:xfrm>
                  <a:off x="832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9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6"/>
                        <a:pt x="366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0" name="Google Shape;4330;p15"/>
                <p:cNvSpPr/>
                <p:nvPr/>
              </p:nvSpPr>
              <p:spPr>
                <a:xfrm>
                  <a:off x="8725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0" y="208"/>
                        <a:pt x="122" y="330"/>
                      </a:cubicBezTo>
                      <a:cubicBezTo>
                        <a:pt x="161" y="370"/>
                        <a:pt x="210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1" name="Google Shape;4331;p15"/>
                <p:cNvSpPr/>
                <p:nvPr/>
              </p:nvSpPr>
              <p:spPr>
                <a:xfrm>
                  <a:off x="9123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3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2" name="Google Shape;4332;p15"/>
                <p:cNvSpPr/>
                <p:nvPr/>
              </p:nvSpPr>
              <p:spPr>
                <a:xfrm>
                  <a:off x="95207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0"/>
                      </a:cubicBezTo>
                      <a:cubicBezTo>
                        <a:pt x="162" y="370"/>
                        <a:pt x="211" y="388"/>
                        <a:pt x="259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6"/>
                        <a:pt x="367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3" name="Google Shape;4333;p15"/>
                <p:cNvSpPr/>
                <p:nvPr/>
              </p:nvSpPr>
              <p:spPr>
                <a:xfrm>
                  <a:off x="991825" y="15845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0"/>
                      </a:moveTo>
                      <a:cubicBezTo>
                        <a:pt x="87" y="0"/>
                        <a:pt x="1" y="209"/>
                        <a:pt x="124" y="330"/>
                      </a:cubicBezTo>
                      <a:cubicBezTo>
                        <a:pt x="163" y="370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6"/>
                        <a:pt x="368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4" name="Google Shape;4334;p15"/>
                <p:cNvSpPr/>
                <p:nvPr/>
              </p:nvSpPr>
              <p:spPr>
                <a:xfrm>
                  <a:off x="5147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3" y="331"/>
                      </a:cubicBezTo>
                      <a:cubicBezTo>
                        <a:pt x="163" y="371"/>
                        <a:pt x="211" y="388"/>
                        <a:pt x="259" y="388"/>
                      </a:cubicBezTo>
                      <a:cubicBezTo>
                        <a:pt x="358" y="388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5" name="Google Shape;4335;p15"/>
                <p:cNvSpPr/>
                <p:nvPr/>
              </p:nvSpPr>
              <p:spPr>
                <a:xfrm>
                  <a:off x="5545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6" name="Google Shape;4336;p15"/>
                <p:cNvSpPr/>
                <p:nvPr/>
              </p:nvSpPr>
              <p:spPr>
                <a:xfrm>
                  <a:off x="594250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4" y="371"/>
                        <a:pt x="212" y="389"/>
                        <a:pt x="260" y="389"/>
                      </a:cubicBezTo>
                      <a:cubicBezTo>
                        <a:pt x="360" y="389"/>
                        <a:pt x="456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7" name="Google Shape;4337;p15"/>
                <p:cNvSpPr/>
                <p:nvPr/>
              </p:nvSpPr>
              <p:spPr>
                <a:xfrm>
                  <a:off x="63402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8" name="Google Shape;4338;p15"/>
                <p:cNvSpPr/>
                <p:nvPr/>
              </p:nvSpPr>
              <p:spPr>
                <a:xfrm>
                  <a:off x="673775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39" name="Google Shape;4339;p15"/>
                <p:cNvSpPr/>
                <p:nvPr/>
              </p:nvSpPr>
              <p:spPr>
                <a:xfrm>
                  <a:off x="673775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1" y="0"/>
                      </a:moveTo>
                      <a:cubicBezTo>
                        <a:pt x="88" y="0"/>
                        <a:pt x="0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59" y="388"/>
                        <a:pt x="455" y="311"/>
                        <a:pt x="455" y="194"/>
                      </a:cubicBezTo>
                      <a:cubicBezTo>
                        <a:pt x="455" y="87"/>
                        <a:pt x="367" y="0"/>
                        <a:pt x="261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0" name="Google Shape;4340;p15"/>
                <p:cNvSpPr/>
                <p:nvPr/>
              </p:nvSpPr>
              <p:spPr>
                <a:xfrm>
                  <a:off x="713525" y="1618650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4" y="0"/>
                      </a:moveTo>
                      <a:cubicBezTo>
                        <a:pt x="263" y="0"/>
                        <a:pt x="262" y="0"/>
                        <a:pt x="261" y="0"/>
                      </a:cubicBezTo>
                      <a:cubicBezTo>
                        <a:pt x="260" y="0"/>
                        <a:pt x="260" y="0"/>
                        <a:pt x="259" y="0"/>
                      </a:cubicBezTo>
                      <a:cubicBezTo>
                        <a:pt x="88" y="0"/>
                        <a:pt x="1" y="208"/>
                        <a:pt x="123" y="331"/>
                      </a:cubicBezTo>
                      <a:cubicBezTo>
                        <a:pt x="163" y="371"/>
                        <a:pt x="212" y="388"/>
                        <a:pt x="260" y="388"/>
                      </a:cubicBezTo>
                      <a:cubicBezTo>
                        <a:pt x="360" y="388"/>
                        <a:pt x="455" y="311"/>
                        <a:pt x="455" y="194"/>
                      </a:cubicBezTo>
                      <a:cubicBezTo>
                        <a:pt x="455" y="88"/>
                        <a:pt x="369" y="0"/>
                        <a:pt x="26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1" name="Google Shape;4341;p15"/>
                <p:cNvSpPr/>
                <p:nvPr/>
              </p:nvSpPr>
              <p:spPr>
                <a:xfrm>
                  <a:off x="753300" y="1618650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0"/>
                      </a:moveTo>
                      <a:cubicBezTo>
                        <a:pt x="87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9" y="388"/>
                      </a:cubicBezTo>
                      <a:cubicBezTo>
                        <a:pt x="359" y="388"/>
                        <a:pt x="454" y="311"/>
                        <a:pt x="454" y="194"/>
                      </a:cubicBezTo>
                      <a:cubicBezTo>
                        <a:pt x="454" y="87"/>
                        <a:pt x="366" y="0"/>
                        <a:pt x="260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2" name="Google Shape;4342;p15"/>
                <p:cNvSpPr/>
                <p:nvPr/>
              </p:nvSpPr>
              <p:spPr>
                <a:xfrm>
                  <a:off x="7930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59" y="0"/>
                      </a:cubicBezTo>
                      <a:cubicBezTo>
                        <a:pt x="259" y="0"/>
                        <a:pt x="258" y="0"/>
                        <a:pt x="257" y="0"/>
                      </a:cubicBezTo>
                      <a:cubicBezTo>
                        <a:pt x="86" y="0"/>
                        <a:pt x="1" y="208"/>
                        <a:pt x="121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8"/>
                        <a:pt x="368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3" name="Google Shape;4343;p15"/>
                <p:cNvSpPr/>
                <p:nvPr/>
              </p:nvSpPr>
              <p:spPr>
                <a:xfrm>
                  <a:off x="8328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7" y="0"/>
                        <a:pt x="0" y="208"/>
                        <a:pt x="122" y="331"/>
                      </a:cubicBezTo>
                      <a:cubicBezTo>
                        <a:pt x="161" y="371"/>
                        <a:pt x="210" y="388"/>
                        <a:pt x="258" y="388"/>
                      </a:cubicBezTo>
                      <a:cubicBezTo>
                        <a:pt x="358" y="388"/>
                        <a:pt x="453" y="311"/>
                        <a:pt x="453" y="194"/>
                      </a:cubicBezTo>
                      <a:cubicBezTo>
                        <a:pt x="453" y="87"/>
                        <a:pt x="367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4" name="Google Shape;4344;p15"/>
                <p:cNvSpPr/>
                <p:nvPr/>
              </p:nvSpPr>
              <p:spPr>
                <a:xfrm>
                  <a:off x="87257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2" y="0"/>
                      </a:moveTo>
                      <a:cubicBezTo>
                        <a:pt x="261" y="0"/>
                        <a:pt x="260" y="0"/>
                        <a:pt x="260" y="0"/>
                      </a:cubicBezTo>
                      <a:cubicBezTo>
                        <a:pt x="87" y="0"/>
                        <a:pt x="0" y="209"/>
                        <a:pt x="123" y="331"/>
                      </a:cubicBezTo>
                      <a:cubicBezTo>
                        <a:pt x="162" y="370"/>
                        <a:pt x="211" y="388"/>
                        <a:pt x="258" y="388"/>
                      </a:cubicBezTo>
                      <a:cubicBezTo>
                        <a:pt x="358" y="388"/>
                        <a:pt x="454" y="310"/>
                        <a:pt x="454" y="194"/>
                      </a:cubicBezTo>
                      <a:cubicBezTo>
                        <a:pt x="454" y="88"/>
                        <a:pt x="367" y="0"/>
                        <a:pt x="262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5" name="Google Shape;4345;p15"/>
                <p:cNvSpPr/>
                <p:nvPr/>
              </p:nvSpPr>
              <p:spPr>
                <a:xfrm>
                  <a:off x="912325" y="1618650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0"/>
                      </a:moveTo>
                      <a:cubicBezTo>
                        <a:pt x="86" y="0"/>
                        <a:pt x="1" y="208"/>
                        <a:pt x="122" y="331"/>
                      </a:cubicBezTo>
                      <a:cubicBezTo>
                        <a:pt x="162" y="371"/>
                        <a:pt x="211" y="388"/>
                        <a:pt x="258" y="388"/>
                      </a:cubicBezTo>
                      <a:cubicBezTo>
                        <a:pt x="358" y="388"/>
                        <a:pt x="454" y="311"/>
                        <a:pt x="454" y="194"/>
                      </a:cubicBezTo>
                      <a:cubicBezTo>
                        <a:pt x="454" y="87"/>
                        <a:pt x="367" y="0"/>
                        <a:pt x="261" y="0"/>
                      </a:cubicBezTo>
                      <a:cubicBezTo>
                        <a:pt x="261" y="0"/>
                        <a:pt x="260" y="0"/>
                        <a:pt x="259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6" name="Google Shape;4346;p15"/>
                <p:cNvSpPr/>
                <p:nvPr/>
              </p:nvSpPr>
              <p:spPr>
                <a:xfrm>
                  <a:off x="71352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1" y="1"/>
                      </a:moveTo>
                      <a:cubicBezTo>
                        <a:pt x="88" y="1"/>
                        <a:pt x="0" y="208"/>
                        <a:pt x="123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60" y="389"/>
                        <a:pt x="455" y="312"/>
                        <a:pt x="455" y="195"/>
                      </a:cubicBezTo>
                      <a:cubicBezTo>
                        <a:pt x="455" y="87"/>
                        <a:pt x="367" y="1"/>
                        <a:pt x="261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7" name="Google Shape;4347;p15"/>
                <p:cNvSpPr/>
                <p:nvPr/>
              </p:nvSpPr>
              <p:spPr>
                <a:xfrm>
                  <a:off x="753300" y="1550425"/>
                  <a:ext cx="1137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5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6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8" name="Google Shape;4348;p15"/>
                <p:cNvSpPr/>
                <p:nvPr/>
              </p:nvSpPr>
              <p:spPr>
                <a:xfrm>
                  <a:off x="793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1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49" name="Google Shape;4349;p15"/>
                <p:cNvSpPr/>
                <p:nvPr/>
              </p:nvSpPr>
              <p:spPr>
                <a:xfrm>
                  <a:off x="832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0" name="Google Shape;4350;p15"/>
                <p:cNvSpPr/>
                <p:nvPr/>
              </p:nvSpPr>
              <p:spPr>
                <a:xfrm>
                  <a:off x="8725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0" y="208"/>
                        <a:pt x="122" y="331"/>
                      </a:cubicBezTo>
                      <a:cubicBezTo>
                        <a:pt x="161" y="371"/>
                        <a:pt x="210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1" name="Google Shape;4351;p15"/>
                <p:cNvSpPr/>
                <p:nvPr/>
              </p:nvSpPr>
              <p:spPr>
                <a:xfrm>
                  <a:off x="9123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2" name="Google Shape;4352;p15"/>
                <p:cNvSpPr/>
                <p:nvPr/>
              </p:nvSpPr>
              <p:spPr>
                <a:xfrm>
                  <a:off x="95207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2" y="331"/>
                      </a:cubicBezTo>
                      <a:cubicBezTo>
                        <a:pt x="162" y="371"/>
                        <a:pt x="211" y="389"/>
                        <a:pt x="259" y="389"/>
                      </a:cubicBezTo>
                      <a:cubicBezTo>
                        <a:pt x="358" y="389"/>
                        <a:pt x="454" y="312"/>
                        <a:pt x="454" y="195"/>
                      </a:cubicBezTo>
                      <a:cubicBezTo>
                        <a:pt x="454" y="87"/>
                        <a:pt x="367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3" name="Google Shape;4353;p15"/>
                <p:cNvSpPr/>
                <p:nvPr/>
              </p:nvSpPr>
              <p:spPr>
                <a:xfrm>
                  <a:off x="991825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60" y="1"/>
                      </a:moveTo>
                      <a:cubicBezTo>
                        <a:pt x="87" y="1"/>
                        <a:pt x="1" y="208"/>
                        <a:pt x="124" y="331"/>
                      </a:cubicBezTo>
                      <a:cubicBezTo>
                        <a:pt x="163" y="371"/>
                        <a:pt x="211" y="389"/>
                        <a:pt x="259" y="389"/>
                      </a:cubicBezTo>
                      <a:cubicBezTo>
                        <a:pt x="359" y="389"/>
                        <a:pt x="454" y="312"/>
                        <a:pt x="454" y="195"/>
                      </a:cubicBezTo>
                      <a:cubicBezTo>
                        <a:pt x="454" y="87"/>
                        <a:pt x="368" y="1"/>
                        <a:pt x="260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4" name="Google Shape;4354;p15"/>
                <p:cNvSpPr/>
                <p:nvPr/>
              </p:nvSpPr>
              <p:spPr>
                <a:xfrm>
                  <a:off x="1031575" y="1550425"/>
                  <a:ext cx="114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6" h="389" extrusionOk="0">
                      <a:moveTo>
                        <a:pt x="262" y="1"/>
                      </a:moveTo>
                      <a:cubicBezTo>
                        <a:pt x="89" y="1"/>
                        <a:pt x="1" y="208"/>
                        <a:pt x="124" y="331"/>
                      </a:cubicBezTo>
                      <a:cubicBezTo>
                        <a:pt x="163" y="371"/>
                        <a:pt x="212" y="389"/>
                        <a:pt x="260" y="389"/>
                      </a:cubicBezTo>
                      <a:cubicBezTo>
                        <a:pt x="359" y="389"/>
                        <a:pt x="455" y="312"/>
                        <a:pt x="456" y="195"/>
                      </a:cubicBezTo>
                      <a:cubicBezTo>
                        <a:pt x="456" y="87"/>
                        <a:pt x="368" y="1"/>
                        <a:pt x="262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5" name="Google Shape;4355;p15"/>
                <p:cNvSpPr/>
                <p:nvPr/>
              </p:nvSpPr>
              <p:spPr>
                <a:xfrm>
                  <a:off x="1071350" y="1550425"/>
                  <a:ext cx="1135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4" h="389" extrusionOk="0">
                      <a:moveTo>
                        <a:pt x="259" y="1"/>
                      </a:moveTo>
                      <a:cubicBezTo>
                        <a:pt x="86" y="1"/>
                        <a:pt x="0" y="208"/>
                        <a:pt x="123" y="331"/>
                      </a:cubicBezTo>
                      <a:cubicBezTo>
                        <a:pt x="162" y="371"/>
                        <a:pt x="211" y="389"/>
                        <a:pt x="258" y="389"/>
                      </a:cubicBezTo>
                      <a:cubicBezTo>
                        <a:pt x="358" y="389"/>
                        <a:pt x="453" y="312"/>
                        <a:pt x="453" y="195"/>
                      </a:cubicBezTo>
                      <a:cubicBezTo>
                        <a:pt x="453" y="87"/>
                        <a:pt x="367" y="1"/>
                        <a:pt x="25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6" name="Google Shape;4356;p15"/>
                <p:cNvSpPr/>
                <p:nvPr/>
              </p:nvSpPr>
              <p:spPr>
                <a:xfrm>
                  <a:off x="1271775" y="134580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7" name="Google Shape;4357;p15"/>
                <p:cNvSpPr/>
                <p:nvPr/>
              </p:nvSpPr>
              <p:spPr>
                <a:xfrm>
                  <a:off x="1271775" y="13116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3"/>
                        <a:pt x="87" y="389"/>
                        <a:pt x="194" y="389"/>
                      </a:cubicBezTo>
                      <a:cubicBezTo>
                        <a:pt x="300" y="389"/>
                        <a:pt x="388" y="303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8" name="Google Shape;4358;p15"/>
                <p:cNvSpPr/>
                <p:nvPr/>
              </p:nvSpPr>
              <p:spPr>
                <a:xfrm>
                  <a:off x="1271775" y="12775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59" name="Google Shape;4359;p15"/>
                <p:cNvSpPr/>
                <p:nvPr/>
              </p:nvSpPr>
              <p:spPr>
                <a:xfrm>
                  <a:off x="1311525" y="12775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9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0" name="Google Shape;4360;p15"/>
                <p:cNvSpPr/>
                <p:nvPr/>
              </p:nvSpPr>
              <p:spPr>
                <a:xfrm>
                  <a:off x="1271775" y="12434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1" name="Google Shape;4361;p15"/>
                <p:cNvSpPr/>
                <p:nvPr/>
              </p:nvSpPr>
              <p:spPr>
                <a:xfrm>
                  <a:off x="1311525" y="12434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2" name="Google Shape;4362;p15"/>
                <p:cNvSpPr/>
                <p:nvPr/>
              </p:nvSpPr>
              <p:spPr>
                <a:xfrm>
                  <a:off x="1271775" y="1209400"/>
                  <a:ext cx="9725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8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3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3" name="Google Shape;4363;p15"/>
                <p:cNvSpPr/>
                <p:nvPr/>
              </p:nvSpPr>
              <p:spPr>
                <a:xfrm>
                  <a:off x="1311525" y="1209400"/>
                  <a:ext cx="9700" cy="9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8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3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3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4" name="Google Shape;4364;p15"/>
                <p:cNvSpPr/>
                <p:nvPr/>
              </p:nvSpPr>
              <p:spPr>
                <a:xfrm>
                  <a:off x="12717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4" y="387"/>
                      </a:cubicBezTo>
                      <a:cubicBezTo>
                        <a:pt x="300" y="387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5" name="Google Shape;4365;p15"/>
                <p:cNvSpPr/>
                <p:nvPr/>
              </p:nvSpPr>
              <p:spPr>
                <a:xfrm>
                  <a:off x="1311525" y="11753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7"/>
                        <a:pt x="195" y="387"/>
                      </a:cubicBezTo>
                      <a:cubicBezTo>
                        <a:pt x="301" y="387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6" name="Google Shape;4366;p15"/>
                <p:cNvSpPr/>
                <p:nvPr/>
              </p:nvSpPr>
              <p:spPr>
                <a:xfrm>
                  <a:off x="1351275" y="11753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7"/>
                        <a:pt x="195" y="387"/>
                      </a:cubicBezTo>
                      <a:cubicBezTo>
                        <a:pt x="301" y="387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7" name="Google Shape;4367;p15"/>
                <p:cNvSpPr/>
                <p:nvPr/>
              </p:nvSpPr>
              <p:spPr>
                <a:xfrm>
                  <a:off x="12717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4" y="387"/>
                      </a:cubicBezTo>
                      <a:cubicBezTo>
                        <a:pt x="300" y="387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8" name="Google Shape;4368;p15"/>
                <p:cNvSpPr/>
                <p:nvPr/>
              </p:nvSpPr>
              <p:spPr>
                <a:xfrm>
                  <a:off x="1311525" y="1141200"/>
                  <a:ext cx="9700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7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7"/>
                        <a:pt x="195" y="387"/>
                      </a:cubicBezTo>
                      <a:cubicBezTo>
                        <a:pt x="301" y="387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69" name="Google Shape;4369;p15"/>
                <p:cNvSpPr/>
                <p:nvPr/>
              </p:nvSpPr>
              <p:spPr>
                <a:xfrm>
                  <a:off x="1351275" y="1141200"/>
                  <a:ext cx="9725" cy="9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7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7"/>
                        <a:pt x="195" y="387"/>
                      </a:cubicBezTo>
                      <a:cubicBezTo>
                        <a:pt x="301" y="387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0" name="Google Shape;4370;p15"/>
                <p:cNvSpPr/>
                <p:nvPr/>
              </p:nvSpPr>
              <p:spPr>
                <a:xfrm>
                  <a:off x="12717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1" name="Google Shape;4371;p15"/>
                <p:cNvSpPr/>
                <p:nvPr/>
              </p:nvSpPr>
              <p:spPr>
                <a:xfrm>
                  <a:off x="1311525" y="11070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2" name="Google Shape;4372;p15"/>
                <p:cNvSpPr/>
                <p:nvPr/>
              </p:nvSpPr>
              <p:spPr>
                <a:xfrm>
                  <a:off x="1351275" y="11070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3" name="Google Shape;4373;p15"/>
                <p:cNvSpPr/>
                <p:nvPr/>
              </p:nvSpPr>
              <p:spPr>
                <a:xfrm>
                  <a:off x="12717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4" name="Google Shape;4374;p15"/>
                <p:cNvSpPr/>
                <p:nvPr/>
              </p:nvSpPr>
              <p:spPr>
                <a:xfrm>
                  <a:off x="1311525" y="10729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5" name="Google Shape;4375;p15"/>
                <p:cNvSpPr/>
                <p:nvPr/>
              </p:nvSpPr>
              <p:spPr>
                <a:xfrm>
                  <a:off x="1351275" y="10729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1"/>
                      </a:moveTo>
                      <a:cubicBezTo>
                        <a:pt x="87" y="1"/>
                        <a:pt x="1" y="87"/>
                        <a:pt x="1" y="195"/>
                      </a:cubicBezTo>
                      <a:cubicBezTo>
                        <a:pt x="1" y="301"/>
                        <a:pt x="87" y="389"/>
                        <a:pt x="195" y="389"/>
                      </a:cubicBezTo>
                      <a:cubicBezTo>
                        <a:pt x="301" y="389"/>
                        <a:pt x="389" y="301"/>
                        <a:pt x="389" y="195"/>
                      </a:cubicBezTo>
                      <a:cubicBezTo>
                        <a:pt x="389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6" name="Google Shape;4376;p15"/>
                <p:cNvSpPr/>
                <p:nvPr/>
              </p:nvSpPr>
              <p:spPr>
                <a:xfrm>
                  <a:off x="12717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4" y="388"/>
                      </a:cubicBezTo>
                      <a:cubicBezTo>
                        <a:pt x="300" y="388"/>
                        <a:pt x="388" y="301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7" name="Google Shape;4377;p15"/>
                <p:cNvSpPr/>
                <p:nvPr/>
              </p:nvSpPr>
              <p:spPr>
                <a:xfrm>
                  <a:off x="1311525" y="10388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1"/>
                        <a:pt x="87" y="388"/>
                        <a:pt x="195" y="388"/>
                      </a:cubicBezTo>
                      <a:cubicBezTo>
                        <a:pt x="301" y="388"/>
                        <a:pt x="387" y="301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8" name="Google Shape;4378;p15"/>
                <p:cNvSpPr/>
                <p:nvPr/>
              </p:nvSpPr>
              <p:spPr>
                <a:xfrm>
                  <a:off x="1351275" y="10388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1"/>
                        <a:pt x="87" y="388"/>
                        <a:pt x="195" y="388"/>
                      </a:cubicBezTo>
                      <a:cubicBezTo>
                        <a:pt x="301" y="388"/>
                        <a:pt x="389" y="301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79" name="Google Shape;4379;p15"/>
                <p:cNvSpPr/>
                <p:nvPr/>
              </p:nvSpPr>
              <p:spPr>
                <a:xfrm>
                  <a:off x="12717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4" y="388"/>
                      </a:cubicBezTo>
                      <a:cubicBezTo>
                        <a:pt x="300" y="388"/>
                        <a:pt x="388" y="300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0" name="Google Shape;4380;p15"/>
                <p:cNvSpPr/>
                <p:nvPr/>
              </p:nvSpPr>
              <p:spPr>
                <a:xfrm>
                  <a:off x="1311525" y="1004775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0"/>
                        <a:pt x="87" y="388"/>
                        <a:pt x="195" y="388"/>
                      </a:cubicBezTo>
                      <a:cubicBezTo>
                        <a:pt x="301" y="388"/>
                        <a:pt x="387" y="300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1" name="Google Shape;4381;p15"/>
                <p:cNvSpPr/>
                <p:nvPr/>
              </p:nvSpPr>
              <p:spPr>
                <a:xfrm>
                  <a:off x="1351275" y="100477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5" y="0"/>
                      </a:moveTo>
                      <a:cubicBezTo>
                        <a:pt x="87" y="0"/>
                        <a:pt x="1" y="87"/>
                        <a:pt x="1" y="194"/>
                      </a:cubicBezTo>
                      <a:cubicBezTo>
                        <a:pt x="1" y="300"/>
                        <a:pt x="87" y="388"/>
                        <a:pt x="195" y="388"/>
                      </a:cubicBezTo>
                      <a:cubicBezTo>
                        <a:pt x="301" y="388"/>
                        <a:pt x="389" y="300"/>
                        <a:pt x="389" y="194"/>
                      </a:cubicBezTo>
                      <a:cubicBezTo>
                        <a:pt x="389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2" name="Google Shape;4382;p15"/>
                <p:cNvSpPr/>
                <p:nvPr/>
              </p:nvSpPr>
              <p:spPr>
                <a:xfrm>
                  <a:off x="1271775" y="9706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4" y="389"/>
                      </a:cubicBezTo>
                      <a:cubicBezTo>
                        <a:pt x="300" y="389"/>
                        <a:pt x="388" y="301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3" name="Google Shape;4383;p15"/>
                <p:cNvSpPr/>
                <p:nvPr/>
              </p:nvSpPr>
              <p:spPr>
                <a:xfrm>
                  <a:off x="1311525" y="9706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1"/>
                        <a:pt x="87" y="389"/>
                        <a:pt x="195" y="389"/>
                      </a:cubicBezTo>
                      <a:cubicBezTo>
                        <a:pt x="301" y="389"/>
                        <a:pt x="387" y="301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4" name="Google Shape;4384;p15"/>
                <p:cNvSpPr/>
                <p:nvPr/>
              </p:nvSpPr>
              <p:spPr>
                <a:xfrm>
                  <a:off x="1271775" y="9365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7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5" name="Google Shape;4385;p15"/>
                <p:cNvSpPr/>
                <p:nvPr/>
              </p:nvSpPr>
              <p:spPr>
                <a:xfrm>
                  <a:off x="1311525" y="9365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1"/>
                      </a:moveTo>
                      <a:cubicBezTo>
                        <a:pt x="87" y="1"/>
                        <a:pt x="0" y="87"/>
                        <a:pt x="0" y="195"/>
                      </a:cubicBezTo>
                      <a:cubicBezTo>
                        <a:pt x="0" y="302"/>
                        <a:pt x="87" y="389"/>
                        <a:pt x="195" y="389"/>
                      </a:cubicBezTo>
                      <a:cubicBezTo>
                        <a:pt x="301" y="389"/>
                        <a:pt x="387" y="302"/>
                        <a:pt x="387" y="195"/>
                      </a:cubicBezTo>
                      <a:cubicBezTo>
                        <a:pt x="387" y="87"/>
                        <a:pt x="301" y="1"/>
                        <a:pt x="195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6" name="Google Shape;4386;p15"/>
                <p:cNvSpPr/>
                <p:nvPr/>
              </p:nvSpPr>
              <p:spPr>
                <a:xfrm>
                  <a:off x="1271775" y="9024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7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7" name="Google Shape;4387;p15"/>
                <p:cNvSpPr/>
                <p:nvPr/>
              </p:nvSpPr>
              <p:spPr>
                <a:xfrm>
                  <a:off x="1311525" y="9024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7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7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8" name="Google Shape;4388;p15"/>
                <p:cNvSpPr/>
                <p:nvPr/>
              </p:nvSpPr>
              <p:spPr>
                <a:xfrm>
                  <a:off x="1271775" y="868350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4" y="388"/>
                      </a:cubicBezTo>
                      <a:cubicBezTo>
                        <a:pt x="300" y="388"/>
                        <a:pt x="388" y="302"/>
                        <a:pt x="388" y="194"/>
                      </a:cubicBezTo>
                      <a:cubicBezTo>
                        <a:pt x="388" y="88"/>
                        <a:pt x="300" y="0"/>
                        <a:pt x="194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89" name="Google Shape;4389;p15"/>
                <p:cNvSpPr/>
                <p:nvPr/>
              </p:nvSpPr>
              <p:spPr>
                <a:xfrm>
                  <a:off x="1311525" y="868350"/>
                  <a:ext cx="9700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8" h="389" extrusionOk="0">
                      <a:moveTo>
                        <a:pt x="195" y="0"/>
                      </a:moveTo>
                      <a:cubicBezTo>
                        <a:pt x="87" y="0"/>
                        <a:pt x="0" y="88"/>
                        <a:pt x="0" y="194"/>
                      </a:cubicBezTo>
                      <a:cubicBezTo>
                        <a:pt x="0" y="302"/>
                        <a:pt x="87" y="388"/>
                        <a:pt x="195" y="388"/>
                      </a:cubicBezTo>
                      <a:cubicBezTo>
                        <a:pt x="301" y="388"/>
                        <a:pt x="387" y="302"/>
                        <a:pt x="387" y="194"/>
                      </a:cubicBezTo>
                      <a:cubicBezTo>
                        <a:pt x="387" y="88"/>
                        <a:pt x="301" y="0"/>
                        <a:pt x="195" y="0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0" name="Google Shape;4390;p15"/>
                <p:cNvSpPr/>
                <p:nvPr/>
              </p:nvSpPr>
              <p:spPr>
                <a:xfrm>
                  <a:off x="1271775" y="8342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9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9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391" name="Google Shape;4391;p15"/>
                <p:cNvSpPr/>
                <p:nvPr/>
              </p:nvSpPr>
              <p:spPr>
                <a:xfrm>
                  <a:off x="1271775" y="800125"/>
                  <a:ext cx="9725" cy="9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9" h="389" extrusionOk="0">
                      <a:moveTo>
                        <a:pt x="194" y="1"/>
                      </a:moveTo>
                      <a:cubicBezTo>
                        <a:pt x="87" y="1"/>
                        <a:pt x="0" y="88"/>
                        <a:pt x="0" y="195"/>
                      </a:cubicBezTo>
                      <a:cubicBezTo>
                        <a:pt x="0" y="302"/>
                        <a:pt x="87" y="389"/>
                        <a:pt x="194" y="389"/>
                      </a:cubicBezTo>
                      <a:cubicBezTo>
                        <a:pt x="300" y="389"/>
                        <a:pt x="388" y="302"/>
                        <a:pt x="388" y="195"/>
                      </a:cubicBezTo>
                      <a:cubicBezTo>
                        <a:pt x="388" y="88"/>
                        <a:pt x="300" y="1"/>
                        <a:pt x="194" y="1"/>
                      </a:cubicBezTo>
                      <a:close/>
                    </a:path>
                  </a:pathLst>
                </a:custGeom>
                <a:solidFill>
                  <a:srgbClr val="FFFFFF">
                    <a:alpha val="54910"/>
                  </a:srgb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4392" name="Google Shape;4392;p15"/>
          <p:cNvSpPr/>
          <p:nvPr/>
        </p:nvSpPr>
        <p:spPr>
          <a:xfrm>
            <a:off x="-13350" y="1275750"/>
            <a:ext cx="9170700" cy="259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3" name="Google Shape;4393;p15"/>
          <p:cNvSpPr txBox="1">
            <a:spLocks noGrp="1"/>
          </p:cNvSpPr>
          <p:nvPr>
            <p:ph type="title"/>
          </p:nvPr>
        </p:nvSpPr>
        <p:spPr>
          <a:xfrm>
            <a:off x="1700775" y="1876642"/>
            <a:ext cx="5742600" cy="9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b="0">
                <a:solidFill>
                  <a:schemeClr val="lt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  <p:sp>
        <p:nvSpPr>
          <p:cNvPr id="4394" name="Google Shape;4394;p15"/>
          <p:cNvSpPr txBox="1">
            <a:spLocks noGrp="1"/>
          </p:cNvSpPr>
          <p:nvPr>
            <p:ph type="subTitle" idx="1"/>
          </p:nvPr>
        </p:nvSpPr>
        <p:spPr>
          <a:xfrm>
            <a:off x="1711850" y="2899103"/>
            <a:ext cx="5742600" cy="4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Poppins"/>
              <a:buNone/>
              <a:defRPr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3_1">
    <p:spTree>
      <p:nvGrpSpPr>
        <p:cNvPr id="1" name="Shape 4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9" name="Google Shape;4399;p17"/>
          <p:cNvSpPr txBox="1">
            <a:spLocks noGrp="1"/>
          </p:cNvSpPr>
          <p:nvPr>
            <p:ph type="title"/>
          </p:nvPr>
        </p:nvSpPr>
        <p:spPr>
          <a:xfrm>
            <a:off x="722375" y="2656075"/>
            <a:ext cx="2860800" cy="47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Poppins SemiBold"/>
              <a:buNone/>
              <a:defRPr b="0">
                <a:solidFill>
                  <a:schemeClr val="accent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Font typeface="Poppins SemiBold"/>
              <a:buNone/>
              <a:defRPr sz="1600" b="0"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4400" name="Google Shape;4400;p17"/>
          <p:cNvSpPr txBox="1">
            <a:spLocks noGrp="1"/>
          </p:cNvSpPr>
          <p:nvPr>
            <p:ph type="subTitle" idx="1"/>
          </p:nvPr>
        </p:nvSpPr>
        <p:spPr>
          <a:xfrm>
            <a:off x="733000" y="3370158"/>
            <a:ext cx="2838000" cy="109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Poppins Light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7">
    <p:spTree>
      <p:nvGrpSpPr>
        <p:cNvPr id="1" name="Shape 4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2" name="Google Shape;4502;p20"/>
          <p:cNvSpPr/>
          <p:nvPr/>
        </p:nvSpPr>
        <p:spPr>
          <a:xfrm>
            <a:off x="-12850" y="-19625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3" name="Google Shape;4503;p20"/>
          <p:cNvSpPr/>
          <p:nvPr/>
        </p:nvSpPr>
        <p:spPr>
          <a:xfrm>
            <a:off x="8070550" y="-9750"/>
            <a:ext cx="1086300" cy="516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4" name="Google Shape;4504;p20"/>
          <p:cNvSpPr/>
          <p:nvPr/>
        </p:nvSpPr>
        <p:spPr>
          <a:xfrm rot="10800000">
            <a:off x="-581096" y="3697974"/>
            <a:ext cx="1136717" cy="1296439"/>
          </a:xfrm>
          <a:custGeom>
            <a:avLst/>
            <a:gdLst/>
            <a:ahLst/>
            <a:cxnLst/>
            <a:rect l="l" t="t" r="r" b="b"/>
            <a:pathLst>
              <a:path w="24667" h="28133" extrusionOk="0">
                <a:moveTo>
                  <a:pt x="24457" y="360"/>
                </a:moveTo>
                <a:lnTo>
                  <a:pt x="24457" y="27771"/>
                </a:lnTo>
                <a:lnTo>
                  <a:pt x="423" y="14066"/>
                </a:lnTo>
                <a:lnTo>
                  <a:pt x="24457" y="360"/>
                </a:lnTo>
                <a:close/>
                <a:moveTo>
                  <a:pt x="24666" y="1"/>
                </a:moveTo>
                <a:lnTo>
                  <a:pt x="0" y="14066"/>
                </a:lnTo>
                <a:lnTo>
                  <a:pt x="24666" y="28132"/>
                </a:lnTo>
                <a:lnTo>
                  <a:pt x="246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5" name="Google Shape;4505;p20"/>
          <p:cNvSpPr/>
          <p:nvPr/>
        </p:nvSpPr>
        <p:spPr>
          <a:xfrm rot="10800000">
            <a:off x="27195" y="3990003"/>
            <a:ext cx="278062" cy="278108"/>
          </a:xfrm>
          <a:custGeom>
            <a:avLst/>
            <a:gdLst/>
            <a:ahLst/>
            <a:cxnLst/>
            <a:rect l="l" t="t" r="r" b="b"/>
            <a:pathLst>
              <a:path w="6034" h="6035" extrusionOk="0">
                <a:moveTo>
                  <a:pt x="3017" y="0"/>
                </a:moveTo>
                <a:cubicBezTo>
                  <a:pt x="1351" y="0"/>
                  <a:pt x="0" y="1351"/>
                  <a:pt x="0" y="3017"/>
                </a:cubicBezTo>
                <a:cubicBezTo>
                  <a:pt x="0" y="4683"/>
                  <a:pt x="1351" y="6035"/>
                  <a:pt x="3017" y="6035"/>
                </a:cubicBezTo>
                <a:cubicBezTo>
                  <a:pt x="4682" y="6035"/>
                  <a:pt x="6033" y="4683"/>
                  <a:pt x="6033" y="3017"/>
                </a:cubicBezTo>
                <a:cubicBezTo>
                  <a:pt x="6033" y="1351"/>
                  <a:pt x="4682" y="0"/>
                  <a:pt x="30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06" name="Google Shape;4506;p20"/>
          <p:cNvGrpSpPr/>
          <p:nvPr/>
        </p:nvGrpSpPr>
        <p:grpSpPr>
          <a:xfrm rot="10800000">
            <a:off x="917904" y="2836990"/>
            <a:ext cx="274836" cy="1611920"/>
            <a:chOff x="4769975" y="2151700"/>
            <a:chExt cx="149100" cy="874475"/>
          </a:xfrm>
        </p:grpSpPr>
        <p:sp>
          <p:nvSpPr>
            <p:cNvPr id="4507" name="Google Shape;4507;p20"/>
            <p:cNvSpPr/>
            <p:nvPr/>
          </p:nvSpPr>
          <p:spPr>
            <a:xfrm>
              <a:off x="4904400" y="23867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20"/>
            <p:cNvSpPr/>
            <p:nvPr/>
          </p:nvSpPr>
          <p:spPr>
            <a:xfrm>
              <a:off x="4904400" y="24651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20"/>
            <p:cNvSpPr/>
            <p:nvPr/>
          </p:nvSpPr>
          <p:spPr>
            <a:xfrm>
              <a:off x="49044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1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20"/>
            <p:cNvSpPr/>
            <p:nvPr/>
          </p:nvSpPr>
          <p:spPr>
            <a:xfrm>
              <a:off x="49044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1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20"/>
            <p:cNvSpPr/>
            <p:nvPr/>
          </p:nvSpPr>
          <p:spPr>
            <a:xfrm>
              <a:off x="4904400" y="270017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20"/>
            <p:cNvSpPr/>
            <p:nvPr/>
          </p:nvSpPr>
          <p:spPr>
            <a:xfrm>
              <a:off x="4837200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20"/>
            <p:cNvSpPr/>
            <p:nvPr/>
          </p:nvSpPr>
          <p:spPr>
            <a:xfrm>
              <a:off x="4837200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3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20"/>
            <p:cNvSpPr/>
            <p:nvPr/>
          </p:nvSpPr>
          <p:spPr>
            <a:xfrm>
              <a:off x="4837200" y="25434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20"/>
            <p:cNvSpPr/>
            <p:nvPr/>
          </p:nvSpPr>
          <p:spPr>
            <a:xfrm>
              <a:off x="4837200" y="2621850"/>
              <a:ext cx="14700" cy="12550"/>
            </a:xfrm>
            <a:custGeom>
              <a:avLst/>
              <a:gdLst/>
              <a:ahLst/>
              <a:cxnLst/>
              <a:rect l="l" t="t" r="r" b="b"/>
              <a:pathLst>
                <a:path w="588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20"/>
            <p:cNvSpPr/>
            <p:nvPr/>
          </p:nvSpPr>
          <p:spPr>
            <a:xfrm>
              <a:off x="4837200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3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20"/>
            <p:cNvSpPr/>
            <p:nvPr/>
          </p:nvSpPr>
          <p:spPr>
            <a:xfrm>
              <a:off x="4769975" y="23867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5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90"/>
                    <a:pt x="587" y="252"/>
                  </a:cubicBezTo>
                  <a:cubicBezTo>
                    <a:pt x="587" y="101"/>
                    <a:pt x="463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20"/>
            <p:cNvSpPr/>
            <p:nvPr/>
          </p:nvSpPr>
          <p:spPr>
            <a:xfrm>
              <a:off x="4769975" y="24651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3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20"/>
            <p:cNvSpPr/>
            <p:nvPr/>
          </p:nvSpPr>
          <p:spPr>
            <a:xfrm>
              <a:off x="4770025" y="254347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20"/>
            <p:cNvSpPr/>
            <p:nvPr/>
          </p:nvSpPr>
          <p:spPr>
            <a:xfrm>
              <a:off x="4770025" y="26218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20"/>
            <p:cNvSpPr/>
            <p:nvPr/>
          </p:nvSpPr>
          <p:spPr>
            <a:xfrm>
              <a:off x="4906525" y="21517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1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20"/>
            <p:cNvSpPr/>
            <p:nvPr/>
          </p:nvSpPr>
          <p:spPr>
            <a:xfrm>
              <a:off x="4906525" y="2230050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5"/>
                    <a:pt x="0" y="253"/>
                  </a:cubicBezTo>
                  <a:cubicBezTo>
                    <a:pt x="0" y="390"/>
                    <a:pt x="112" y="503"/>
                    <a:pt x="252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20"/>
            <p:cNvSpPr/>
            <p:nvPr/>
          </p:nvSpPr>
          <p:spPr>
            <a:xfrm>
              <a:off x="4906525" y="2308425"/>
              <a:ext cx="12550" cy="12575"/>
            </a:xfrm>
            <a:custGeom>
              <a:avLst/>
              <a:gdLst/>
              <a:ahLst/>
              <a:cxnLst/>
              <a:rect l="l" t="t" r="r" b="b"/>
              <a:pathLst>
                <a:path w="502" h="503" extrusionOk="0">
                  <a:moveTo>
                    <a:pt x="252" y="1"/>
                  </a:moveTo>
                  <a:cubicBezTo>
                    <a:pt x="112" y="1"/>
                    <a:pt x="0" y="113"/>
                    <a:pt x="0" y="252"/>
                  </a:cubicBezTo>
                  <a:cubicBezTo>
                    <a:pt x="0" y="390"/>
                    <a:pt x="112" y="502"/>
                    <a:pt x="252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20"/>
            <p:cNvSpPr/>
            <p:nvPr/>
          </p:nvSpPr>
          <p:spPr>
            <a:xfrm>
              <a:off x="4839325" y="21517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1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1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20"/>
            <p:cNvSpPr/>
            <p:nvPr/>
          </p:nvSpPr>
          <p:spPr>
            <a:xfrm>
              <a:off x="4839325" y="2230050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5"/>
                    <a:pt x="1" y="253"/>
                  </a:cubicBezTo>
                  <a:cubicBezTo>
                    <a:pt x="1" y="390"/>
                    <a:pt x="113" y="503"/>
                    <a:pt x="251" y="503"/>
                  </a:cubicBezTo>
                  <a:cubicBezTo>
                    <a:pt x="390" y="503"/>
                    <a:pt x="502" y="390"/>
                    <a:pt x="502" y="253"/>
                  </a:cubicBezTo>
                  <a:cubicBezTo>
                    <a:pt x="502" y="115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20"/>
            <p:cNvSpPr/>
            <p:nvPr/>
          </p:nvSpPr>
          <p:spPr>
            <a:xfrm>
              <a:off x="4839325" y="2308425"/>
              <a:ext cx="12575" cy="12575"/>
            </a:xfrm>
            <a:custGeom>
              <a:avLst/>
              <a:gdLst/>
              <a:ahLst/>
              <a:cxnLst/>
              <a:rect l="l" t="t" r="r" b="b"/>
              <a:pathLst>
                <a:path w="503" h="503" extrusionOk="0">
                  <a:moveTo>
                    <a:pt x="251" y="1"/>
                  </a:moveTo>
                  <a:cubicBezTo>
                    <a:pt x="113" y="1"/>
                    <a:pt x="1" y="113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390" y="502"/>
                    <a:pt x="502" y="390"/>
                    <a:pt x="502" y="252"/>
                  </a:cubicBezTo>
                  <a:cubicBezTo>
                    <a:pt x="502" y="113"/>
                    <a:pt x="390" y="1"/>
                    <a:pt x="2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20"/>
            <p:cNvSpPr/>
            <p:nvPr/>
          </p:nvSpPr>
          <p:spPr>
            <a:xfrm>
              <a:off x="4770025" y="21517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4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20"/>
            <p:cNvSpPr/>
            <p:nvPr/>
          </p:nvSpPr>
          <p:spPr>
            <a:xfrm>
              <a:off x="4770025" y="22300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2"/>
                    <a:pt x="111" y="502"/>
                    <a:pt x="335" y="502"/>
                  </a:cubicBezTo>
                  <a:cubicBezTo>
                    <a:pt x="473" y="502"/>
                    <a:pt x="585" y="389"/>
                    <a:pt x="585" y="252"/>
                  </a:cubicBezTo>
                  <a:cubicBezTo>
                    <a:pt x="585" y="101"/>
                    <a:pt x="461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20"/>
            <p:cNvSpPr/>
            <p:nvPr/>
          </p:nvSpPr>
          <p:spPr>
            <a:xfrm>
              <a:off x="4769975" y="230840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4"/>
                    <a:pt x="160" y="74"/>
                  </a:cubicBezTo>
                  <a:cubicBezTo>
                    <a:pt x="1" y="234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20"/>
            <p:cNvSpPr/>
            <p:nvPr/>
          </p:nvSpPr>
          <p:spPr>
            <a:xfrm>
              <a:off x="4769975" y="2700175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1"/>
                  </a:moveTo>
                  <a:cubicBezTo>
                    <a:pt x="273" y="1"/>
                    <a:pt x="211" y="23"/>
                    <a:pt x="160" y="74"/>
                  </a:cubicBezTo>
                  <a:cubicBezTo>
                    <a:pt x="1" y="233"/>
                    <a:pt x="113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20"/>
            <p:cNvSpPr/>
            <p:nvPr/>
          </p:nvSpPr>
          <p:spPr>
            <a:xfrm>
              <a:off x="4904400" y="27785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20"/>
            <p:cNvSpPr/>
            <p:nvPr/>
          </p:nvSpPr>
          <p:spPr>
            <a:xfrm>
              <a:off x="4904400" y="285690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1" y="23"/>
                    <a:pt x="159" y="75"/>
                  </a:cubicBezTo>
                  <a:cubicBezTo>
                    <a:pt x="0" y="232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20"/>
            <p:cNvSpPr/>
            <p:nvPr/>
          </p:nvSpPr>
          <p:spPr>
            <a:xfrm>
              <a:off x="4837200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20"/>
            <p:cNvSpPr/>
            <p:nvPr/>
          </p:nvSpPr>
          <p:spPr>
            <a:xfrm>
              <a:off x="4837200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20"/>
            <p:cNvSpPr/>
            <p:nvPr/>
          </p:nvSpPr>
          <p:spPr>
            <a:xfrm>
              <a:off x="4837200" y="2935250"/>
              <a:ext cx="14700" cy="12600"/>
            </a:xfrm>
            <a:custGeom>
              <a:avLst/>
              <a:gdLst/>
              <a:ahLst/>
              <a:cxnLst/>
              <a:rect l="l" t="t" r="r" b="b"/>
              <a:pathLst>
                <a:path w="588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20"/>
            <p:cNvSpPr/>
            <p:nvPr/>
          </p:nvSpPr>
          <p:spPr>
            <a:xfrm>
              <a:off x="4769975" y="277855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3" y="0"/>
                    <a:pt x="211" y="23"/>
                    <a:pt x="160" y="74"/>
                  </a:cubicBezTo>
                  <a:cubicBezTo>
                    <a:pt x="1" y="232"/>
                    <a:pt x="113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20"/>
            <p:cNvSpPr/>
            <p:nvPr/>
          </p:nvSpPr>
          <p:spPr>
            <a:xfrm>
              <a:off x="4769975" y="2856900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335" y="0"/>
                  </a:moveTo>
                  <a:cubicBezTo>
                    <a:pt x="274" y="0"/>
                    <a:pt x="211" y="23"/>
                    <a:pt x="160" y="75"/>
                  </a:cubicBezTo>
                  <a:cubicBezTo>
                    <a:pt x="1" y="232"/>
                    <a:pt x="113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20"/>
            <p:cNvSpPr/>
            <p:nvPr/>
          </p:nvSpPr>
          <p:spPr>
            <a:xfrm>
              <a:off x="4770025" y="293525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3"/>
                    <a:pt x="585" y="391"/>
                    <a:pt x="585" y="251"/>
                  </a:cubicBezTo>
                  <a:cubicBezTo>
                    <a:pt x="585" y="101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20"/>
            <p:cNvSpPr/>
            <p:nvPr/>
          </p:nvSpPr>
          <p:spPr>
            <a:xfrm>
              <a:off x="4770025" y="301362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1" y="0"/>
                    <a:pt x="209" y="23"/>
                    <a:pt x="158" y="74"/>
                  </a:cubicBezTo>
                  <a:cubicBezTo>
                    <a:pt x="0" y="231"/>
                    <a:pt x="111" y="501"/>
                    <a:pt x="335" y="501"/>
                  </a:cubicBezTo>
                  <a:cubicBezTo>
                    <a:pt x="473" y="501"/>
                    <a:pt x="585" y="389"/>
                    <a:pt x="585" y="251"/>
                  </a:cubicBezTo>
                  <a:cubicBezTo>
                    <a:pt x="585" y="100"/>
                    <a:pt x="461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40" name="Google Shape;4540;p20"/>
          <p:cNvGrpSpPr/>
          <p:nvPr/>
        </p:nvGrpSpPr>
        <p:grpSpPr>
          <a:xfrm rot="10800000">
            <a:off x="-581103" y="2160074"/>
            <a:ext cx="1299260" cy="1296418"/>
            <a:chOff x="6378300" y="2596400"/>
            <a:chExt cx="754375" cy="752725"/>
          </a:xfrm>
        </p:grpSpPr>
        <p:sp>
          <p:nvSpPr>
            <p:cNvPr id="4541" name="Google Shape;4541;p20"/>
            <p:cNvSpPr/>
            <p:nvPr/>
          </p:nvSpPr>
          <p:spPr>
            <a:xfrm>
              <a:off x="6408850" y="2932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20"/>
            <p:cNvSpPr/>
            <p:nvPr/>
          </p:nvSpPr>
          <p:spPr>
            <a:xfrm>
              <a:off x="6469925" y="2871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20"/>
            <p:cNvSpPr/>
            <p:nvPr/>
          </p:nvSpPr>
          <p:spPr>
            <a:xfrm>
              <a:off x="6530975" y="28101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20"/>
            <p:cNvSpPr/>
            <p:nvPr/>
          </p:nvSpPr>
          <p:spPr>
            <a:xfrm>
              <a:off x="6622600" y="27185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20"/>
            <p:cNvSpPr/>
            <p:nvPr/>
          </p:nvSpPr>
          <p:spPr>
            <a:xfrm>
              <a:off x="6378300" y="2962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20"/>
            <p:cNvSpPr/>
            <p:nvPr/>
          </p:nvSpPr>
          <p:spPr>
            <a:xfrm>
              <a:off x="6437750" y="29017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6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8" y="179"/>
                    <a:pt x="396" y="56"/>
                  </a:cubicBezTo>
                  <a:cubicBezTo>
                    <a:pt x="358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20"/>
            <p:cNvSpPr/>
            <p:nvPr/>
          </p:nvSpPr>
          <p:spPr>
            <a:xfrm>
              <a:off x="6500475" y="28406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20"/>
            <p:cNvSpPr/>
            <p:nvPr/>
          </p:nvSpPr>
          <p:spPr>
            <a:xfrm>
              <a:off x="6592075" y="27490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20"/>
            <p:cNvSpPr/>
            <p:nvPr/>
          </p:nvSpPr>
          <p:spPr>
            <a:xfrm>
              <a:off x="6653150" y="268802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20"/>
            <p:cNvSpPr/>
            <p:nvPr/>
          </p:nvSpPr>
          <p:spPr>
            <a:xfrm>
              <a:off x="6683650" y="2657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5" y="385"/>
                  </a:cubicBezTo>
                  <a:cubicBezTo>
                    <a:pt x="301" y="385"/>
                    <a:pt x="388" y="299"/>
                    <a:pt x="388" y="193"/>
                  </a:cubicBezTo>
                  <a:cubicBezTo>
                    <a:pt x="388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20"/>
            <p:cNvSpPr/>
            <p:nvPr/>
          </p:nvSpPr>
          <p:spPr>
            <a:xfrm>
              <a:off x="6714200" y="2626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20"/>
            <p:cNvSpPr/>
            <p:nvPr/>
          </p:nvSpPr>
          <p:spPr>
            <a:xfrm>
              <a:off x="6744750" y="2596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20"/>
            <p:cNvSpPr/>
            <p:nvPr/>
          </p:nvSpPr>
          <p:spPr>
            <a:xfrm>
              <a:off x="6561525" y="27796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20"/>
            <p:cNvSpPr/>
            <p:nvPr/>
          </p:nvSpPr>
          <p:spPr>
            <a:xfrm>
              <a:off x="6437825" y="2961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20"/>
            <p:cNvSpPr/>
            <p:nvPr/>
          </p:nvSpPr>
          <p:spPr>
            <a:xfrm>
              <a:off x="6497250" y="29002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3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20"/>
            <p:cNvSpPr/>
            <p:nvPr/>
          </p:nvSpPr>
          <p:spPr>
            <a:xfrm>
              <a:off x="6559975" y="28391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20"/>
            <p:cNvSpPr/>
            <p:nvPr/>
          </p:nvSpPr>
          <p:spPr>
            <a:xfrm>
              <a:off x="6651575" y="27475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4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20"/>
            <p:cNvSpPr/>
            <p:nvPr/>
          </p:nvSpPr>
          <p:spPr>
            <a:xfrm>
              <a:off x="6407275" y="29918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20"/>
            <p:cNvSpPr/>
            <p:nvPr/>
          </p:nvSpPr>
          <p:spPr>
            <a:xfrm>
              <a:off x="6468325" y="2930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20"/>
            <p:cNvSpPr/>
            <p:nvPr/>
          </p:nvSpPr>
          <p:spPr>
            <a:xfrm>
              <a:off x="6529425" y="2869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20"/>
            <p:cNvSpPr/>
            <p:nvPr/>
          </p:nvSpPr>
          <p:spPr>
            <a:xfrm>
              <a:off x="6621025" y="27780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299"/>
                    <a:pt x="88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20"/>
            <p:cNvSpPr/>
            <p:nvPr/>
          </p:nvSpPr>
          <p:spPr>
            <a:xfrm>
              <a:off x="6682100" y="2717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20"/>
            <p:cNvSpPr/>
            <p:nvPr/>
          </p:nvSpPr>
          <p:spPr>
            <a:xfrm>
              <a:off x="6712650" y="26864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20"/>
            <p:cNvSpPr/>
            <p:nvPr/>
          </p:nvSpPr>
          <p:spPr>
            <a:xfrm>
              <a:off x="6741575" y="265592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1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6" y="178"/>
                    <a:pt x="394" y="57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20"/>
            <p:cNvSpPr/>
            <p:nvPr/>
          </p:nvSpPr>
          <p:spPr>
            <a:xfrm>
              <a:off x="6773750" y="26253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9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20"/>
            <p:cNvSpPr/>
            <p:nvPr/>
          </p:nvSpPr>
          <p:spPr>
            <a:xfrm>
              <a:off x="6590525" y="2808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20"/>
            <p:cNvSpPr/>
            <p:nvPr/>
          </p:nvSpPr>
          <p:spPr>
            <a:xfrm>
              <a:off x="6465150" y="29902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20"/>
            <p:cNvSpPr/>
            <p:nvPr/>
          </p:nvSpPr>
          <p:spPr>
            <a:xfrm>
              <a:off x="6527875" y="29291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20"/>
            <p:cNvSpPr/>
            <p:nvPr/>
          </p:nvSpPr>
          <p:spPr>
            <a:xfrm>
              <a:off x="6588925" y="28681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20"/>
            <p:cNvSpPr/>
            <p:nvPr/>
          </p:nvSpPr>
          <p:spPr>
            <a:xfrm>
              <a:off x="6680550" y="2776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7" y="301"/>
                    <a:pt x="387" y="195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20"/>
            <p:cNvSpPr/>
            <p:nvPr/>
          </p:nvSpPr>
          <p:spPr>
            <a:xfrm>
              <a:off x="6436225" y="30208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20"/>
            <p:cNvSpPr/>
            <p:nvPr/>
          </p:nvSpPr>
          <p:spPr>
            <a:xfrm>
              <a:off x="6497325" y="2959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20"/>
            <p:cNvSpPr/>
            <p:nvPr/>
          </p:nvSpPr>
          <p:spPr>
            <a:xfrm>
              <a:off x="6558375" y="2898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20"/>
            <p:cNvSpPr/>
            <p:nvPr/>
          </p:nvSpPr>
          <p:spPr>
            <a:xfrm>
              <a:off x="6650000" y="28070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20"/>
            <p:cNvSpPr/>
            <p:nvPr/>
          </p:nvSpPr>
          <p:spPr>
            <a:xfrm>
              <a:off x="6709425" y="27459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1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20"/>
            <p:cNvSpPr/>
            <p:nvPr/>
          </p:nvSpPr>
          <p:spPr>
            <a:xfrm>
              <a:off x="6741600" y="2715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20"/>
            <p:cNvSpPr/>
            <p:nvPr/>
          </p:nvSpPr>
          <p:spPr>
            <a:xfrm>
              <a:off x="6772150" y="26849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6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20"/>
            <p:cNvSpPr/>
            <p:nvPr/>
          </p:nvSpPr>
          <p:spPr>
            <a:xfrm>
              <a:off x="6802700" y="26543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20"/>
            <p:cNvSpPr/>
            <p:nvPr/>
          </p:nvSpPr>
          <p:spPr>
            <a:xfrm>
              <a:off x="6617825" y="2837550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8"/>
                    <a:pt x="260" y="388"/>
                  </a:cubicBezTo>
                  <a:cubicBezTo>
                    <a:pt x="431" y="388"/>
                    <a:pt x="518" y="179"/>
                    <a:pt x="397" y="58"/>
                  </a:cubicBezTo>
                  <a:cubicBezTo>
                    <a:pt x="359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20"/>
            <p:cNvSpPr/>
            <p:nvPr/>
          </p:nvSpPr>
          <p:spPr>
            <a:xfrm>
              <a:off x="6495775" y="30192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20"/>
            <p:cNvSpPr/>
            <p:nvPr/>
          </p:nvSpPr>
          <p:spPr>
            <a:xfrm>
              <a:off x="6556825" y="29581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20"/>
            <p:cNvSpPr/>
            <p:nvPr/>
          </p:nvSpPr>
          <p:spPr>
            <a:xfrm>
              <a:off x="6617900" y="28970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20"/>
            <p:cNvSpPr/>
            <p:nvPr/>
          </p:nvSpPr>
          <p:spPr>
            <a:xfrm>
              <a:off x="6707875" y="2805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20"/>
                    <a:pt x="123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20"/>
            <p:cNvSpPr/>
            <p:nvPr/>
          </p:nvSpPr>
          <p:spPr>
            <a:xfrm>
              <a:off x="6465225" y="30497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20"/>
            <p:cNvSpPr/>
            <p:nvPr/>
          </p:nvSpPr>
          <p:spPr>
            <a:xfrm>
              <a:off x="6526275" y="2988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20"/>
            <p:cNvSpPr/>
            <p:nvPr/>
          </p:nvSpPr>
          <p:spPr>
            <a:xfrm>
              <a:off x="6587375" y="29276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6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20"/>
            <p:cNvSpPr/>
            <p:nvPr/>
          </p:nvSpPr>
          <p:spPr>
            <a:xfrm>
              <a:off x="6677325" y="28360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1" y="19"/>
                    <a:pt x="124" y="57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6" y="57"/>
                  </a:cubicBezTo>
                  <a:cubicBezTo>
                    <a:pt x="359" y="19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20"/>
            <p:cNvSpPr/>
            <p:nvPr/>
          </p:nvSpPr>
          <p:spPr>
            <a:xfrm>
              <a:off x="6740050" y="2774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20"/>
            <p:cNvSpPr/>
            <p:nvPr/>
          </p:nvSpPr>
          <p:spPr>
            <a:xfrm>
              <a:off x="6770600" y="2744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20"/>
            <p:cNvSpPr/>
            <p:nvPr/>
          </p:nvSpPr>
          <p:spPr>
            <a:xfrm>
              <a:off x="6801150" y="27138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20"/>
            <p:cNvSpPr/>
            <p:nvPr/>
          </p:nvSpPr>
          <p:spPr>
            <a:xfrm>
              <a:off x="6831650" y="2683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20"/>
            <p:cNvSpPr/>
            <p:nvPr/>
          </p:nvSpPr>
          <p:spPr>
            <a:xfrm>
              <a:off x="6648450" y="2866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20"/>
            <p:cNvSpPr/>
            <p:nvPr/>
          </p:nvSpPr>
          <p:spPr>
            <a:xfrm>
              <a:off x="6524725" y="30482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20"/>
            <p:cNvSpPr/>
            <p:nvPr/>
          </p:nvSpPr>
          <p:spPr>
            <a:xfrm>
              <a:off x="6585825" y="2987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20"/>
            <p:cNvSpPr/>
            <p:nvPr/>
          </p:nvSpPr>
          <p:spPr>
            <a:xfrm>
              <a:off x="6646875" y="29260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0"/>
                    <a:pt x="86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20"/>
            <p:cNvSpPr/>
            <p:nvPr/>
          </p:nvSpPr>
          <p:spPr>
            <a:xfrm>
              <a:off x="6736875" y="28344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1"/>
                  </a:moveTo>
                  <a:cubicBezTo>
                    <a:pt x="209" y="1"/>
                    <a:pt x="159" y="20"/>
                    <a:pt x="122" y="57"/>
                  </a:cubicBezTo>
                  <a:cubicBezTo>
                    <a:pt x="0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4" y="57"/>
                  </a:cubicBezTo>
                  <a:cubicBezTo>
                    <a:pt x="356" y="20"/>
                    <a:pt x="307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20"/>
            <p:cNvSpPr/>
            <p:nvPr/>
          </p:nvSpPr>
          <p:spPr>
            <a:xfrm>
              <a:off x="6494175" y="30787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20"/>
            <p:cNvSpPr/>
            <p:nvPr/>
          </p:nvSpPr>
          <p:spPr>
            <a:xfrm>
              <a:off x="6555275" y="30176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20"/>
            <p:cNvSpPr/>
            <p:nvPr/>
          </p:nvSpPr>
          <p:spPr>
            <a:xfrm>
              <a:off x="6616350" y="29565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20"/>
            <p:cNvSpPr/>
            <p:nvPr/>
          </p:nvSpPr>
          <p:spPr>
            <a:xfrm>
              <a:off x="6707950" y="2864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20"/>
            <p:cNvSpPr/>
            <p:nvPr/>
          </p:nvSpPr>
          <p:spPr>
            <a:xfrm>
              <a:off x="6769050" y="28038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5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20"/>
            <p:cNvSpPr/>
            <p:nvPr/>
          </p:nvSpPr>
          <p:spPr>
            <a:xfrm>
              <a:off x="6797925" y="27733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3" y="58"/>
                  </a:cubicBezTo>
                  <a:cubicBezTo>
                    <a:pt x="0" y="179"/>
                    <a:pt x="87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20"/>
            <p:cNvSpPr/>
            <p:nvPr/>
          </p:nvSpPr>
          <p:spPr>
            <a:xfrm>
              <a:off x="6830100" y="27428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20"/>
            <p:cNvSpPr/>
            <p:nvPr/>
          </p:nvSpPr>
          <p:spPr>
            <a:xfrm>
              <a:off x="6860650" y="2712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20"/>
            <p:cNvSpPr/>
            <p:nvPr/>
          </p:nvSpPr>
          <p:spPr>
            <a:xfrm>
              <a:off x="6677400" y="28955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7"/>
                    <a:pt x="193" y="387"/>
                  </a:cubicBezTo>
                  <a:cubicBezTo>
                    <a:pt x="301" y="387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20"/>
            <p:cNvSpPr/>
            <p:nvPr/>
          </p:nvSpPr>
          <p:spPr>
            <a:xfrm>
              <a:off x="6552050" y="30771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3" y="57"/>
                  </a:cubicBezTo>
                  <a:cubicBezTo>
                    <a:pt x="0" y="178"/>
                    <a:pt x="87" y="386"/>
                    <a:pt x="260" y="386"/>
                  </a:cubicBezTo>
                  <a:cubicBezTo>
                    <a:pt x="431" y="386"/>
                    <a:pt x="517" y="178"/>
                    <a:pt x="396" y="57"/>
                  </a:cubicBezTo>
                  <a:cubicBezTo>
                    <a:pt x="358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20"/>
            <p:cNvSpPr/>
            <p:nvPr/>
          </p:nvSpPr>
          <p:spPr>
            <a:xfrm>
              <a:off x="6614775" y="30161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4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20"/>
            <p:cNvSpPr/>
            <p:nvPr/>
          </p:nvSpPr>
          <p:spPr>
            <a:xfrm>
              <a:off x="6675850" y="29550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20"/>
            <p:cNvSpPr/>
            <p:nvPr/>
          </p:nvSpPr>
          <p:spPr>
            <a:xfrm>
              <a:off x="6767450" y="286342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20"/>
            <p:cNvSpPr/>
            <p:nvPr/>
          </p:nvSpPr>
          <p:spPr>
            <a:xfrm>
              <a:off x="6523175" y="31077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20"/>
            <p:cNvSpPr/>
            <p:nvPr/>
          </p:nvSpPr>
          <p:spPr>
            <a:xfrm>
              <a:off x="6584225" y="30466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20"/>
            <p:cNvSpPr/>
            <p:nvPr/>
          </p:nvSpPr>
          <p:spPr>
            <a:xfrm>
              <a:off x="6645300" y="29855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20"/>
            <p:cNvSpPr/>
            <p:nvPr/>
          </p:nvSpPr>
          <p:spPr>
            <a:xfrm>
              <a:off x="6736900" y="28939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0"/>
                  </a:moveTo>
                  <a:cubicBezTo>
                    <a:pt x="87" y="0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20"/>
            <p:cNvSpPr/>
            <p:nvPr/>
          </p:nvSpPr>
          <p:spPr>
            <a:xfrm>
              <a:off x="6798000" y="28328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20"/>
            <p:cNvSpPr/>
            <p:nvPr/>
          </p:nvSpPr>
          <p:spPr>
            <a:xfrm>
              <a:off x="6828550" y="28023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7" y="301"/>
                    <a:pt x="387" y="193"/>
                  </a:cubicBezTo>
                  <a:cubicBezTo>
                    <a:pt x="387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20"/>
            <p:cNvSpPr/>
            <p:nvPr/>
          </p:nvSpPr>
          <p:spPr>
            <a:xfrm>
              <a:off x="6859075" y="27717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20"/>
            <p:cNvSpPr/>
            <p:nvPr/>
          </p:nvSpPr>
          <p:spPr>
            <a:xfrm>
              <a:off x="6887950" y="27412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7"/>
                    <a:pt x="260" y="387"/>
                  </a:cubicBezTo>
                  <a:cubicBezTo>
                    <a:pt x="431" y="387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20"/>
            <p:cNvSpPr/>
            <p:nvPr/>
          </p:nvSpPr>
          <p:spPr>
            <a:xfrm>
              <a:off x="6704775" y="2924500"/>
              <a:ext cx="12900" cy="9650"/>
            </a:xfrm>
            <a:custGeom>
              <a:avLst/>
              <a:gdLst/>
              <a:ahLst/>
              <a:cxnLst/>
              <a:rect l="l" t="t" r="r" b="b"/>
              <a:pathLst>
                <a:path w="516" h="386" extrusionOk="0">
                  <a:moveTo>
                    <a:pt x="258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5" y="386"/>
                    <a:pt x="258" y="386"/>
                  </a:cubicBezTo>
                  <a:cubicBezTo>
                    <a:pt x="429" y="386"/>
                    <a:pt x="516" y="178"/>
                    <a:pt x="394" y="57"/>
                  </a:cubicBezTo>
                  <a:cubicBezTo>
                    <a:pt x="357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20"/>
            <p:cNvSpPr/>
            <p:nvPr/>
          </p:nvSpPr>
          <p:spPr>
            <a:xfrm>
              <a:off x="6582675" y="31061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20"/>
            <p:cNvSpPr/>
            <p:nvPr/>
          </p:nvSpPr>
          <p:spPr>
            <a:xfrm>
              <a:off x="6642125" y="30450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60" y="19"/>
                    <a:pt x="122" y="56"/>
                  </a:cubicBezTo>
                  <a:cubicBezTo>
                    <a:pt x="1" y="179"/>
                    <a:pt x="85" y="386"/>
                    <a:pt x="258" y="386"/>
                  </a:cubicBezTo>
                  <a:cubicBezTo>
                    <a:pt x="430" y="386"/>
                    <a:pt x="516" y="179"/>
                    <a:pt x="395" y="56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20"/>
            <p:cNvSpPr/>
            <p:nvPr/>
          </p:nvSpPr>
          <p:spPr>
            <a:xfrm>
              <a:off x="6704800" y="29839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20"/>
            <p:cNvSpPr/>
            <p:nvPr/>
          </p:nvSpPr>
          <p:spPr>
            <a:xfrm>
              <a:off x="6796450" y="28923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5" y="300"/>
                    <a:pt x="385" y="194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20"/>
            <p:cNvSpPr/>
            <p:nvPr/>
          </p:nvSpPr>
          <p:spPr>
            <a:xfrm>
              <a:off x="6552125" y="31366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1"/>
                  </a:moveTo>
                  <a:cubicBezTo>
                    <a:pt x="87" y="1"/>
                    <a:pt x="0" y="87"/>
                    <a:pt x="0" y="194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1" y="386"/>
                    <a:pt x="387" y="300"/>
                    <a:pt x="387" y="194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20"/>
            <p:cNvSpPr/>
            <p:nvPr/>
          </p:nvSpPr>
          <p:spPr>
            <a:xfrm>
              <a:off x="6613225" y="30756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20"/>
            <p:cNvSpPr/>
            <p:nvPr/>
          </p:nvSpPr>
          <p:spPr>
            <a:xfrm>
              <a:off x="6672625" y="30145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1"/>
                  </a:moveTo>
                  <a:cubicBezTo>
                    <a:pt x="210" y="1"/>
                    <a:pt x="161" y="20"/>
                    <a:pt x="124" y="58"/>
                  </a:cubicBezTo>
                  <a:cubicBezTo>
                    <a:pt x="1" y="179"/>
                    <a:pt x="87" y="386"/>
                    <a:pt x="260" y="386"/>
                  </a:cubicBezTo>
                  <a:cubicBezTo>
                    <a:pt x="431" y="386"/>
                    <a:pt x="518" y="179"/>
                    <a:pt x="397" y="58"/>
                  </a:cubicBezTo>
                  <a:cubicBezTo>
                    <a:pt x="359" y="20"/>
                    <a:pt x="309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20"/>
            <p:cNvSpPr/>
            <p:nvPr/>
          </p:nvSpPr>
          <p:spPr>
            <a:xfrm>
              <a:off x="6765900" y="29229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20"/>
            <p:cNvSpPr/>
            <p:nvPr/>
          </p:nvSpPr>
          <p:spPr>
            <a:xfrm>
              <a:off x="6826950" y="2861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20"/>
            <p:cNvSpPr/>
            <p:nvPr/>
          </p:nvSpPr>
          <p:spPr>
            <a:xfrm>
              <a:off x="6857500" y="283132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4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20"/>
            <p:cNvSpPr/>
            <p:nvPr/>
          </p:nvSpPr>
          <p:spPr>
            <a:xfrm>
              <a:off x="6888025" y="28007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8" y="299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20"/>
            <p:cNvSpPr/>
            <p:nvPr/>
          </p:nvSpPr>
          <p:spPr>
            <a:xfrm>
              <a:off x="6916950" y="2770225"/>
              <a:ext cx="12900" cy="9700"/>
            </a:xfrm>
            <a:custGeom>
              <a:avLst/>
              <a:gdLst/>
              <a:ahLst/>
              <a:cxnLst/>
              <a:rect l="l" t="t" r="r" b="b"/>
              <a:pathLst>
                <a:path w="516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5" y="387"/>
                    <a:pt x="258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20"/>
            <p:cNvSpPr/>
            <p:nvPr/>
          </p:nvSpPr>
          <p:spPr>
            <a:xfrm>
              <a:off x="6735350" y="29534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7" y="300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20"/>
            <p:cNvSpPr/>
            <p:nvPr/>
          </p:nvSpPr>
          <p:spPr>
            <a:xfrm>
              <a:off x="6611650" y="31351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4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20"/>
            <p:cNvSpPr/>
            <p:nvPr/>
          </p:nvSpPr>
          <p:spPr>
            <a:xfrm>
              <a:off x="6672700" y="30740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20"/>
            <p:cNvSpPr/>
            <p:nvPr/>
          </p:nvSpPr>
          <p:spPr>
            <a:xfrm>
              <a:off x="6732175" y="3012975"/>
              <a:ext cx="12900" cy="9675"/>
            </a:xfrm>
            <a:custGeom>
              <a:avLst/>
              <a:gdLst/>
              <a:ahLst/>
              <a:cxnLst/>
              <a:rect l="l" t="t" r="r" b="b"/>
              <a:pathLst>
                <a:path w="516" h="387" extrusionOk="0">
                  <a:moveTo>
                    <a:pt x="258" y="0"/>
                  </a:moveTo>
                  <a:cubicBezTo>
                    <a:pt x="209" y="0"/>
                    <a:pt x="159" y="19"/>
                    <a:pt x="122" y="56"/>
                  </a:cubicBezTo>
                  <a:cubicBezTo>
                    <a:pt x="0" y="177"/>
                    <a:pt x="87" y="386"/>
                    <a:pt x="258" y="386"/>
                  </a:cubicBezTo>
                  <a:cubicBezTo>
                    <a:pt x="431" y="386"/>
                    <a:pt x="516" y="177"/>
                    <a:pt x="394" y="56"/>
                  </a:cubicBezTo>
                  <a:cubicBezTo>
                    <a:pt x="356" y="19"/>
                    <a:pt x="307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20"/>
            <p:cNvSpPr/>
            <p:nvPr/>
          </p:nvSpPr>
          <p:spPr>
            <a:xfrm>
              <a:off x="6825400" y="2921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20"/>
            <p:cNvSpPr/>
            <p:nvPr/>
          </p:nvSpPr>
          <p:spPr>
            <a:xfrm>
              <a:off x="6581125" y="316565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299" y="387"/>
                    <a:pt x="385" y="300"/>
                    <a:pt x="385" y="193"/>
                  </a:cubicBezTo>
                  <a:cubicBezTo>
                    <a:pt x="385" y="86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20"/>
            <p:cNvSpPr/>
            <p:nvPr/>
          </p:nvSpPr>
          <p:spPr>
            <a:xfrm>
              <a:off x="6640525" y="310457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60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78"/>
                    <a:pt x="87" y="386"/>
                    <a:pt x="260" y="386"/>
                  </a:cubicBezTo>
                  <a:cubicBezTo>
                    <a:pt x="431" y="386"/>
                    <a:pt x="518" y="178"/>
                    <a:pt x="397" y="57"/>
                  </a:cubicBezTo>
                  <a:cubicBezTo>
                    <a:pt x="359" y="19"/>
                    <a:pt x="309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20"/>
            <p:cNvSpPr/>
            <p:nvPr/>
          </p:nvSpPr>
          <p:spPr>
            <a:xfrm>
              <a:off x="6703250" y="304350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20"/>
            <p:cNvSpPr/>
            <p:nvPr/>
          </p:nvSpPr>
          <p:spPr>
            <a:xfrm>
              <a:off x="6794850" y="29518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20"/>
            <p:cNvSpPr/>
            <p:nvPr/>
          </p:nvSpPr>
          <p:spPr>
            <a:xfrm>
              <a:off x="6855950" y="28908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300" y="387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20"/>
            <p:cNvSpPr/>
            <p:nvPr/>
          </p:nvSpPr>
          <p:spPr>
            <a:xfrm>
              <a:off x="6886475" y="286027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20"/>
            <p:cNvSpPr/>
            <p:nvPr/>
          </p:nvSpPr>
          <p:spPr>
            <a:xfrm>
              <a:off x="6917000" y="28297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20"/>
            <p:cNvSpPr/>
            <p:nvPr/>
          </p:nvSpPr>
          <p:spPr>
            <a:xfrm>
              <a:off x="6947525" y="27991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20"/>
            <p:cNvSpPr/>
            <p:nvPr/>
          </p:nvSpPr>
          <p:spPr>
            <a:xfrm>
              <a:off x="6764350" y="29824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299" y="388"/>
                    <a:pt x="385" y="301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20"/>
            <p:cNvSpPr/>
            <p:nvPr/>
          </p:nvSpPr>
          <p:spPr>
            <a:xfrm>
              <a:off x="6640600" y="31640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1" y="386"/>
                    <a:pt x="388" y="300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20"/>
            <p:cNvSpPr/>
            <p:nvPr/>
          </p:nvSpPr>
          <p:spPr>
            <a:xfrm>
              <a:off x="6701700" y="31030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20"/>
            <p:cNvSpPr/>
            <p:nvPr/>
          </p:nvSpPr>
          <p:spPr>
            <a:xfrm>
              <a:off x="6762750" y="30419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20"/>
            <p:cNvSpPr/>
            <p:nvPr/>
          </p:nvSpPr>
          <p:spPr>
            <a:xfrm>
              <a:off x="6854350" y="29503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8" y="0"/>
                    <a:pt x="0" y="86"/>
                    <a:pt x="0" y="193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20"/>
            <p:cNvSpPr/>
            <p:nvPr/>
          </p:nvSpPr>
          <p:spPr>
            <a:xfrm>
              <a:off x="6608450" y="319460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59" y="20"/>
                    <a:pt x="121" y="58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20"/>
            <p:cNvSpPr/>
            <p:nvPr/>
          </p:nvSpPr>
          <p:spPr>
            <a:xfrm>
              <a:off x="6671150" y="31335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7" y="300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20"/>
            <p:cNvSpPr/>
            <p:nvPr/>
          </p:nvSpPr>
          <p:spPr>
            <a:xfrm>
              <a:off x="6732200" y="30724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20"/>
            <p:cNvSpPr/>
            <p:nvPr/>
          </p:nvSpPr>
          <p:spPr>
            <a:xfrm>
              <a:off x="6822200" y="2980850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6" y="387"/>
                    <a:pt x="259" y="387"/>
                  </a:cubicBezTo>
                  <a:cubicBezTo>
                    <a:pt x="430" y="387"/>
                    <a:pt x="516" y="178"/>
                    <a:pt x="395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20"/>
            <p:cNvSpPr/>
            <p:nvPr/>
          </p:nvSpPr>
          <p:spPr>
            <a:xfrm>
              <a:off x="6884900" y="29197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20"/>
            <p:cNvSpPr/>
            <p:nvPr/>
          </p:nvSpPr>
          <p:spPr>
            <a:xfrm>
              <a:off x="6915425" y="28892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20"/>
            <p:cNvSpPr/>
            <p:nvPr/>
          </p:nvSpPr>
          <p:spPr>
            <a:xfrm>
              <a:off x="6944350" y="285870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19"/>
                    <a:pt x="122" y="57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7" y="179"/>
                    <a:pt x="395" y="57"/>
                  </a:cubicBezTo>
                  <a:cubicBezTo>
                    <a:pt x="358" y="19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20"/>
            <p:cNvSpPr/>
            <p:nvPr/>
          </p:nvSpPr>
          <p:spPr>
            <a:xfrm>
              <a:off x="6976525" y="28281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20"/>
            <p:cNvSpPr/>
            <p:nvPr/>
          </p:nvSpPr>
          <p:spPr>
            <a:xfrm>
              <a:off x="6793300" y="30114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20"/>
            <p:cNvSpPr/>
            <p:nvPr/>
          </p:nvSpPr>
          <p:spPr>
            <a:xfrm>
              <a:off x="6669575" y="31930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6" y="0"/>
                    <a:pt x="0" y="86"/>
                    <a:pt x="0" y="193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7" y="300"/>
                    <a:pt x="387" y="193"/>
                  </a:cubicBezTo>
                  <a:cubicBezTo>
                    <a:pt x="387" y="86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20"/>
            <p:cNvSpPr/>
            <p:nvPr/>
          </p:nvSpPr>
          <p:spPr>
            <a:xfrm>
              <a:off x="6730650" y="31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20"/>
            <p:cNvSpPr/>
            <p:nvPr/>
          </p:nvSpPr>
          <p:spPr>
            <a:xfrm>
              <a:off x="6791750" y="30709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299" y="387"/>
                    <a:pt x="385" y="301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20"/>
            <p:cNvSpPr/>
            <p:nvPr/>
          </p:nvSpPr>
          <p:spPr>
            <a:xfrm>
              <a:off x="6883325" y="29792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4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4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8"/>
                    <a:pt x="301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20"/>
            <p:cNvSpPr/>
            <p:nvPr/>
          </p:nvSpPr>
          <p:spPr>
            <a:xfrm>
              <a:off x="6639050" y="322357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20"/>
            <p:cNvSpPr/>
            <p:nvPr/>
          </p:nvSpPr>
          <p:spPr>
            <a:xfrm>
              <a:off x="6700100" y="31625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20"/>
            <p:cNvSpPr/>
            <p:nvPr/>
          </p:nvSpPr>
          <p:spPr>
            <a:xfrm>
              <a:off x="6761200" y="31014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20"/>
            <p:cNvSpPr/>
            <p:nvPr/>
          </p:nvSpPr>
          <p:spPr>
            <a:xfrm>
              <a:off x="6852800" y="30098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20"/>
            <p:cNvSpPr/>
            <p:nvPr/>
          </p:nvSpPr>
          <p:spPr>
            <a:xfrm>
              <a:off x="6912250" y="2948750"/>
              <a:ext cx="12950" cy="9650"/>
            </a:xfrm>
            <a:custGeom>
              <a:avLst/>
              <a:gdLst/>
              <a:ahLst/>
              <a:cxnLst/>
              <a:rect l="l" t="t" r="r" b="b"/>
              <a:pathLst>
                <a:path w="518" h="386" extrusionOk="0">
                  <a:moveTo>
                    <a:pt x="259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5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20"/>
            <p:cNvSpPr/>
            <p:nvPr/>
          </p:nvSpPr>
          <p:spPr>
            <a:xfrm>
              <a:off x="6944425" y="2918225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299" y="387"/>
                    <a:pt x="386" y="300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20"/>
            <p:cNvSpPr/>
            <p:nvPr/>
          </p:nvSpPr>
          <p:spPr>
            <a:xfrm>
              <a:off x="6974925" y="28876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20"/>
            <p:cNvSpPr/>
            <p:nvPr/>
          </p:nvSpPr>
          <p:spPr>
            <a:xfrm>
              <a:off x="7005475" y="285712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20"/>
            <p:cNvSpPr/>
            <p:nvPr/>
          </p:nvSpPr>
          <p:spPr>
            <a:xfrm>
              <a:off x="6822250" y="30403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20"/>
            <p:cNvSpPr/>
            <p:nvPr/>
          </p:nvSpPr>
          <p:spPr>
            <a:xfrm>
              <a:off x="6698550" y="32220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20"/>
            <p:cNvSpPr/>
            <p:nvPr/>
          </p:nvSpPr>
          <p:spPr>
            <a:xfrm>
              <a:off x="6759600" y="31609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20"/>
            <p:cNvSpPr/>
            <p:nvPr/>
          </p:nvSpPr>
          <p:spPr>
            <a:xfrm>
              <a:off x="6820700" y="30998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20"/>
            <p:cNvSpPr/>
            <p:nvPr/>
          </p:nvSpPr>
          <p:spPr>
            <a:xfrm>
              <a:off x="6912300" y="30082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20"/>
            <p:cNvSpPr/>
            <p:nvPr/>
          </p:nvSpPr>
          <p:spPr>
            <a:xfrm>
              <a:off x="6666375" y="32525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10" y="1"/>
                    <a:pt x="160" y="20"/>
                    <a:pt x="122" y="58"/>
                  </a:cubicBezTo>
                  <a:cubicBezTo>
                    <a:pt x="1" y="179"/>
                    <a:pt x="87" y="386"/>
                    <a:pt x="258" y="386"/>
                  </a:cubicBezTo>
                  <a:cubicBezTo>
                    <a:pt x="431" y="386"/>
                    <a:pt x="518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20"/>
            <p:cNvSpPr/>
            <p:nvPr/>
          </p:nvSpPr>
          <p:spPr>
            <a:xfrm>
              <a:off x="6729100" y="31914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6" y="300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20"/>
            <p:cNvSpPr/>
            <p:nvPr/>
          </p:nvSpPr>
          <p:spPr>
            <a:xfrm>
              <a:off x="6790150" y="31304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20"/>
            <p:cNvSpPr/>
            <p:nvPr/>
          </p:nvSpPr>
          <p:spPr>
            <a:xfrm>
              <a:off x="6880150" y="3038775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8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1" y="179"/>
                    <a:pt x="87" y="387"/>
                    <a:pt x="258" y="387"/>
                  </a:cubicBezTo>
                  <a:cubicBezTo>
                    <a:pt x="431" y="387"/>
                    <a:pt x="516" y="179"/>
                    <a:pt x="395" y="58"/>
                  </a:cubicBezTo>
                  <a:cubicBezTo>
                    <a:pt x="357" y="20"/>
                    <a:pt x="308" y="1"/>
                    <a:pt x="2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20"/>
            <p:cNvSpPr/>
            <p:nvPr/>
          </p:nvSpPr>
          <p:spPr>
            <a:xfrm>
              <a:off x="6942825" y="29777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6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6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20"/>
            <p:cNvSpPr/>
            <p:nvPr/>
          </p:nvSpPr>
          <p:spPr>
            <a:xfrm>
              <a:off x="6973375" y="294717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20"/>
            <p:cNvSpPr/>
            <p:nvPr/>
          </p:nvSpPr>
          <p:spPr>
            <a:xfrm>
              <a:off x="7002300" y="29166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09" y="0"/>
                    <a:pt x="159" y="19"/>
                    <a:pt x="122" y="57"/>
                  </a:cubicBezTo>
                  <a:cubicBezTo>
                    <a:pt x="0" y="178"/>
                    <a:pt x="87" y="386"/>
                    <a:pt x="258" y="386"/>
                  </a:cubicBezTo>
                  <a:cubicBezTo>
                    <a:pt x="431" y="386"/>
                    <a:pt x="517" y="178"/>
                    <a:pt x="394" y="57"/>
                  </a:cubicBezTo>
                  <a:cubicBezTo>
                    <a:pt x="357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20"/>
            <p:cNvSpPr/>
            <p:nvPr/>
          </p:nvSpPr>
          <p:spPr>
            <a:xfrm>
              <a:off x="7034475" y="288612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20"/>
            <p:cNvSpPr/>
            <p:nvPr/>
          </p:nvSpPr>
          <p:spPr>
            <a:xfrm>
              <a:off x="6851250" y="306935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6" y="0"/>
                    <a:pt x="0" y="87"/>
                    <a:pt x="0" y="193"/>
                  </a:cubicBezTo>
                  <a:cubicBezTo>
                    <a:pt x="0" y="299"/>
                    <a:pt x="86" y="385"/>
                    <a:pt x="193" y="385"/>
                  </a:cubicBezTo>
                  <a:cubicBezTo>
                    <a:pt x="300" y="385"/>
                    <a:pt x="387" y="299"/>
                    <a:pt x="387" y="193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20"/>
            <p:cNvSpPr/>
            <p:nvPr/>
          </p:nvSpPr>
          <p:spPr>
            <a:xfrm>
              <a:off x="6727500" y="32509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20"/>
            <p:cNvSpPr/>
            <p:nvPr/>
          </p:nvSpPr>
          <p:spPr>
            <a:xfrm>
              <a:off x="6788600" y="31899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20"/>
            <p:cNvSpPr/>
            <p:nvPr/>
          </p:nvSpPr>
          <p:spPr>
            <a:xfrm>
              <a:off x="6848050" y="3128825"/>
              <a:ext cx="12925" cy="9700"/>
            </a:xfrm>
            <a:custGeom>
              <a:avLst/>
              <a:gdLst/>
              <a:ahLst/>
              <a:cxnLst/>
              <a:rect l="l" t="t" r="r" b="b"/>
              <a:pathLst>
                <a:path w="517" h="388" extrusionOk="0">
                  <a:moveTo>
                    <a:pt x="258" y="0"/>
                  </a:moveTo>
                  <a:cubicBezTo>
                    <a:pt x="209" y="0"/>
                    <a:pt x="160" y="19"/>
                    <a:pt x="122" y="57"/>
                  </a:cubicBezTo>
                  <a:cubicBezTo>
                    <a:pt x="1" y="179"/>
                    <a:pt x="86" y="388"/>
                    <a:pt x="258" y="388"/>
                  </a:cubicBezTo>
                  <a:cubicBezTo>
                    <a:pt x="430" y="388"/>
                    <a:pt x="516" y="179"/>
                    <a:pt x="395" y="57"/>
                  </a:cubicBezTo>
                  <a:cubicBezTo>
                    <a:pt x="357" y="19"/>
                    <a:pt x="308" y="0"/>
                    <a:pt x="2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20"/>
            <p:cNvSpPr/>
            <p:nvPr/>
          </p:nvSpPr>
          <p:spPr>
            <a:xfrm>
              <a:off x="6941275" y="3037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20"/>
            <p:cNvSpPr/>
            <p:nvPr/>
          </p:nvSpPr>
          <p:spPr>
            <a:xfrm>
              <a:off x="6697000" y="32815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20"/>
            <p:cNvSpPr/>
            <p:nvPr/>
          </p:nvSpPr>
          <p:spPr>
            <a:xfrm>
              <a:off x="6756425" y="3220450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79"/>
                    <a:pt x="87" y="387"/>
                    <a:pt x="260" y="387"/>
                  </a:cubicBezTo>
                  <a:cubicBezTo>
                    <a:pt x="431" y="387"/>
                    <a:pt x="517" y="179"/>
                    <a:pt x="396" y="58"/>
                  </a:cubicBezTo>
                  <a:cubicBezTo>
                    <a:pt x="358" y="20"/>
                    <a:pt x="309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20"/>
            <p:cNvSpPr/>
            <p:nvPr/>
          </p:nvSpPr>
          <p:spPr>
            <a:xfrm>
              <a:off x="6819150" y="3159375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0"/>
                    <a:pt x="87" y="386"/>
                    <a:pt x="193" y="386"/>
                  </a:cubicBezTo>
                  <a:cubicBezTo>
                    <a:pt x="299" y="386"/>
                    <a:pt x="385" y="300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20"/>
            <p:cNvSpPr/>
            <p:nvPr/>
          </p:nvSpPr>
          <p:spPr>
            <a:xfrm>
              <a:off x="6910725" y="30677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20"/>
            <p:cNvSpPr/>
            <p:nvPr/>
          </p:nvSpPr>
          <p:spPr>
            <a:xfrm>
              <a:off x="6971825" y="300670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299"/>
                    <a:pt x="87" y="386"/>
                    <a:pt x="193" y="386"/>
                  </a:cubicBezTo>
                  <a:cubicBezTo>
                    <a:pt x="299" y="386"/>
                    <a:pt x="386" y="299"/>
                    <a:pt x="386" y="193"/>
                  </a:cubicBezTo>
                  <a:cubicBezTo>
                    <a:pt x="386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20"/>
            <p:cNvSpPr/>
            <p:nvPr/>
          </p:nvSpPr>
          <p:spPr>
            <a:xfrm>
              <a:off x="7002325" y="2976150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299"/>
                    <a:pt x="89" y="386"/>
                    <a:pt x="195" y="386"/>
                  </a:cubicBezTo>
                  <a:cubicBezTo>
                    <a:pt x="301" y="386"/>
                    <a:pt x="387" y="299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20"/>
            <p:cNvSpPr/>
            <p:nvPr/>
          </p:nvSpPr>
          <p:spPr>
            <a:xfrm>
              <a:off x="7032875" y="2945625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20"/>
            <p:cNvSpPr/>
            <p:nvPr/>
          </p:nvSpPr>
          <p:spPr>
            <a:xfrm>
              <a:off x="7063425" y="2915075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20"/>
            <p:cNvSpPr/>
            <p:nvPr/>
          </p:nvSpPr>
          <p:spPr>
            <a:xfrm>
              <a:off x="6880200" y="3098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20"/>
            <p:cNvSpPr/>
            <p:nvPr/>
          </p:nvSpPr>
          <p:spPr>
            <a:xfrm>
              <a:off x="6756500" y="32799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7" y="299"/>
                    <a:pt x="387" y="193"/>
                  </a:cubicBezTo>
                  <a:cubicBezTo>
                    <a:pt x="387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20"/>
            <p:cNvSpPr/>
            <p:nvPr/>
          </p:nvSpPr>
          <p:spPr>
            <a:xfrm>
              <a:off x="6815925" y="321887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09" y="0"/>
                    <a:pt x="160" y="19"/>
                    <a:pt x="123" y="57"/>
                  </a:cubicBezTo>
                  <a:cubicBezTo>
                    <a:pt x="0" y="178"/>
                    <a:pt x="87" y="387"/>
                    <a:pt x="260" y="387"/>
                  </a:cubicBezTo>
                  <a:cubicBezTo>
                    <a:pt x="431" y="387"/>
                    <a:pt x="517" y="178"/>
                    <a:pt x="396" y="57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20"/>
            <p:cNvSpPr/>
            <p:nvPr/>
          </p:nvSpPr>
          <p:spPr>
            <a:xfrm>
              <a:off x="6878650" y="31578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20"/>
            <p:cNvSpPr/>
            <p:nvPr/>
          </p:nvSpPr>
          <p:spPr>
            <a:xfrm>
              <a:off x="6970225" y="30662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20"/>
            <p:cNvSpPr/>
            <p:nvPr/>
          </p:nvSpPr>
          <p:spPr>
            <a:xfrm>
              <a:off x="6725950" y="3310475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20"/>
            <p:cNvSpPr/>
            <p:nvPr/>
          </p:nvSpPr>
          <p:spPr>
            <a:xfrm>
              <a:off x="6787050" y="3249425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20"/>
            <p:cNvSpPr/>
            <p:nvPr/>
          </p:nvSpPr>
          <p:spPr>
            <a:xfrm>
              <a:off x="6846475" y="3188350"/>
              <a:ext cx="12925" cy="9675"/>
            </a:xfrm>
            <a:custGeom>
              <a:avLst/>
              <a:gdLst/>
              <a:ahLst/>
              <a:cxnLst/>
              <a:rect l="l" t="t" r="r" b="b"/>
              <a:pathLst>
                <a:path w="517" h="387" extrusionOk="0">
                  <a:moveTo>
                    <a:pt x="259" y="0"/>
                  </a:moveTo>
                  <a:cubicBezTo>
                    <a:pt x="209" y="0"/>
                    <a:pt x="160" y="19"/>
                    <a:pt x="123" y="56"/>
                  </a:cubicBezTo>
                  <a:cubicBezTo>
                    <a:pt x="0" y="179"/>
                    <a:pt x="86" y="387"/>
                    <a:pt x="259" y="387"/>
                  </a:cubicBezTo>
                  <a:cubicBezTo>
                    <a:pt x="431" y="387"/>
                    <a:pt x="517" y="179"/>
                    <a:pt x="396" y="56"/>
                  </a:cubicBezTo>
                  <a:cubicBezTo>
                    <a:pt x="358" y="19"/>
                    <a:pt x="308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20"/>
            <p:cNvSpPr/>
            <p:nvPr/>
          </p:nvSpPr>
          <p:spPr>
            <a:xfrm>
              <a:off x="6939725" y="30967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299"/>
                    <a:pt x="87" y="385"/>
                    <a:pt x="193" y="385"/>
                  </a:cubicBezTo>
                  <a:cubicBezTo>
                    <a:pt x="299" y="385"/>
                    <a:pt x="386" y="299"/>
                    <a:pt x="386" y="193"/>
                  </a:cubicBezTo>
                  <a:cubicBezTo>
                    <a:pt x="386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20"/>
            <p:cNvSpPr/>
            <p:nvPr/>
          </p:nvSpPr>
          <p:spPr>
            <a:xfrm>
              <a:off x="7000775" y="30356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20"/>
            <p:cNvSpPr/>
            <p:nvPr/>
          </p:nvSpPr>
          <p:spPr>
            <a:xfrm>
              <a:off x="7031325" y="30051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20"/>
            <p:cNvSpPr/>
            <p:nvPr/>
          </p:nvSpPr>
          <p:spPr>
            <a:xfrm>
              <a:off x="7061875" y="2974600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299"/>
                    <a:pt x="87" y="386"/>
                    <a:pt x="193" y="386"/>
                  </a:cubicBezTo>
                  <a:cubicBezTo>
                    <a:pt x="300" y="386"/>
                    <a:pt x="387" y="299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20"/>
            <p:cNvSpPr/>
            <p:nvPr/>
          </p:nvSpPr>
          <p:spPr>
            <a:xfrm>
              <a:off x="7092400" y="29440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0"/>
                    <a:pt x="87" y="386"/>
                    <a:pt x="193" y="386"/>
                  </a:cubicBezTo>
                  <a:cubicBezTo>
                    <a:pt x="300" y="386"/>
                    <a:pt x="386" y="300"/>
                    <a:pt x="386" y="193"/>
                  </a:cubicBezTo>
                  <a:cubicBezTo>
                    <a:pt x="386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20"/>
            <p:cNvSpPr/>
            <p:nvPr/>
          </p:nvSpPr>
          <p:spPr>
            <a:xfrm>
              <a:off x="6909175" y="312725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299" y="387"/>
                    <a:pt x="386" y="301"/>
                    <a:pt x="386" y="195"/>
                  </a:cubicBezTo>
                  <a:cubicBezTo>
                    <a:pt x="386" y="88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20"/>
            <p:cNvSpPr/>
            <p:nvPr/>
          </p:nvSpPr>
          <p:spPr>
            <a:xfrm>
              <a:off x="6783825" y="3308900"/>
              <a:ext cx="12950" cy="9725"/>
            </a:xfrm>
            <a:custGeom>
              <a:avLst/>
              <a:gdLst/>
              <a:ahLst/>
              <a:cxnLst/>
              <a:rect l="l" t="t" r="r" b="b"/>
              <a:pathLst>
                <a:path w="518" h="389" extrusionOk="0">
                  <a:moveTo>
                    <a:pt x="259" y="1"/>
                  </a:moveTo>
                  <a:cubicBezTo>
                    <a:pt x="209" y="1"/>
                    <a:pt x="160" y="20"/>
                    <a:pt x="122" y="58"/>
                  </a:cubicBezTo>
                  <a:cubicBezTo>
                    <a:pt x="0" y="180"/>
                    <a:pt x="87" y="388"/>
                    <a:pt x="258" y="388"/>
                  </a:cubicBezTo>
                  <a:cubicBezTo>
                    <a:pt x="431" y="388"/>
                    <a:pt x="517" y="180"/>
                    <a:pt x="396" y="58"/>
                  </a:cubicBezTo>
                  <a:cubicBezTo>
                    <a:pt x="358" y="20"/>
                    <a:pt x="308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20"/>
            <p:cNvSpPr/>
            <p:nvPr/>
          </p:nvSpPr>
          <p:spPr>
            <a:xfrm>
              <a:off x="6846550" y="324782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0" y="388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20"/>
            <p:cNvSpPr/>
            <p:nvPr/>
          </p:nvSpPr>
          <p:spPr>
            <a:xfrm>
              <a:off x="6907600" y="3186775"/>
              <a:ext cx="9675" cy="9650"/>
            </a:xfrm>
            <a:custGeom>
              <a:avLst/>
              <a:gdLst/>
              <a:ahLst/>
              <a:cxnLst/>
              <a:rect l="l" t="t" r="r" b="b"/>
              <a:pathLst>
                <a:path w="387" h="386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0"/>
                    <a:pt x="88" y="386"/>
                    <a:pt x="194" y="386"/>
                  </a:cubicBezTo>
                  <a:cubicBezTo>
                    <a:pt x="300" y="386"/>
                    <a:pt x="387" y="300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20"/>
            <p:cNvSpPr/>
            <p:nvPr/>
          </p:nvSpPr>
          <p:spPr>
            <a:xfrm>
              <a:off x="6999225" y="30951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20"/>
            <p:cNvSpPr/>
            <p:nvPr/>
          </p:nvSpPr>
          <p:spPr>
            <a:xfrm>
              <a:off x="6754900" y="3339475"/>
              <a:ext cx="9700" cy="9650"/>
            </a:xfrm>
            <a:custGeom>
              <a:avLst/>
              <a:gdLst/>
              <a:ahLst/>
              <a:cxnLst/>
              <a:rect l="l" t="t" r="r" b="b"/>
              <a:pathLst>
                <a:path w="388" h="386" extrusionOk="0">
                  <a:moveTo>
                    <a:pt x="195" y="0"/>
                  </a:moveTo>
                  <a:cubicBezTo>
                    <a:pt x="89" y="0"/>
                    <a:pt x="1" y="87"/>
                    <a:pt x="1" y="193"/>
                  </a:cubicBezTo>
                  <a:cubicBezTo>
                    <a:pt x="1" y="299"/>
                    <a:pt x="89" y="385"/>
                    <a:pt x="195" y="385"/>
                  </a:cubicBezTo>
                  <a:cubicBezTo>
                    <a:pt x="301" y="385"/>
                    <a:pt x="387" y="299"/>
                    <a:pt x="387" y="193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20"/>
            <p:cNvSpPr/>
            <p:nvPr/>
          </p:nvSpPr>
          <p:spPr>
            <a:xfrm>
              <a:off x="6816000" y="3278375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20"/>
            <p:cNvSpPr/>
            <p:nvPr/>
          </p:nvSpPr>
          <p:spPr>
            <a:xfrm>
              <a:off x="6877075" y="3217300"/>
              <a:ext cx="9650" cy="9675"/>
            </a:xfrm>
            <a:custGeom>
              <a:avLst/>
              <a:gdLst/>
              <a:ahLst/>
              <a:cxnLst/>
              <a:rect l="l" t="t" r="r" b="b"/>
              <a:pathLst>
                <a:path w="386" h="387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0" y="387"/>
                    <a:pt x="386" y="300"/>
                    <a:pt x="386" y="194"/>
                  </a:cubicBezTo>
                  <a:cubicBezTo>
                    <a:pt x="386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20"/>
            <p:cNvSpPr/>
            <p:nvPr/>
          </p:nvSpPr>
          <p:spPr>
            <a:xfrm>
              <a:off x="6968675" y="31257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20"/>
            <p:cNvSpPr/>
            <p:nvPr/>
          </p:nvSpPr>
          <p:spPr>
            <a:xfrm>
              <a:off x="7029775" y="3064650"/>
              <a:ext cx="9650" cy="9650"/>
            </a:xfrm>
            <a:custGeom>
              <a:avLst/>
              <a:gdLst/>
              <a:ahLst/>
              <a:cxnLst/>
              <a:rect l="l" t="t" r="r" b="b"/>
              <a:pathLst>
                <a:path w="386" h="386" extrusionOk="0">
                  <a:moveTo>
                    <a:pt x="193" y="0"/>
                  </a:moveTo>
                  <a:cubicBezTo>
                    <a:pt x="87" y="0"/>
                    <a:pt x="0" y="87"/>
                    <a:pt x="0" y="193"/>
                  </a:cubicBezTo>
                  <a:cubicBezTo>
                    <a:pt x="0" y="299"/>
                    <a:pt x="87" y="385"/>
                    <a:pt x="193" y="385"/>
                  </a:cubicBezTo>
                  <a:cubicBezTo>
                    <a:pt x="299" y="385"/>
                    <a:pt x="385" y="299"/>
                    <a:pt x="385" y="193"/>
                  </a:cubicBezTo>
                  <a:cubicBezTo>
                    <a:pt x="385" y="87"/>
                    <a:pt x="299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20"/>
            <p:cNvSpPr/>
            <p:nvPr/>
          </p:nvSpPr>
          <p:spPr>
            <a:xfrm>
              <a:off x="7060325" y="3034100"/>
              <a:ext cx="9650" cy="9700"/>
            </a:xfrm>
            <a:custGeom>
              <a:avLst/>
              <a:gdLst/>
              <a:ahLst/>
              <a:cxnLst/>
              <a:rect l="l" t="t" r="r" b="b"/>
              <a:pathLst>
                <a:path w="386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299"/>
                    <a:pt x="86" y="387"/>
                    <a:pt x="193" y="387"/>
                  </a:cubicBezTo>
                  <a:cubicBezTo>
                    <a:pt x="299" y="387"/>
                    <a:pt x="385" y="299"/>
                    <a:pt x="385" y="193"/>
                  </a:cubicBezTo>
                  <a:cubicBezTo>
                    <a:pt x="385" y="87"/>
                    <a:pt x="299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20"/>
            <p:cNvSpPr/>
            <p:nvPr/>
          </p:nvSpPr>
          <p:spPr>
            <a:xfrm>
              <a:off x="7090825" y="30035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20"/>
            <p:cNvSpPr/>
            <p:nvPr/>
          </p:nvSpPr>
          <p:spPr>
            <a:xfrm>
              <a:off x="7119725" y="2973025"/>
              <a:ext cx="12950" cy="9675"/>
            </a:xfrm>
            <a:custGeom>
              <a:avLst/>
              <a:gdLst/>
              <a:ahLst/>
              <a:cxnLst/>
              <a:rect l="l" t="t" r="r" b="b"/>
              <a:pathLst>
                <a:path w="518" h="387" extrusionOk="0">
                  <a:moveTo>
                    <a:pt x="259" y="0"/>
                  </a:moveTo>
                  <a:cubicBezTo>
                    <a:pt x="210" y="0"/>
                    <a:pt x="160" y="19"/>
                    <a:pt x="122" y="56"/>
                  </a:cubicBezTo>
                  <a:cubicBezTo>
                    <a:pt x="1" y="179"/>
                    <a:pt x="87" y="387"/>
                    <a:pt x="259" y="387"/>
                  </a:cubicBezTo>
                  <a:cubicBezTo>
                    <a:pt x="431" y="387"/>
                    <a:pt x="518" y="179"/>
                    <a:pt x="397" y="56"/>
                  </a:cubicBezTo>
                  <a:cubicBezTo>
                    <a:pt x="359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20"/>
            <p:cNvSpPr/>
            <p:nvPr/>
          </p:nvSpPr>
          <p:spPr>
            <a:xfrm>
              <a:off x="6936500" y="3156225"/>
              <a:ext cx="12950" cy="9700"/>
            </a:xfrm>
            <a:custGeom>
              <a:avLst/>
              <a:gdLst/>
              <a:ahLst/>
              <a:cxnLst/>
              <a:rect l="l" t="t" r="r" b="b"/>
              <a:pathLst>
                <a:path w="518" h="388" extrusionOk="0">
                  <a:moveTo>
                    <a:pt x="259" y="0"/>
                  </a:moveTo>
                  <a:cubicBezTo>
                    <a:pt x="210" y="0"/>
                    <a:pt x="161" y="19"/>
                    <a:pt x="124" y="57"/>
                  </a:cubicBezTo>
                  <a:cubicBezTo>
                    <a:pt x="1" y="180"/>
                    <a:pt x="87" y="388"/>
                    <a:pt x="260" y="388"/>
                  </a:cubicBezTo>
                  <a:cubicBezTo>
                    <a:pt x="431" y="388"/>
                    <a:pt x="518" y="180"/>
                    <a:pt x="396" y="57"/>
                  </a:cubicBezTo>
                  <a:cubicBezTo>
                    <a:pt x="358" y="19"/>
                    <a:pt x="309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3" name="Google Shape;4723;p20"/>
          <p:cNvSpPr/>
          <p:nvPr/>
        </p:nvSpPr>
        <p:spPr>
          <a:xfrm rot="10800000">
            <a:off x="305260" y="806300"/>
            <a:ext cx="107096" cy="103087"/>
          </a:xfrm>
          <a:custGeom>
            <a:avLst/>
            <a:gdLst/>
            <a:ahLst/>
            <a:cxnLst/>
            <a:rect l="l" t="t" r="r" b="b"/>
            <a:pathLst>
              <a:path w="2324" h="2237" extrusionOk="0">
                <a:moveTo>
                  <a:pt x="1207" y="1"/>
                </a:moveTo>
                <a:cubicBezTo>
                  <a:pt x="753" y="1"/>
                  <a:pt x="346" y="272"/>
                  <a:pt x="173" y="690"/>
                </a:cubicBezTo>
                <a:cubicBezTo>
                  <a:pt x="0" y="1109"/>
                  <a:pt x="96" y="1589"/>
                  <a:pt x="415" y="1909"/>
                </a:cubicBezTo>
                <a:cubicBezTo>
                  <a:pt x="629" y="2123"/>
                  <a:pt x="915" y="2237"/>
                  <a:pt x="1206" y="2237"/>
                </a:cubicBezTo>
                <a:cubicBezTo>
                  <a:pt x="1350" y="2237"/>
                  <a:pt x="1496" y="2209"/>
                  <a:pt x="1634" y="2152"/>
                </a:cubicBezTo>
                <a:cubicBezTo>
                  <a:pt x="2051" y="1977"/>
                  <a:pt x="2324" y="1571"/>
                  <a:pt x="2324" y="1118"/>
                </a:cubicBezTo>
                <a:cubicBezTo>
                  <a:pt x="2324" y="501"/>
                  <a:pt x="1824" y="1"/>
                  <a:pt x="1207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4" name="Google Shape;4724;p20"/>
          <p:cNvSpPr/>
          <p:nvPr/>
        </p:nvSpPr>
        <p:spPr>
          <a:xfrm>
            <a:off x="144947" y="287921"/>
            <a:ext cx="1299268" cy="1299268"/>
          </a:xfrm>
          <a:custGeom>
            <a:avLst/>
            <a:gdLst/>
            <a:ahLst/>
            <a:cxnLst/>
            <a:rect l="l" t="t" r="r" b="b"/>
            <a:pathLst>
              <a:path w="44706" h="44706" extrusionOk="0">
                <a:moveTo>
                  <a:pt x="22353" y="211"/>
                </a:moveTo>
                <a:cubicBezTo>
                  <a:pt x="34563" y="211"/>
                  <a:pt x="44496" y="10143"/>
                  <a:pt x="44496" y="22353"/>
                </a:cubicBezTo>
                <a:cubicBezTo>
                  <a:pt x="44496" y="34565"/>
                  <a:pt x="34563" y="44496"/>
                  <a:pt x="22353" y="44496"/>
                </a:cubicBezTo>
                <a:cubicBezTo>
                  <a:pt x="10144" y="44496"/>
                  <a:pt x="209" y="34563"/>
                  <a:pt x="209" y="22355"/>
                </a:cubicBezTo>
                <a:cubicBezTo>
                  <a:pt x="209" y="10144"/>
                  <a:pt x="10143" y="211"/>
                  <a:pt x="22353" y="211"/>
                </a:cubicBezTo>
                <a:close/>
                <a:moveTo>
                  <a:pt x="22353" y="0"/>
                </a:moveTo>
                <a:cubicBezTo>
                  <a:pt x="10028" y="0"/>
                  <a:pt x="0" y="10028"/>
                  <a:pt x="0" y="22353"/>
                </a:cubicBezTo>
                <a:cubicBezTo>
                  <a:pt x="0" y="34678"/>
                  <a:pt x="10028" y="44706"/>
                  <a:pt x="22353" y="44706"/>
                </a:cubicBezTo>
                <a:cubicBezTo>
                  <a:pt x="34678" y="44706"/>
                  <a:pt x="44706" y="34678"/>
                  <a:pt x="44706" y="22353"/>
                </a:cubicBezTo>
                <a:cubicBezTo>
                  <a:pt x="44706" y="10028"/>
                  <a:pt x="34678" y="0"/>
                  <a:pt x="2235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5" name="Google Shape;4725;p20"/>
          <p:cNvSpPr/>
          <p:nvPr/>
        </p:nvSpPr>
        <p:spPr>
          <a:xfrm>
            <a:off x="8368525" y="4216288"/>
            <a:ext cx="1247936" cy="1094228"/>
          </a:xfrm>
          <a:custGeom>
            <a:avLst/>
            <a:gdLst/>
            <a:ahLst/>
            <a:cxnLst/>
            <a:rect l="l" t="t" r="r" b="b"/>
            <a:pathLst>
              <a:path w="28132" h="24667" extrusionOk="0">
                <a:moveTo>
                  <a:pt x="14066" y="424"/>
                </a:moveTo>
                <a:lnTo>
                  <a:pt x="27770" y="24457"/>
                </a:lnTo>
                <a:lnTo>
                  <a:pt x="359" y="24457"/>
                </a:lnTo>
                <a:lnTo>
                  <a:pt x="14066" y="424"/>
                </a:lnTo>
                <a:close/>
                <a:moveTo>
                  <a:pt x="14066" y="1"/>
                </a:moveTo>
                <a:lnTo>
                  <a:pt x="88" y="24511"/>
                </a:lnTo>
                <a:lnTo>
                  <a:pt x="0" y="24667"/>
                </a:lnTo>
                <a:lnTo>
                  <a:pt x="28131" y="24667"/>
                </a:lnTo>
                <a:lnTo>
                  <a:pt x="1406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6" name="Google Shape;4726;p20"/>
          <p:cNvSpPr/>
          <p:nvPr/>
        </p:nvSpPr>
        <p:spPr>
          <a:xfrm>
            <a:off x="7672300" y="1436614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7" name="Google Shape;4727;p20"/>
          <p:cNvSpPr/>
          <p:nvPr/>
        </p:nvSpPr>
        <p:spPr>
          <a:xfrm>
            <a:off x="8797847" y="2271716"/>
            <a:ext cx="277040" cy="252486"/>
          </a:xfrm>
          <a:custGeom>
            <a:avLst/>
            <a:gdLst/>
            <a:ahLst/>
            <a:cxnLst/>
            <a:rect l="l" t="t" r="r" b="b"/>
            <a:pathLst>
              <a:path w="6623" h="6036" extrusionOk="0">
                <a:moveTo>
                  <a:pt x="3311" y="1"/>
                </a:moveTo>
                <a:cubicBezTo>
                  <a:pt x="2539" y="1"/>
                  <a:pt x="1767" y="295"/>
                  <a:pt x="1178" y="884"/>
                </a:cubicBezTo>
                <a:cubicBezTo>
                  <a:pt x="0" y="2064"/>
                  <a:pt x="0" y="3974"/>
                  <a:pt x="1178" y="5151"/>
                </a:cubicBezTo>
                <a:cubicBezTo>
                  <a:pt x="1767" y="5741"/>
                  <a:pt x="2539" y="6036"/>
                  <a:pt x="3311" y="6036"/>
                </a:cubicBezTo>
                <a:cubicBezTo>
                  <a:pt x="4084" y="6036"/>
                  <a:pt x="4856" y="5741"/>
                  <a:pt x="5445" y="5151"/>
                </a:cubicBezTo>
                <a:cubicBezTo>
                  <a:pt x="6623" y="3974"/>
                  <a:pt x="6623" y="2064"/>
                  <a:pt x="5445" y="884"/>
                </a:cubicBezTo>
                <a:cubicBezTo>
                  <a:pt x="4856" y="295"/>
                  <a:pt x="4084" y="1"/>
                  <a:pt x="331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28" name="Google Shape;4728;p20"/>
          <p:cNvGrpSpPr/>
          <p:nvPr/>
        </p:nvGrpSpPr>
        <p:grpSpPr>
          <a:xfrm>
            <a:off x="8245024" y="2271717"/>
            <a:ext cx="349968" cy="2052568"/>
            <a:chOff x="1037125" y="2236325"/>
            <a:chExt cx="149100" cy="874475"/>
          </a:xfrm>
        </p:grpSpPr>
        <p:sp>
          <p:nvSpPr>
            <p:cNvPr id="4729" name="Google Shape;4729;p20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20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20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20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20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20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20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20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20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20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20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20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20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20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20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20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20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20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20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20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20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20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20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20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20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20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20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20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20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20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20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20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20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20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20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20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65" name="Google Shape;4765;p20"/>
          <p:cNvSpPr/>
          <p:nvPr/>
        </p:nvSpPr>
        <p:spPr>
          <a:xfrm>
            <a:off x="8143950" y="-429927"/>
            <a:ext cx="1891083" cy="1891083"/>
          </a:xfrm>
          <a:custGeom>
            <a:avLst/>
            <a:gdLst/>
            <a:ahLst/>
            <a:cxnLst/>
            <a:rect l="l" t="t" r="r" b="b"/>
            <a:pathLst>
              <a:path w="55702" h="55702" extrusionOk="0">
                <a:moveTo>
                  <a:pt x="27851" y="210"/>
                </a:moveTo>
                <a:cubicBezTo>
                  <a:pt x="43093" y="210"/>
                  <a:pt x="55493" y="12609"/>
                  <a:pt x="55493" y="27851"/>
                </a:cubicBezTo>
                <a:cubicBezTo>
                  <a:pt x="55493" y="43093"/>
                  <a:pt x="43093" y="55493"/>
                  <a:pt x="27851" y="55493"/>
                </a:cubicBezTo>
                <a:cubicBezTo>
                  <a:pt x="12609" y="55493"/>
                  <a:pt x="210" y="43093"/>
                  <a:pt x="210" y="27851"/>
                </a:cubicBezTo>
                <a:cubicBezTo>
                  <a:pt x="210" y="12609"/>
                  <a:pt x="12609" y="210"/>
                  <a:pt x="27851" y="210"/>
                </a:cubicBezTo>
                <a:close/>
                <a:moveTo>
                  <a:pt x="27851" y="1"/>
                </a:moveTo>
                <a:cubicBezTo>
                  <a:pt x="12494" y="1"/>
                  <a:pt x="0" y="12494"/>
                  <a:pt x="0" y="27851"/>
                </a:cubicBezTo>
                <a:cubicBezTo>
                  <a:pt x="0" y="43208"/>
                  <a:pt x="12494" y="55702"/>
                  <a:pt x="27851" y="55702"/>
                </a:cubicBezTo>
                <a:cubicBezTo>
                  <a:pt x="43208" y="55702"/>
                  <a:pt x="55702" y="43208"/>
                  <a:pt x="55702" y="27851"/>
                </a:cubicBezTo>
                <a:cubicBezTo>
                  <a:pt x="55702" y="12494"/>
                  <a:pt x="43208" y="1"/>
                  <a:pt x="2785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6" name="Google Shape;4766;p20"/>
          <p:cNvSpPr/>
          <p:nvPr/>
        </p:nvSpPr>
        <p:spPr>
          <a:xfrm>
            <a:off x="8408325" y="-447242"/>
            <a:ext cx="1737934" cy="1644029"/>
          </a:xfrm>
          <a:custGeom>
            <a:avLst/>
            <a:gdLst/>
            <a:ahLst/>
            <a:cxnLst/>
            <a:rect l="l" t="t" r="r" b="b"/>
            <a:pathLst>
              <a:path w="51191" h="48425" extrusionOk="0">
                <a:moveTo>
                  <a:pt x="20064" y="1"/>
                </a:moveTo>
                <a:cubicBezTo>
                  <a:pt x="12798" y="1"/>
                  <a:pt x="5532" y="2766"/>
                  <a:pt x="0" y="8298"/>
                </a:cubicBezTo>
                <a:lnTo>
                  <a:pt x="889" y="9186"/>
                </a:lnTo>
                <a:cubicBezTo>
                  <a:pt x="6175" y="3899"/>
                  <a:pt x="13120" y="1256"/>
                  <a:pt x="20064" y="1256"/>
                </a:cubicBezTo>
                <a:cubicBezTo>
                  <a:pt x="27009" y="1256"/>
                  <a:pt x="33953" y="3899"/>
                  <a:pt x="39240" y="9186"/>
                </a:cubicBezTo>
                <a:cubicBezTo>
                  <a:pt x="49813" y="19759"/>
                  <a:pt x="49813" y="36964"/>
                  <a:pt x="39240" y="47537"/>
                </a:cubicBezTo>
                <a:lnTo>
                  <a:pt x="40128" y="48425"/>
                </a:lnTo>
                <a:cubicBezTo>
                  <a:pt x="51191" y="37361"/>
                  <a:pt x="51191" y="19360"/>
                  <a:pt x="40128" y="8298"/>
                </a:cubicBezTo>
                <a:cubicBezTo>
                  <a:pt x="34597" y="2766"/>
                  <a:pt x="27330" y="1"/>
                  <a:pt x="20064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67" name="Google Shape;4767;p20"/>
          <p:cNvGrpSpPr/>
          <p:nvPr/>
        </p:nvGrpSpPr>
        <p:grpSpPr>
          <a:xfrm>
            <a:off x="8471164" y="-89812"/>
            <a:ext cx="1236640" cy="1210852"/>
            <a:chOff x="236475" y="527300"/>
            <a:chExt cx="1124525" cy="1101075"/>
          </a:xfrm>
        </p:grpSpPr>
        <p:sp>
          <p:nvSpPr>
            <p:cNvPr id="4768" name="Google Shape;4768;p20"/>
            <p:cNvSpPr/>
            <p:nvPr/>
          </p:nvSpPr>
          <p:spPr>
            <a:xfrm>
              <a:off x="4352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20"/>
            <p:cNvSpPr/>
            <p:nvPr/>
          </p:nvSpPr>
          <p:spPr>
            <a:xfrm>
              <a:off x="4750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20"/>
            <p:cNvSpPr/>
            <p:nvPr/>
          </p:nvSpPr>
          <p:spPr>
            <a:xfrm>
              <a:off x="5147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20"/>
            <p:cNvSpPr/>
            <p:nvPr/>
          </p:nvSpPr>
          <p:spPr>
            <a:xfrm>
              <a:off x="5545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20"/>
            <p:cNvSpPr/>
            <p:nvPr/>
          </p:nvSpPr>
          <p:spPr>
            <a:xfrm>
              <a:off x="594250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20"/>
            <p:cNvSpPr/>
            <p:nvPr/>
          </p:nvSpPr>
          <p:spPr>
            <a:xfrm>
              <a:off x="63402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20"/>
            <p:cNvSpPr/>
            <p:nvPr/>
          </p:nvSpPr>
          <p:spPr>
            <a:xfrm>
              <a:off x="673775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20"/>
            <p:cNvSpPr/>
            <p:nvPr/>
          </p:nvSpPr>
          <p:spPr>
            <a:xfrm>
              <a:off x="71352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20"/>
            <p:cNvSpPr/>
            <p:nvPr/>
          </p:nvSpPr>
          <p:spPr>
            <a:xfrm>
              <a:off x="753300" y="14822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20"/>
            <p:cNvSpPr/>
            <p:nvPr/>
          </p:nvSpPr>
          <p:spPr>
            <a:xfrm>
              <a:off x="793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20"/>
            <p:cNvSpPr/>
            <p:nvPr/>
          </p:nvSpPr>
          <p:spPr>
            <a:xfrm>
              <a:off x="832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20"/>
            <p:cNvSpPr/>
            <p:nvPr/>
          </p:nvSpPr>
          <p:spPr>
            <a:xfrm>
              <a:off x="8725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20"/>
            <p:cNvSpPr/>
            <p:nvPr/>
          </p:nvSpPr>
          <p:spPr>
            <a:xfrm>
              <a:off x="9123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20"/>
            <p:cNvSpPr/>
            <p:nvPr/>
          </p:nvSpPr>
          <p:spPr>
            <a:xfrm>
              <a:off x="95207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20"/>
            <p:cNvSpPr/>
            <p:nvPr/>
          </p:nvSpPr>
          <p:spPr>
            <a:xfrm>
              <a:off x="991825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20"/>
            <p:cNvSpPr/>
            <p:nvPr/>
          </p:nvSpPr>
          <p:spPr>
            <a:xfrm>
              <a:off x="1031575" y="14822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9" y="0"/>
                    <a:pt x="1" y="209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20"/>
            <p:cNvSpPr/>
            <p:nvPr/>
          </p:nvSpPr>
          <p:spPr>
            <a:xfrm>
              <a:off x="10713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20"/>
            <p:cNvSpPr/>
            <p:nvPr/>
          </p:nvSpPr>
          <p:spPr>
            <a:xfrm>
              <a:off x="111110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20"/>
            <p:cNvSpPr/>
            <p:nvPr/>
          </p:nvSpPr>
          <p:spPr>
            <a:xfrm>
              <a:off x="1150850" y="1482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20"/>
            <p:cNvSpPr/>
            <p:nvPr/>
          </p:nvSpPr>
          <p:spPr>
            <a:xfrm>
              <a:off x="3971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20"/>
            <p:cNvSpPr/>
            <p:nvPr/>
          </p:nvSpPr>
          <p:spPr>
            <a:xfrm>
              <a:off x="43525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20"/>
            <p:cNvSpPr/>
            <p:nvPr/>
          </p:nvSpPr>
          <p:spPr>
            <a:xfrm>
              <a:off x="475000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20"/>
            <p:cNvSpPr/>
            <p:nvPr/>
          </p:nvSpPr>
          <p:spPr>
            <a:xfrm>
              <a:off x="51642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20"/>
            <p:cNvSpPr/>
            <p:nvPr/>
          </p:nvSpPr>
          <p:spPr>
            <a:xfrm>
              <a:off x="5545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20"/>
            <p:cNvSpPr/>
            <p:nvPr/>
          </p:nvSpPr>
          <p:spPr>
            <a:xfrm>
              <a:off x="595925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20"/>
            <p:cNvSpPr/>
            <p:nvPr/>
          </p:nvSpPr>
          <p:spPr>
            <a:xfrm>
              <a:off x="63402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20"/>
            <p:cNvSpPr/>
            <p:nvPr/>
          </p:nvSpPr>
          <p:spPr>
            <a:xfrm>
              <a:off x="673775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20"/>
            <p:cNvSpPr/>
            <p:nvPr/>
          </p:nvSpPr>
          <p:spPr>
            <a:xfrm>
              <a:off x="4750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20"/>
            <p:cNvSpPr/>
            <p:nvPr/>
          </p:nvSpPr>
          <p:spPr>
            <a:xfrm>
              <a:off x="5147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20"/>
            <p:cNvSpPr/>
            <p:nvPr/>
          </p:nvSpPr>
          <p:spPr>
            <a:xfrm>
              <a:off x="5545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20"/>
            <p:cNvSpPr/>
            <p:nvPr/>
          </p:nvSpPr>
          <p:spPr>
            <a:xfrm>
              <a:off x="594250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20"/>
            <p:cNvSpPr/>
            <p:nvPr/>
          </p:nvSpPr>
          <p:spPr>
            <a:xfrm>
              <a:off x="63402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20"/>
            <p:cNvSpPr/>
            <p:nvPr/>
          </p:nvSpPr>
          <p:spPr>
            <a:xfrm>
              <a:off x="673775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20"/>
            <p:cNvSpPr/>
            <p:nvPr/>
          </p:nvSpPr>
          <p:spPr>
            <a:xfrm>
              <a:off x="71352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20"/>
            <p:cNvSpPr/>
            <p:nvPr/>
          </p:nvSpPr>
          <p:spPr>
            <a:xfrm>
              <a:off x="753300" y="15163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20"/>
            <p:cNvSpPr/>
            <p:nvPr/>
          </p:nvSpPr>
          <p:spPr>
            <a:xfrm>
              <a:off x="793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20"/>
            <p:cNvSpPr/>
            <p:nvPr/>
          </p:nvSpPr>
          <p:spPr>
            <a:xfrm>
              <a:off x="832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20"/>
            <p:cNvSpPr/>
            <p:nvPr/>
          </p:nvSpPr>
          <p:spPr>
            <a:xfrm>
              <a:off x="8725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20"/>
            <p:cNvSpPr/>
            <p:nvPr/>
          </p:nvSpPr>
          <p:spPr>
            <a:xfrm>
              <a:off x="9123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20"/>
            <p:cNvSpPr/>
            <p:nvPr/>
          </p:nvSpPr>
          <p:spPr>
            <a:xfrm>
              <a:off x="95207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20"/>
            <p:cNvSpPr/>
            <p:nvPr/>
          </p:nvSpPr>
          <p:spPr>
            <a:xfrm>
              <a:off x="991825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20"/>
            <p:cNvSpPr/>
            <p:nvPr/>
          </p:nvSpPr>
          <p:spPr>
            <a:xfrm>
              <a:off x="1031575" y="15163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20"/>
            <p:cNvSpPr/>
            <p:nvPr/>
          </p:nvSpPr>
          <p:spPr>
            <a:xfrm>
              <a:off x="107135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20"/>
            <p:cNvSpPr/>
            <p:nvPr/>
          </p:nvSpPr>
          <p:spPr>
            <a:xfrm>
              <a:off x="1111100" y="15163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20"/>
            <p:cNvSpPr/>
            <p:nvPr/>
          </p:nvSpPr>
          <p:spPr>
            <a:xfrm>
              <a:off x="7152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20"/>
            <p:cNvSpPr/>
            <p:nvPr/>
          </p:nvSpPr>
          <p:spPr>
            <a:xfrm>
              <a:off x="753300" y="14481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20"/>
            <p:cNvSpPr/>
            <p:nvPr/>
          </p:nvSpPr>
          <p:spPr>
            <a:xfrm>
              <a:off x="794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20"/>
            <p:cNvSpPr/>
            <p:nvPr/>
          </p:nvSpPr>
          <p:spPr>
            <a:xfrm>
              <a:off x="83282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20"/>
            <p:cNvSpPr/>
            <p:nvPr/>
          </p:nvSpPr>
          <p:spPr>
            <a:xfrm>
              <a:off x="872575" y="14481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20"/>
            <p:cNvSpPr/>
            <p:nvPr/>
          </p:nvSpPr>
          <p:spPr>
            <a:xfrm>
              <a:off x="9139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20"/>
            <p:cNvSpPr/>
            <p:nvPr/>
          </p:nvSpPr>
          <p:spPr>
            <a:xfrm>
              <a:off x="95370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20"/>
            <p:cNvSpPr/>
            <p:nvPr/>
          </p:nvSpPr>
          <p:spPr>
            <a:xfrm>
              <a:off x="993450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20"/>
            <p:cNvSpPr/>
            <p:nvPr/>
          </p:nvSpPr>
          <p:spPr>
            <a:xfrm>
              <a:off x="10332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20"/>
            <p:cNvSpPr/>
            <p:nvPr/>
          </p:nvSpPr>
          <p:spPr>
            <a:xfrm>
              <a:off x="107297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20"/>
            <p:cNvSpPr/>
            <p:nvPr/>
          </p:nvSpPr>
          <p:spPr>
            <a:xfrm>
              <a:off x="1112725" y="1448100"/>
              <a:ext cx="9725" cy="9750"/>
            </a:xfrm>
            <a:custGeom>
              <a:avLst/>
              <a:gdLst/>
              <a:ahLst/>
              <a:cxnLst/>
              <a:rect l="l" t="t" r="r" b="b"/>
              <a:pathLst>
                <a:path w="389" h="390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20"/>
            <p:cNvSpPr/>
            <p:nvPr/>
          </p:nvSpPr>
          <p:spPr>
            <a:xfrm>
              <a:off x="1152500" y="1448100"/>
              <a:ext cx="9700" cy="9750"/>
            </a:xfrm>
            <a:custGeom>
              <a:avLst/>
              <a:gdLst/>
              <a:ahLst/>
              <a:cxnLst/>
              <a:rect l="l" t="t" r="r" b="b"/>
              <a:pathLst>
                <a:path w="388" h="390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20"/>
            <p:cNvSpPr/>
            <p:nvPr/>
          </p:nvSpPr>
          <p:spPr>
            <a:xfrm>
              <a:off x="1192275" y="1448100"/>
              <a:ext cx="9675" cy="9750"/>
            </a:xfrm>
            <a:custGeom>
              <a:avLst/>
              <a:gdLst/>
              <a:ahLst/>
              <a:cxnLst/>
              <a:rect l="l" t="t" r="r" b="b"/>
              <a:pathLst>
                <a:path w="387" h="390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20"/>
            <p:cNvSpPr/>
            <p:nvPr/>
          </p:nvSpPr>
          <p:spPr>
            <a:xfrm>
              <a:off x="355750" y="14140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20"/>
            <p:cNvSpPr/>
            <p:nvPr/>
          </p:nvSpPr>
          <p:spPr>
            <a:xfrm>
              <a:off x="3971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20"/>
            <p:cNvSpPr/>
            <p:nvPr/>
          </p:nvSpPr>
          <p:spPr>
            <a:xfrm>
              <a:off x="43525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20"/>
            <p:cNvSpPr/>
            <p:nvPr/>
          </p:nvSpPr>
          <p:spPr>
            <a:xfrm>
              <a:off x="475000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20"/>
            <p:cNvSpPr/>
            <p:nvPr/>
          </p:nvSpPr>
          <p:spPr>
            <a:xfrm>
              <a:off x="5164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20"/>
            <p:cNvSpPr/>
            <p:nvPr/>
          </p:nvSpPr>
          <p:spPr>
            <a:xfrm>
              <a:off x="5545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20"/>
            <p:cNvSpPr/>
            <p:nvPr/>
          </p:nvSpPr>
          <p:spPr>
            <a:xfrm>
              <a:off x="595925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20"/>
            <p:cNvSpPr/>
            <p:nvPr/>
          </p:nvSpPr>
          <p:spPr>
            <a:xfrm>
              <a:off x="63402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20"/>
            <p:cNvSpPr/>
            <p:nvPr/>
          </p:nvSpPr>
          <p:spPr>
            <a:xfrm>
              <a:off x="673775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20"/>
            <p:cNvSpPr/>
            <p:nvPr/>
          </p:nvSpPr>
          <p:spPr>
            <a:xfrm>
              <a:off x="7152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20"/>
            <p:cNvSpPr/>
            <p:nvPr/>
          </p:nvSpPr>
          <p:spPr>
            <a:xfrm>
              <a:off x="753300" y="14140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20"/>
            <p:cNvSpPr/>
            <p:nvPr/>
          </p:nvSpPr>
          <p:spPr>
            <a:xfrm>
              <a:off x="794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20"/>
            <p:cNvSpPr/>
            <p:nvPr/>
          </p:nvSpPr>
          <p:spPr>
            <a:xfrm>
              <a:off x="83282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20"/>
            <p:cNvSpPr/>
            <p:nvPr/>
          </p:nvSpPr>
          <p:spPr>
            <a:xfrm>
              <a:off x="872575" y="14140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20"/>
            <p:cNvSpPr/>
            <p:nvPr/>
          </p:nvSpPr>
          <p:spPr>
            <a:xfrm>
              <a:off x="9139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20"/>
            <p:cNvSpPr/>
            <p:nvPr/>
          </p:nvSpPr>
          <p:spPr>
            <a:xfrm>
              <a:off x="95370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20"/>
            <p:cNvSpPr/>
            <p:nvPr/>
          </p:nvSpPr>
          <p:spPr>
            <a:xfrm>
              <a:off x="993450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20"/>
            <p:cNvSpPr/>
            <p:nvPr/>
          </p:nvSpPr>
          <p:spPr>
            <a:xfrm>
              <a:off x="10332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20"/>
            <p:cNvSpPr/>
            <p:nvPr/>
          </p:nvSpPr>
          <p:spPr>
            <a:xfrm>
              <a:off x="107297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20"/>
            <p:cNvSpPr/>
            <p:nvPr/>
          </p:nvSpPr>
          <p:spPr>
            <a:xfrm>
              <a:off x="1112725" y="14140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20"/>
            <p:cNvSpPr/>
            <p:nvPr/>
          </p:nvSpPr>
          <p:spPr>
            <a:xfrm>
              <a:off x="1152500" y="14140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20"/>
            <p:cNvSpPr/>
            <p:nvPr/>
          </p:nvSpPr>
          <p:spPr>
            <a:xfrm>
              <a:off x="119227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20"/>
            <p:cNvSpPr/>
            <p:nvPr/>
          </p:nvSpPr>
          <p:spPr>
            <a:xfrm>
              <a:off x="1232025" y="14140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20"/>
            <p:cNvSpPr/>
            <p:nvPr/>
          </p:nvSpPr>
          <p:spPr>
            <a:xfrm>
              <a:off x="35575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20"/>
            <p:cNvSpPr/>
            <p:nvPr/>
          </p:nvSpPr>
          <p:spPr>
            <a:xfrm>
              <a:off x="3971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20"/>
            <p:cNvSpPr/>
            <p:nvPr/>
          </p:nvSpPr>
          <p:spPr>
            <a:xfrm>
              <a:off x="435250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20"/>
            <p:cNvSpPr/>
            <p:nvPr/>
          </p:nvSpPr>
          <p:spPr>
            <a:xfrm>
              <a:off x="475000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20"/>
            <p:cNvSpPr/>
            <p:nvPr/>
          </p:nvSpPr>
          <p:spPr>
            <a:xfrm>
              <a:off x="5164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20"/>
            <p:cNvSpPr/>
            <p:nvPr/>
          </p:nvSpPr>
          <p:spPr>
            <a:xfrm>
              <a:off x="554500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20"/>
            <p:cNvSpPr/>
            <p:nvPr/>
          </p:nvSpPr>
          <p:spPr>
            <a:xfrm>
              <a:off x="595925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20"/>
            <p:cNvSpPr/>
            <p:nvPr/>
          </p:nvSpPr>
          <p:spPr>
            <a:xfrm>
              <a:off x="634025" y="13799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20"/>
            <p:cNvSpPr/>
            <p:nvPr/>
          </p:nvSpPr>
          <p:spPr>
            <a:xfrm>
              <a:off x="673775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20"/>
            <p:cNvSpPr/>
            <p:nvPr/>
          </p:nvSpPr>
          <p:spPr>
            <a:xfrm>
              <a:off x="7152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20"/>
            <p:cNvSpPr/>
            <p:nvPr/>
          </p:nvSpPr>
          <p:spPr>
            <a:xfrm>
              <a:off x="753300" y="13799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20"/>
            <p:cNvSpPr/>
            <p:nvPr/>
          </p:nvSpPr>
          <p:spPr>
            <a:xfrm>
              <a:off x="794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20"/>
            <p:cNvSpPr/>
            <p:nvPr/>
          </p:nvSpPr>
          <p:spPr>
            <a:xfrm>
              <a:off x="832825" y="13799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20"/>
            <p:cNvSpPr/>
            <p:nvPr/>
          </p:nvSpPr>
          <p:spPr>
            <a:xfrm>
              <a:off x="872575" y="13799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20"/>
            <p:cNvSpPr/>
            <p:nvPr/>
          </p:nvSpPr>
          <p:spPr>
            <a:xfrm>
              <a:off x="9139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20"/>
            <p:cNvSpPr/>
            <p:nvPr/>
          </p:nvSpPr>
          <p:spPr>
            <a:xfrm>
              <a:off x="95370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20"/>
            <p:cNvSpPr/>
            <p:nvPr/>
          </p:nvSpPr>
          <p:spPr>
            <a:xfrm>
              <a:off x="993450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20"/>
            <p:cNvSpPr/>
            <p:nvPr/>
          </p:nvSpPr>
          <p:spPr>
            <a:xfrm>
              <a:off x="10332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20"/>
            <p:cNvSpPr/>
            <p:nvPr/>
          </p:nvSpPr>
          <p:spPr>
            <a:xfrm>
              <a:off x="107297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20"/>
            <p:cNvSpPr/>
            <p:nvPr/>
          </p:nvSpPr>
          <p:spPr>
            <a:xfrm>
              <a:off x="1112725" y="13799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20"/>
            <p:cNvSpPr/>
            <p:nvPr/>
          </p:nvSpPr>
          <p:spPr>
            <a:xfrm>
              <a:off x="1152500" y="13799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20"/>
            <p:cNvSpPr/>
            <p:nvPr/>
          </p:nvSpPr>
          <p:spPr>
            <a:xfrm>
              <a:off x="119227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20"/>
            <p:cNvSpPr/>
            <p:nvPr/>
          </p:nvSpPr>
          <p:spPr>
            <a:xfrm>
              <a:off x="1232025" y="13799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20"/>
            <p:cNvSpPr/>
            <p:nvPr/>
          </p:nvSpPr>
          <p:spPr>
            <a:xfrm>
              <a:off x="3176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20"/>
            <p:cNvSpPr/>
            <p:nvPr/>
          </p:nvSpPr>
          <p:spPr>
            <a:xfrm>
              <a:off x="3557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20"/>
            <p:cNvSpPr/>
            <p:nvPr/>
          </p:nvSpPr>
          <p:spPr>
            <a:xfrm>
              <a:off x="3971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20"/>
            <p:cNvSpPr/>
            <p:nvPr/>
          </p:nvSpPr>
          <p:spPr>
            <a:xfrm>
              <a:off x="43525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20"/>
            <p:cNvSpPr/>
            <p:nvPr/>
          </p:nvSpPr>
          <p:spPr>
            <a:xfrm>
              <a:off x="475000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20"/>
            <p:cNvSpPr/>
            <p:nvPr/>
          </p:nvSpPr>
          <p:spPr>
            <a:xfrm>
              <a:off x="5164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20"/>
            <p:cNvSpPr/>
            <p:nvPr/>
          </p:nvSpPr>
          <p:spPr>
            <a:xfrm>
              <a:off x="5545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20"/>
            <p:cNvSpPr/>
            <p:nvPr/>
          </p:nvSpPr>
          <p:spPr>
            <a:xfrm>
              <a:off x="595925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20"/>
            <p:cNvSpPr/>
            <p:nvPr/>
          </p:nvSpPr>
          <p:spPr>
            <a:xfrm>
              <a:off x="63402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20"/>
            <p:cNvSpPr/>
            <p:nvPr/>
          </p:nvSpPr>
          <p:spPr>
            <a:xfrm>
              <a:off x="673775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20"/>
            <p:cNvSpPr/>
            <p:nvPr/>
          </p:nvSpPr>
          <p:spPr>
            <a:xfrm>
              <a:off x="7152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20"/>
            <p:cNvSpPr/>
            <p:nvPr/>
          </p:nvSpPr>
          <p:spPr>
            <a:xfrm>
              <a:off x="753300" y="1345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20"/>
            <p:cNvSpPr/>
            <p:nvPr/>
          </p:nvSpPr>
          <p:spPr>
            <a:xfrm>
              <a:off x="794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20"/>
            <p:cNvSpPr/>
            <p:nvPr/>
          </p:nvSpPr>
          <p:spPr>
            <a:xfrm>
              <a:off x="83282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20"/>
            <p:cNvSpPr/>
            <p:nvPr/>
          </p:nvSpPr>
          <p:spPr>
            <a:xfrm>
              <a:off x="872575" y="1345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1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20"/>
            <p:cNvSpPr/>
            <p:nvPr/>
          </p:nvSpPr>
          <p:spPr>
            <a:xfrm>
              <a:off x="9139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20"/>
            <p:cNvSpPr/>
            <p:nvPr/>
          </p:nvSpPr>
          <p:spPr>
            <a:xfrm>
              <a:off x="95370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20"/>
            <p:cNvSpPr/>
            <p:nvPr/>
          </p:nvSpPr>
          <p:spPr>
            <a:xfrm>
              <a:off x="993450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20"/>
            <p:cNvSpPr/>
            <p:nvPr/>
          </p:nvSpPr>
          <p:spPr>
            <a:xfrm>
              <a:off x="10332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20"/>
            <p:cNvSpPr/>
            <p:nvPr/>
          </p:nvSpPr>
          <p:spPr>
            <a:xfrm>
              <a:off x="10729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20"/>
            <p:cNvSpPr/>
            <p:nvPr/>
          </p:nvSpPr>
          <p:spPr>
            <a:xfrm>
              <a:off x="111272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20"/>
            <p:cNvSpPr/>
            <p:nvPr/>
          </p:nvSpPr>
          <p:spPr>
            <a:xfrm>
              <a:off x="1152500" y="134580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20"/>
            <p:cNvSpPr/>
            <p:nvPr/>
          </p:nvSpPr>
          <p:spPr>
            <a:xfrm>
              <a:off x="119227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20"/>
            <p:cNvSpPr/>
            <p:nvPr/>
          </p:nvSpPr>
          <p:spPr>
            <a:xfrm>
              <a:off x="1232025" y="134580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20"/>
            <p:cNvSpPr/>
            <p:nvPr/>
          </p:nvSpPr>
          <p:spPr>
            <a:xfrm>
              <a:off x="3176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20"/>
            <p:cNvSpPr/>
            <p:nvPr/>
          </p:nvSpPr>
          <p:spPr>
            <a:xfrm>
              <a:off x="3557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20"/>
            <p:cNvSpPr/>
            <p:nvPr/>
          </p:nvSpPr>
          <p:spPr>
            <a:xfrm>
              <a:off x="3971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3"/>
                    <a:pt x="88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20"/>
            <p:cNvSpPr/>
            <p:nvPr/>
          </p:nvSpPr>
          <p:spPr>
            <a:xfrm>
              <a:off x="43525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20"/>
            <p:cNvSpPr/>
            <p:nvPr/>
          </p:nvSpPr>
          <p:spPr>
            <a:xfrm>
              <a:off x="475000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20"/>
            <p:cNvSpPr/>
            <p:nvPr/>
          </p:nvSpPr>
          <p:spPr>
            <a:xfrm>
              <a:off x="5164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20"/>
            <p:cNvSpPr/>
            <p:nvPr/>
          </p:nvSpPr>
          <p:spPr>
            <a:xfrm>
              <a:off x="5545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20"/>
            <p:cNvSpPr/>
            <p:nvPr/>
          </p:nvSpPr>
          <p:spPr>
            <a:xfrm>
              <a:off x="595925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7" y="303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20"/>
            <p:cNvSpPr/>
            <p:nvPr/>
          </p:nvSpPr>
          <p:spPr>
            <a:xfrm>
              <a:off x="63402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20"/>
            <p:cNvSpPr/>
            <p:nvPr/>
          </p:nvSpPr>
          <p:spPr>
            <a:xfrm>
              <a:off x="673775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5"/>
                  </a:cubicBezTo>
                  <a:cubicBezTo>
                    <a:pt x="453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20"/>
            <p:cNvSpPr/>
            <p:nvPr/>
          </p:nvSpPr>
          <p:spPr>
            <a:xfrm>
              <a:off x="7152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20"/>
            <p:cNvSpPr/>
            <p:nvPr/>
          </p:nvSpPr>
          <p:spPr>
            <a:xfrm>
              <a:off x="753300" y="13116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20"/>
            <p:cNvSpPr/>
            <p:nvPr/>
          </p:nvSpPr>
          <p:spPr>
            <a:xfrm>
              <a:off x="794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20"/>
            <p:cNvSpPr/>
            <p:nvPr/>
          </p:nvSpPr>
          <p:spPr>
            <a:xfrm>
              <a:off x="83282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5"/>
                  </a:cubicBezTo>
                  <a:cubicBezTo>
                    <a:pt x="453" y="89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20"/>
            <p:cNvSpPr/>
            <p:nvPr/>
          </p:nvSpPr>
          <p:spPr>
            <a:xfrm>
              <a:off x="872575" y="13116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20"/>
            <p:cNvSpPr/>
            <p:nvPr/>
          </p:nvSpPr>
          <p:spPr>
            <a:xfrm>
              <a:off x="9139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20"/>
            <p:cNvSpPr/>
            <p:nvPr/>
          </p:nvSpPr>
          <p:spPr>
            <a:xfrm>
              <a:off x="95370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2" y="389"/>
                    <a:pt x="389" y="303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20"/>
            <p:cNvSpPr/>
            <p:nvPr/>
          </p:nvSpPr>
          <p:spPr>
            <a:xfrm>
              <a:off x="993450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3"/>
                    <a:pt x="89" y="389"/>
                    <a:pt x="195" y="389"/>
                  </a:cubicBezTo>
                  <a:cubicBezTo>
                    <a:pt x="303" y="389"/>
                    <a:pt x="389" y="303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20"/>
            <p:cNvSpPr/>
            <p:nvPr/>
          </p:nvSpPr>
          <p:spPr>
            <a:xfrm>
              <a:off x="10332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20"/>
            <p:cNvSpPr/>
            <p:nvPr/>
          </p:nvSpPr>
          <p:spPr>
            <a:xfrm>
              <a:off x="10729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20"/>
            <p:cNvSpPr/>
            <p:nvPr/>
          </p:nvSpPr>
          <p:spPr>
            <a:xfrm>
              <a:off x="111272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3"/>
                    <a:pt x="88" y="389"/>
                    <a:pt x="194" y="389"/>
                  </a:cubicBezTo>
                  <a:cubicBezTo>
                    <a:pt x="302" y="389"/>
                    <a:pt x="388" y="303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20"/>
            <p:cNvSpPr/>
            <p:nvPr/>
          </p:nvSpPr>
          <p:spPr>
            <a:xfrm>
              <a:off x="1152500" y="13116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3"/>
                    <a:pt x="87" y="389"/>
                    <a:pt x="193" y="389"/>
                  </a:cubicBezTo>
                  <a:cubicBezTo>
                    <a:pt x="301" y="389"/>
                    <a:pt x="388" y="303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20"/>
            <p:cNvSpPr/>
            <p:nvPr/>
          </p:nvSpPr>
          <p:spPr>
            <a:xfrm>
              <a:off x="119227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3"/>
                    <a:pt x="86" y="389"/>
                    <a:pt x="193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20"/>
            <p:cNvSpPr/>
            <p:nvPr/>
          </p:nvSpPr>
          <p:spPr>
            <a:xfrm>
              <a:off x="1232025" y="13116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7" y="303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20"/>
            <p:cNvSpPr/>
            <p:nvPr/>
          </p:nvSpPr>
          <p:spPr>
            <a:xfrm>
              <a:off x="276225" y="12775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9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20"/>
            <p:cNvSpPr/>
            <p:nvPr/>
          </p:nvSpPr>
          <p:spPr>
            <a:xfrm>
              <a:off x="3176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20"/>
            <p:cNvSpPr/>
            <p:nvPr/>
          </p:nvSpPr>
          <p:spPr>
            <a:xfrm>
              <a:off x="3557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20"/>
            <p:cNvSpPr/>
            <p:nvPr/>
          </p:nvSpPr>
          <p:spPr>
            <a:xfrm>
              <a:off x="3971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20"/>
            <p:cNvSpPr/>
            <p:nvPr/>
          </p:nvSpPr>
          <p:spPr>
            <a:xfrm>
              <a:off x="43525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20"/>
            <p:cNvSpPr/>
            <p:nvPr/>
          </p:nvSpPr>
          <p:spPr>
            <a:xfrm>
              <a:off x="475000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20"/>
            <p:cNvSpPr/>
            <p:nvPr/>
          </p:nvSpPr>
          <p:spPr>
            <a:xfrm>
              <a:off x="5164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20"/>
            <p:cNvSpPr/>
            <p:nvPr/>
          </p:nvSpPr>
          <p:spPr>
            <a:xfrm>
              <a:off x="5545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1"/>
                  </a:moveTo>
                  <a:cubicBezTo>
                    <a:pt x="87" y="1"/>
                    <a:pt x="1" y="210"/>
                    <a:pt x="124" y="333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20"/>
            <p:cNvSpPr/>
            <p:nvPr/>
          </p:nvSpPr>
          <p:spPr>
            <a:xfrm>
              <a:off x="5959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20"/>
            <p:cNvSpPr/>
            <p:nvPr/>
          </p:nvSpPr>
          <p:spPr>
            <a:xfrm>
              <a:off x="63402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20"/>
            <p:cNvSpPr/>
            <p:nvPr/>
          </p:nvSpPr>
          <p:spPr>
            <a:xfrm>
              <a:off x="673775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3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9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20"/>
            <p:cNvSpPr/>
            <p:nvPr/>
          </p:nvSpPr>
          <p:spPr>
            <a:xfrm>
              <a:off x="7152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20"/>
            <p:cNvSpPr/>
            <p:nvPr/>
          </p:nvSpPr>
          <p:spPr>
            <a:xfrm>
              <a:off x="753300" y="12775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20"/>
            <p:cNvSpPr/>
            <p:nvPr/>
          </p:nvSpPr>
          <p:spPr>
            <a:xfrm>
              <a:off x="794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20"/>
            <p:cNvSpPr/>
            <p:nvPr/>
          </p:nvSpPr>
          <p:spPr>
            <a:xfrm>
              <a:off x="83282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20"/>
            <p:cNvSpPr/>
            <p:nvPr/>
          </p:nvSpPr>
          <p:spPr>
            <a:xfrm>
              <a:off x="872575" y="12775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1"/>
                    <a:pt x="0" y="210"/>
                    <a:pt x="122" y="333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9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20"/>
            <p:cNvSpPr/>
            <p:nvPr/>
          </p:nvSpPr>
          <p:spPr>
            <a:xfrm>
              <a:off x="9139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20"/>
            <p:cNvSpPr/>
            <p:nvPr/>
          </p:nvSpPr>
          <p:spPr>
            <a:xfrm>
              <a:off x="95370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20"/>
            <p:cNvSpPr/>
            <p:nvPr/>
          </p:nvSpPr>
          <p:spPr>
            <a:xfrm>
              <a:off x="993450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20"/>
            <p:cNvSpPr/>
            <p:nvPr/>
          </p:nvSpPr>
          <p:spPr>
            <a:xfrm>
              <a:off x="10332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20"/>
            <p:cNvSpPr/>
            <p:nvPr/>
          </p:nvSpPr>
          <p:spPr>
            <a:xfrm>
              <a:off x="10729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20"/>
            <p:cNvSpPr/>
            <p:nvPr/>
          </p:nvSpPr>
          <p:spPr>
            <a:xfrm>
              <a:off x="111272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20"/>
            <p:cNvSpPr/>
            <p:nvPr/>
          </p:nvSpPr>
          <p:spPr>
            <a:xfrm>
              <a:off x="1152500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20"/>
            <p:cNvSpPr/>
            <p:nvPr/>
          </p:nvSpPr>
          <p:spPr>
            <a:xfrm>
              <a:off x="119227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20"/>
            <p:cNvSpPr/>
            <p:nvPr/>
          </p:nvSpPr>
          <p:spPr>
            <a:xfrm>
              <a:off x="1232025" y="12775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20"/>
            <p:cNvSpPr/>
            <p:nvPr/>
          </p:nvSpPr>
          <p:spPr>
            <a:xfrm>
              <a:off x="276225" y="1243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20"/>
            <p:cNvSpPr/>
            <p:nvPr/>
          </p:nvSpPr>
          <p:spPr>
            <a:xfrm>
              <a:off x="3176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20"/>
            <p:cNvSpPr/>
            <p:nvPr/>
          </p:nvSpPr>
          <p:spPr>
            <a:xfrm>
              <a:off x="355750" y="1243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20"/>
            <p:cNvSpPr/>
            <p:nvPr/>
          </p:nvSpPr>
          <p:spPr>
            <a:xfrm>
              <a:off x="3971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20"/>
            <p:cNvSpPr/>
            <p:nvPr/>
          </p:nvSpPr>
          <p:spPr>
            <a:xfrm>
              <a:off x="43525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20"/>
            <p:cNvSpPr/>
            <p:nvPr/>
          </p:nvSpPr>
          <p:spPr>
            <a:xfrm>
              <a:off x="475000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20"/>
            <p:cNvSpPr/>
            <p:nvPr/>
          </p:nvSpPr>
          <p:spPr>
            <a:xfrm>
              <a:off x="5164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20"/>
            <p:cNvSpPr/>
            <p:nvPr/>
          </p:nvSpPr>
          <p:spPr>
            <a:xfrm>
              <a:off x="5545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10"/>
                    <a:pt x="124" y="332"/>
                  </a:cubicBezTo>
                  <a:cubicBezTo>
                    <a:pt x="163" y="372"/>
                    <a:pt x="212" y="390"/>
                    <a:pt x="259" y="390"/>
                  </a:cubicBezTo>
                  <a:cubicBezTo>
                    <a:pt x="359" y="390"/>
                    <a:pt x="454" y="312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20"/>
            <p:cNvSpPr/>
            <p:nvPr/>
          </p:nvSpPr>
          <p:spPr>
            <a:xfrm>
              <a:off x="5959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20"/>
            <p:cNvSpPr/>
            <p:nvPr/>
          </p:nvSpPr>
          <p:spPr>
            <a:xfrm>
              <a:off x="63402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2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20"/>
            <p:cNvSpPr/>
            <p:nvPr/>
          </p:nvSpPr>
          <p:spPr>
            <a:xfrm>
              <a:off x="673775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10"/>
                    <a:pt x="123" y="332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9" y="390"/>
                    <a:pt x="455" y="312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20"/>
            <p:cNvSpPr/>
            <p:nvPr/>
          </p:nvSpPr>
          <p:spPr>
            <a:xfrm>
              <a:off x="7152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20"/>
            <p:cNvSpPr/>
            <p:nvPr/>
          </p:nvSpPr>
          <p:spPr>
            <a:xfrm>
              <a:off x="753300" y="12434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10"/>
                    <a:pt x="122" y="332"/>
                  </a:cubicBezTo>
                  <a:cubicBezTo>
                    <a:pt x="162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20"/>
            <p:cNvSpPr/>
            <p:nvPr/>
          </p:nvSpPr>
          <p:spPr>
            <a:xfrm>
              <a:off x="794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20"/>
            <p:cNvSpPr/>
            <p:nvPr/>
          </p:nvSpPr>
          <p:spPr>
            <a:xfrm>
              <a:off x="83282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7" y="390"/>
                    <a:pt x="453" y="312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20"/>
            <p:cNvSpPr/>
            <p:nvPr/>
          </p:nvSpPr>
          <p:spPr>
            <a:xfrm>
              <a:off x="872575" y="12434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10"/>
                    <a:pt x="122" y="332"/>
                  </a:cubicBezTo>
                  <a:cubicBezTo>
                    <a:pt x="161" y="372"/>
                    <a:pt x="210" y="390"/>
                    <a:pt x="257" y="390"/>
                  </a:cubicBezTo>
                  <a:cubicBezTo>
                    <a:pt x="358" y="390"/>
                    <a:pt x="454" y="312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20"/>
            <p:cNvSpPr/>
            <p:nvPr/>
          </p:nvSpPr>
          <p:spPr>
            <a:xfrm>
              <a:off x="9139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20"/>
            <p:cNvSpPr/>
            <p:nvPr/>
          </p:nvSpPr>
          <p:spPr>
            <a:xfrm>
              <a:off x="95370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20"/>
            <p:cNvSpPr/>
            <p:nvPr/>
          </p:nvSpPr>
          <p:spPr>
            <a:xfrm>
              <a:off x="993450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20"/>
            <p:cNvSpPr/>
            <p:nvPr/>
          </p:nvSpPr>
          <p:spPr>
            <a:xfrm>
              <a:off x="10332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20"/>
            <p:cNvSpPr/>
            <p:nvPr/>
          </p:nvSpPr>
          <p:spPr>
            <a:xfrm>
              <a:off x="10729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20"/>
            <p:cNvSpPr/>
            <p:nvPr/>
          </p:nvSpPr>
          <p:spPr>
            <a:xfrm>
              <a:off x="111272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20"/>
            <p:cNvSpPr/>
            <p:nvPr/>
          </p:nvSpPr>
          <p:spPr>
            <a:xfrm>
              <a:off x="1152500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20"/>
            <p:cNvSpPr/>
            <p:nvPr/>
          </p:nvSpPr>
          <p:spPr>
            <a:xfrm>
              <a:off x="119227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20"/>
            <p:cNvSpPr/>
            <p:nvPr/>
          </p:nvSpPr>
          <p:spPr>
            <a:xfrm>
              <a:off x="1232025" y="12434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20"/>
            <p:cNvSpPr/>
            <p:nvPr/>
          </p:nvSpPr>
          <p:spPr>
            <a:xfrm>
              <a:off x="276225" y="1209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20"/>
            <p:cNvSpPr/>
            <p:nvPr/>
          </p:nvSpPr>
          <p:spPr>
            <a:xfrm>
              <a:off x="3176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20"/>
            <p:cNvSpPr/>
            <p:nvPr/>
          </p:nvSpPr>
          <p:spPr>
            <a:xfrm>
              <a:off x="355750" y="1209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20"/>
            <p:cNvSpPr/>
            <p:nvPr/>
          </p:nvSpPr>
          <p:spPr>
            <a:xfrm>
              <a:off x="3971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3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20"/>
            <p:cNvSpPr/>
            <p:nvPr/>
          </p:nvSpPr>
          <p:spPr>
            <a:xfrm>
              <a:off x="43525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20"/>
            <p:cNvSpPr/>
            <p:nvPr/>
          </p:nvSpPr>
          <p:spPr>
            <a:xfrm>
              <a:off x="475000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20"/>
            <p:cNvSpPr/>
            <p:nvPr/>
          </p:nvSpPr>
          <p:spPr>
            <a:xfrm>
              <a:off x="5164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20"/>
            <p:cNvSpPr/>
            <p:nvPr/>
          </p:nvSpPr>
          <p:spPr>
            <a:xfrm>
              <a:off x="5545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2" y="0"/>
                  </a:moveTo>
                  <a:cubicBezTo>
                    <a:pt x="87" y="0"/>
                    <a:pt x="1" y="209"/>
                    <a:pt x="124" y="332"/>
                  </a:cubicBezTo>
                  <a:cubicBezTo>
                    <a:pt x="163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20"/>
            <p:cNvSpPr/>
            <p:nvPr/>
          </p:nvSpPr>
          <p:spPr>
            <a:xfrm>
              <a:off x="5959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20"/>
            <p:cNvSpPr/>
            <p:nvPr/>
          </p:nvSpPr>
          <p:spPr>
            <a:xfrm>
              <a:off x="63402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2" y="372"/>
                    <a:pt x="211" y="389"/>
                    <a:pt x="258" y="389"/>
                  </a:cubicBezTo>
                  <a:cubicBezTo>
                    <a:pt x="358" y="389"/>
                    <a:pt x="454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20"/>
            <p:cNvSpPr/>
            <p:nvPr/>
          </p:nvSpPr>
          <p:spPr>
            <a:xfrm>
              <a:off x="673775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0"/>
                  </a:moveTo>
                  <a:cubicBezTo>
                    <a:pt x="88" y="0"/>
                    <a:pt x="0" y="209"/>
                    <a:pt x="123" y="332"/>
                  </a:cubicBezTo>
                  <a:cubicBezTo>
                    <a:pt x="163" y="372"/>
                    <a:pt x="211" y="389"/>
                    <a:pt x="259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8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20"/>
            <p:cNvSpPr/>
            <p:nvPr/>
          </p:nvSpPr>
          <p:spPr>
            <a:xfrm>
              <a:off x="7152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20"/>
            <p:cNvSpPr/>
            <p:nvPr/>
          </p:nvSpPr>
          <p:spPr>
            <a:xfrm>
              <a:off x="753300" y="1209375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0"/>
                  </a:moveTo>
                  <a:cubicBezTo>
                    <a:pt x="87" y="0"/>
                    <a:pt x="1" y="209"/>
                    <a:pt x="122" y="332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20"/>
            <p:cNvSpPr/>
            <p:nvPr/>
          </p:nvSpPr>
          <p:spPr>
            <a:xfrm>
              <a:off x="794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20"/>
            <p:cNvSpPr/>
            <p:nvPr/>
          </p:nvSpPr>
          <p:spPr>
            <a:xfrm>
              <a:off x="83282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20"/>
            <p:cNvSpPr/>
            <p:nvPr/>
          </p:nvSpPr>
          <p:spPr>
            <a:xfrm>
              <a:off x="872575" y="120937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0"/>
                  </a:moveTo>
                  <a:cubicBezTo>
                    <a:pt x="87" y="0"/>
                    <a:pt x="0" y="209"/>
                    <a:pt x="122" y="332"/>
                  </a:cubicBezTo>
                  <a:cubicBezTo>
                    <a:pt x="161" y="372"/>
                    <a:pt x="210" y="389"/>
                    <a:pt x="257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20"/>
            <p:cNvSpPr/>
            <p:nvPr/>
          </p:nvSpPr>
          <p:spPr>
            <a:xfrm>
              <a:off x="9139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20"/>
            <p:cNvSpPr/>
            <p:nvPr/>
          </p:nvSpPr>
          <p:spPr>
            <a:xfrm>
              <a:off x="95370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3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20"/>
            <p:cNvSpPr/>
            <p:nvPr/>
          </p:nvSpPr>
          <p:spPr>
            <a:xfrm>
              <a:off x="993450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3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3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20"/>
            <p:cNvSpPr/>
            <p:nvPr/>
          </p:nvSpPr>
          <p:spPr>
            <a:xfrm>
              <a:off x="10332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20"/>
            <p:cNvSpPr/>
            <p:nvPr/>
          </p:nvSpPr>
          <p:spPr>
            <a:xfrm>
              <a:off x="10729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20"/>
            <p:cNvSpPr/>
            <p:nvPr/>
          </p:nvSpPr>
          <p:spPr>
            <a:xfrm>
              <a:off x="111272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3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3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20"/>
            <p:cNvSpPr/>
            <p:nvPr/>
          </p:nvSpPr>
          <p:spPr>
            <a:xfrm>
              <a:off x="1152500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3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3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20"/>
            <p:cNvSpPr/>
            <p:nvPr/>
          </p:nvSpPr>
          <p:spPr>
            <a:xfrm>
              <a:off x="119227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3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20"/>
            <p:cNvSpPr/>
            <p:nvPr/>
          </p:nvSpPr>
          <p:spPr>
            <a:xfrm>
              <a:off x="1232025" y="120940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3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20"/>
            <p:cNvSpPr/>
            <p:nvPr/>
          </p:nvSpPr>
          <p:spPr>
            <a:xfrm>
              <a:off x="276225" y="11753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20"/>
            <p:cNvSpPr/>
            <p:nvPr/>
          </p:nvSpPr>
          <p:spPr>
            <a:xfrm>
              <a:off x="3176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20"/>
            <p:cNvSpPr/>
            <p:nvPr/>
          </p:nvSpPr>
          <p:spPr>
            <a:xfrm>
              <a:off x="355750" y="11753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0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20"/>
            <p:cNvSpPr/>
            <p:nvPr/>
          </p:nvSpPr>
          <p:spPr>
            <a:xfrm>
              <a:off x="3971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20"/>
            <p:cNvSpPr/>
            <p:nvPr/>
          </p:nvSpPr>
          <p:spPr>
            <a:xfrm>
              <a:off x="435250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20"/>
            <p:cNvSpPr/>
            <p:nvPr/>
          </p:nvSpPr>
          <p:spPr>
            <a:xfrm>
              <a:off x="475025" y="11753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20"/>
            <p:cNvSpPr/>
            <p:nvPr/>
          </p:nvSpPr>
          <p:spPr>
            <a:xfrm>
              <a:off x="5164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20"/>
            <p:cNvSpPr/>
            <p:nvPr/>
          </p:nvSpPr>
          <p:spPr>
            <a:xfrm>
              <a:off x="5545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20"/>
            <p:cNvSpPr/>
            <p:nvPr/>
          </p:nvSpPr>
          <p:spPr>
            <a:xfrm>
              <a:off x="5959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20"/>
            <p:cNvSpPr/>
            <p:nvPr/>
          </p:nvSpPr>
          <p:spPr>
            <a:xfrm>
              <a:off x="63402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20"/>
            <p:cNvSpPr/>
            <p:nvPr/>
          </p:nvSpPr>
          <p:spPr>
            <a:xfrm>
              <a:off x="673775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20"/>
            <p:cNvSpPr/>
            <p:nvPr/>
          </p:nvSpPr>
          <p:spPr>
            <a:xfrm>
              <a:off x="7152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20"/>
            <p:cNvSpPr/>
            <p:nvPr/>
          </p:nvSpPr>
          <p:spPr>
            <a:xfrm>
              <a:off x="753300" y="11753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20"/>
            <p:cNvSpPr/>
            <p:nvPr/>
          </p:nvSpPr>
          <p:spPr>
            <a:xfrm>
              <a:off x="794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20"/>
            <p:cNvSpPr/>
            <p:nvPr/>
          </p:nvSpPr>
          <p:spPr>
            <a:xfrm>
              <a:off x="83282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20"/>
            <p:cNvSpPr/>
            <p:nvPr/>
          </p:nvSpPr>
          <p:spPr>
            <a:xfrm>
              <a:off x="872575" y="11753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20"/>
            <p:cNvSpPr/>
            <p:nvPr/>
          </p:nvSpPr>
          <p:spPr>
            <a:xfrm>
              <a:off x="9139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20"/>
            <p:cNvSpPr/>
            <p:nvPr/>
          </p:nvSpPr>
          <p:spPr>
            <a:xfrm>
              <a:off x="95370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20"/>
            <p:cNvSpPr/>
            <p:nvPr/>
          </p:nvSpPr>
          <p:spPr>
            <a:xfrm>
              <a:off x="993450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20"/>
            <p:cNvSpPr/>
            <p:nvPr/>
          </p:nvSpPr>
          <p:spPr>
            <a:xfrm>
              <a:off x="10332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20"/>
            <p:cNvSpPr/>
            <p:nvPr/>
          </p:nvSpPr>
          <p:spPr>
            <a:xfrm>
              <a:off x="10729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20"/>
            <p:cNvSpPr/>
            <p:nvPr/>
          </p:nvSpPr>
          <p:spPr>
            <a:xfrm>
              <a:off x="111272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20"/>
            <p:cNvSpPr/>
            <p:nvPr/>
          </p:nvSpPr>
          <p:spPr>
            <a:xfrm>
              <a:off x="1152500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20"/>
            <p:cNvSpPr/>
            <p:nvPr/>
          </p:nvSpPr>
          <p:spPr>
            <a:xfrm>
              <a:off x="119227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20"/>
            <p:cNvSpPr/>
            <p:nvPr/>
          </p:nvSpPr>
          <p:spPr>
            <a:xfrm>
              <a:off x="1232025" y="11753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20"/>
            <p:cNvSpPr/>
            <p:nvPr/>
          </p:nvSpPr>
          <p:spPr>
            <a:xfrm>
              <a:off x="2364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20"/>
            <p:cNvSpPr/>
            <p:nvPr/>
          </p:nvSpPr>
          <p:spPr>
            <a:xfrm>
              <a:off x="276225" y="11412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20"/>
            <p:cNvSpPr/>
            <p:nvPr/>
          </p:nvSpPr>
          <p:spPr>
            <a:xfrm>
              <a:off x="3176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20"/>
            <p:cNvSpPr/>
            <p:nvPr/>
          </p:nvSpPr>
          <p:spPr>
            <a:xfrm>
              <a:off x="355750" y="114120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2" y="370"/>
                    <a:pt x="210" y="387"/>
                    <a:pt x="258" y="387"/>
                  </a:cubicBezTo>
                  <a:cubicBezTo>
                    <a:pt x="357" y="387"/>
                    <a:pt x="453" y="310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20"/>
            <p:cNvSpPr/>
            <p:nvPr/>
          </p:nvSpPr>
          <p:spPr>
            <a:xfrm>
              <a:off x="3971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20"/>
            <p:cNvSpPr/>
            <p:nvPr/>
          </p:nvSpPr>
          <p:spPr>
            <a:xfrm>
              <a:off x="43525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20"/>
            <p:cNvSpPr/>
            <p:nvPr/>
          </p:nvSpPr>
          <p:spPr>
            <a:xfrm>
              <a:off x="475000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20"/>
            <p:cNvSpPr/>
            <p:nvPr/>
          </p:nvSpPr>
          <p:spPr>
            <a:xfrm>
              <a:off x="5164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20"/>
            <p:cNvSpPr/>
            <p:nvPr/>
          </p:nvSpPr>
          <p:spPr>
            <a:xfrm>
              <a:off x="5545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20"/>
            <p:cNvSpPr/>
            <p:nvPr/>
          </p:nvSpPr>
          <p:spPr>
            <a:xfrm>
              <a:off x="5959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20"/>
            <p:cNvSpPr/>
            <p:nvPr/>
          </p:nvSpPr>
          <p:spPr>
            <a:xfrm>
              <a:off x="63402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20"/>
            <p:cNvSpPr/>
            <p:nvPr/>
          </p:nvSpPr>
          <p:spPr>
            <a:xfrm>
              <a:off x="673775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20"/>
            <p:cNvSpPr/>
            <p:nvPr/>
          </p:nvSpPr>
          <p:spPr>
            <a:xfrm>
              <a:off x="7152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20"/>
            <p:cNvSpPr/>
            <p:nvPr/>
          </p:nvSpPr>
          <p:spPr>
            <a:xfrm>
              <a:off x="753300" y="11412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20"/>
            <p:cNvSpPr/>
            <p:nvPr/>
          </p:nvSpPr>
          <p:spPr>
            <a:xfrm>
              <a:off x="794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20"/>
            <p:cNvSpPr/>
            <p:nvPr/>
          </p:nvSpPr>
          <p:spPr>
            <a:xfrm>
              <a:off x="83282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20"/>
            <p:cNvSpPr/>
            <p:nvPr/>
          </p:nvSpPr>
          <p:spPr>
            <a:xfrm>
              <a:off x="872575" y="11412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20"/>
            <p:cNvSpPr/>
            <p:nvPr/>
          </p:nvSpPr>
          <p:spPr>
            <a:xfrm>
              <a:off x="9139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20"/>
            <p:cNvSpPr/>
            <p:nvPr/>
          </p:nvSpPr>
          <p:spPr>
            <a:xfrm>
              <a:off x="95370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20"/>
            <p:cNvSpPr/>
            <p:nvPr/>
          </p:nvSpPr>
          <p:spPr>
            <a:xfrm>
              <a:off x="993450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20"/>
            <p:cNvSpPr/>
            <p:nvPr/>
          </p:nvSpPr>
          <p:spPr>
            <a:xfrm>
              <a:off x="10332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20"/>
            <p:cNvSpPr/>
            <p:nvPr/>
          </p:nvSpPr>
          <p:spPr>
            <a:xfrm>
              <a:off x="10729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20"/>
            <p:cNvSpPr/>
            <p:nvPr/>
          </p:nvSpPr>
          <p:spPr>
            <a:xfrm>
              <a:off x="111272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20"/>
            <p:cNvSpPr/>
            <p:nvPr/>
          </p:nvSpPr>
          <p:spPr>
            <a:xfrm>
              <a:off x="1152500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20"/>
            <p:cNvSpPr/>
            <p:nvPr/>
          </p:nvSpPr>
          <p:spPr>
            <a:xfrm>
              <a:off x="119227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20"/>
            <p:cNvSpPr/>
            <p:nvPr/>
          </p:nvSpPr>
          <p:spPr>
            <a:xfrm>
              <a:off x="1232025" y="114120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20"/>
            <p:cNvSpPr/>
            <p:nvPr/>
          </p:nvSpPr>
          <p:spPr>
            <a:xfrm>
              <a:off x="2364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20"/>
            <p:cNvSpPr/>
            <p:nvPr/>
          </p:nvSpPr>
          <p:spPr>
            <a:xfrm>
              <a:off x="2762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20"/>
            <p:cNvSpPr/>
            <p:nvPr/>
          </p:nvSpPr>
          <p:spPr>
            <a:xfrm>
              <a:off x="3176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20"/>
            <p:cNvSpPr/>
            <p:nvPr/>
          </p:nvSpPr>
          <p:spPr>
            <a:xfrm>
              <a:off x="355750" y="110707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59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20"/>
            <p:cNvSpPr/>
            <p:nvPr/>
          </p:nvSpPr>
          <p:spPr>
            <a:xfrm>
              <a:off x="3971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20"/>
            <p:cNvSpPr/>
            <p:nvPr/>
          </p:nvSpPr>
          <p:spPr>
            <a:xfrm>
              <a:off x="43525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20"/>
            <p:cNvSpPr/>
            <p:nvPr/>
          </p:nvSpPr>
          <p:spPr>
            <a:xfrm>
              <a:off x="475000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20"/>
            <p:cNvSpPr/>
            <p:nvPr/>
          </p:nvSpPr>
          <p:spPr>
            <a:xfrm>
              <a:off x="5164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20"/>
            <p:cNvSpPr/>
            <p:nvPr/>
          </p:nvSpPr>
          <p:spPr>
            <a:xfrm>
              <a:off x="5545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20"/>
            <p:cNvSpPr/>
            <p:nvPr/>
          </p:nvSpPr>
          <p:spPr>
            <a:xfrm>
              <a:off x="5959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20"/>
            <p:cNvSpPr/>
            <p:nvPr/>
          </p:nvSpPr>
          <p:spPr>
            <a:xfrm>
              <a:off x="63402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20"/>
            <p:cNvSpPr/>
            <p:nvPr/>
          </p:nvSpPr>
          <p:spPr>
            <a:xfrm>
              <a:off x="673775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20"/>
            <p:cNvSpPr/>
            <p:nvPr/>
          </p:nvSpPr>
          <p:spPr>
            <a:xfrm>
              <a:off x="7152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20"/>
            <p:cNvSpPr/>
            <p:nvPr/>
          </p:nvSpPr>
          <p:spPr>
            <a:xfrm>
              <a:off x="753300" y="11070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20"/>
            <p:cNvSpPr/>
            <p:nvPr/>
          </p:nvSpPr>
          <p:spPr>
            <a:xfrm>
              <a:off x="794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20"/>
            <p:cNvSpPr/>
            <p:nvPr/>
          </p:nvSpPr>
          <p:spPr>
            <a:xfrm>
              <a:off x="83282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20"/>
            <p:cNvSpPr/>
            <p:nvPr/>
          </p:nvSpPr>
          <p:spPr>
            <a:xfrm>
              <a:off x="872575" y="11070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20"/>
            <p:cNvSpPr/>
            <p:nvPr/>
          </p:nvSpPr>
          <p:spPr>
            <a:xfrm>
              <a:off x="9139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20"/>
            <p:cNvSpPr/>
            <p:nvPr/>
          </p:nvSpPr>
          <p:spPr>
            <a:xfrm>
              <a:off x="95370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20"/>
            <p:cNvSpPr/>
            <p:nvPr/>
          </p:nvSpPr>
          <p:spPr>
            <a:xfrm>
              <a:off x="993450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20"/>
            <p:cNvSpPr/>
            <p:nvPr/>
          </p:nvSpPr>
          <p:spPr>
            <a:xfrm>
              <a:off x="10332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20"/>
            <p:cNvSpPr/>
            <p:nvPr/>
          </p:nvSpPr>
          <p:spPr>
            <a:xfrm>
              <a:off x="10729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20"/>
            <p:cNvSpPr/>
            <p:nvPr/>
          </p:nvSpPr>
          <p:spPr>
            <a:xfrm>
              <a:off x="111272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20"/>
            <p:cNvSpPr/>
            <p:nvPr/>
          </p:nvSpPr>
          <p:spPr>
            <a:xfrm>
              <a:off x="1152500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20"/>
            <p:cNvSpPr/>
            <p:nvPr/>
          </p:nvSpPr>
          <p:spPr>
            <a:xfrm>
              <a:off x="119227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20"/>
            <p:cNvSpPr/>
            <p:nvPr/>
          </p:nvSpPr>
          <p:spPr>
            <a:xfrm>
              <a:off x="1232025" y="11070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20"/>
            <p:cNvSpPr/>
            <p:nvPr/>
          </p:nvSpPr>
          <p:spPr>
            <a:xfrm>
              <a:off x="2364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20"/>
            <p:cNvSpPr/>
            <p:nvPr/>
          </p:nvSpPr>
          <p:spPr>
            <a:xfrm>
              <a:off x="2762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20"/>
            <p:cNvSpPr/>
            <p:nvPr/>
          </p:nvSpPr>
          <p:spPr>
            <a:xfrm>
              <a:off x="3176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20"/>
            <p:cNvSpPr/>
            <p:nvPr/>
          </p:nvSpPr>
          <p:spPr>
            <a:xfrm>
              <a:off x="3557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20"/>
            <p:cNvSpPr/>
            <p:nvPr/>
          </p:nvSpPr>
          <p:spPr>
            <a:xfrm>
              <a:off x="3971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20"/>
            <p:cNvSpPr/>
            <p:nvPr/>
          </p:nvSpPr>
          <p:spPr>
            <a:xfrm>
              <a:off x="43525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20"/>
            <p:cNvSpPr/>
            <p:nvPr/>
          </p:nvSpPr>
          <p:spPr>
            <a:xfrm>
              <a:off x="475000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20"/>
            <p:cNvSpPr/>
            <p:nvPr/>
          </p:nvSpPr>
          <p:spPr>
            <a:xfrm>
              <a:off x="5164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20"/>
            <p:cNvSpPr/>
            <p:nvPr/>
          </p:nvSpPr>
          <p:spPr>
            <a:xfrm>
              <a:off x="5545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20"/>
            <p:cNvSpPr/>
            <p:nvPr/>
          </p:nvSpPr>
          <p:spPr>
            <a:xfrm>
              <a:off x="5959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20"/>
            <p:cNvSpPr/>
            <p:nvPr/>
          </p:nvSpPr>
          <p:spPr>
            <a:xfrm>
              <a:off x="63402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20"/>
            <p:cNvSpPr/>
            <p:nvPr/>
          </p:nvSpPr>
          <p:spPr>
            <a:xfrm>
              <a:off x="673775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20"/>
            <p:cNvSpPr/>
            <p:nvPr/>
          </p:nvSpPr>
          <p:spPr>
            <a:xfrm>
              <a:off x="7152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20"/>
            <p:cNvSpPr/>
            <p:nvPr/>
          </p:nvSpPr>
          <p:spPr>
            <a:xfrm>
              <a:off x="753300" y="10729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20"/>
            <p:cNvSpPr/>
            <p:nvPr/>
          </p:nvSpPr>
          <p:spPr>
            <a:xfrm>
              <a:off x="794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20"/>
            <p:cNvSpPr/>
            <p:nvPr/>
          </p:nvSpPr>
          <p:spPr>
            <a:xfrm>
              <a:off x="83282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20"/>
            <p:cNvSpPr/>
            <p:nvPr/>
          </p:nvSpPr>
          <p:spPr>
            <a:xfrm>
              <a:off x="872575" y="10729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20"/>
            <p:cNvSpPr/>
            <p:nvPr/>
          </p:nvSpPr>
          <p:spPr>
            <a:xfrm>
              <a:off x="9139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20"/>
            <p:cNvSpPr/>
            <p:nvPr/>
          </p:nvSpPr>
          <p:spPr>
            <a:xfrm>
              <a:off x="95370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20"/>
            <p:cNvSpPr/>
            <p:nvPr/>
          </p:nvSpPr>
          <p:spPr>
            <a:xfrm>
              <a:off x="993450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20"/>
            <p:cNvSpPr/>
            <p:nvPr/>
          </p:nvSpPr>
          <p:spPr>
            <a:xfrm>
              <a:off x="10332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20"/>
            <p:cNvSpPr/>
            <p:nvPr/>
          </p:nvSpPr>
          <p:spPr>
            <a:xfrm>
              <a:off x="10729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20"/>
            <p:cNvSpPr/>
            <p:nvPr/>
          </p:nvSpPr>
          <p:spPr>
            <a:xfrm>
              <a:off x="111272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20"/>
            <p:cNvSpPr/>
            <p:nvPr/>
          </p:nvSpPr>
          <p:spPr>
            <a:xfrm>
              <a:off x="1152500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20"/>
            <p:cNvSpPr/>
            <p:nvPr/>
          </p:nvSpPr>
          <p:spPr>
            <a:xfrm>
              <a:off x="119227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20"/>
            <p:cNvSpPr/>
            <p:nvPr/>
          </p:nvSpPr>
          <p:spPr>
            <a:xfrm>
              <a:off x="1232025" y="10729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20"/>
            <p:cNvSpPr/>
            <p:nvPr/>
          </p:nvSpPr>
          <p:spPr>
            <a:xfrm>
              <a:off x="2364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20"/>
            <p:cNvSpPr/>
            <p:nvPr/>
          </p:nvSpPr>
          <p:spPr>
            <a:xfrm>
              <a:off x="2762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20"/>
            <p:cNvSpPr/>
            <p:nvPr/>
          </p:nvSpPr>
          <p:spPr>
            <a:xfrm>
              <a:off x="3176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20"/>
            <p:cNvSpPr/>
            <p:nvPr/>
          </p:nvSpPr>
          <p:spPr>
            <a:xfrm>
              <a:off x="3557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20"/>
            <p:cNvSpPr/>
            <p:nvPr/>
          </p:nvSpPr>
          <p:spPr>
            <a:xfrm>
              <a:off x="3971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1"/>
                    <a:pt x="88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20"/>
            <p:cNvSpPr/>
            <p:nvPr/>
          </p:nvSpPr>
          <p:spPr>
            <a:xfrm>
              <a:off x="43525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20"/>
            <p:cNvSpPr/>
            <p:nvPr/>
          </p:nvSpPr>
          <p:spPr>
            <a:xfrm>
              <a:off x="475000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20"/>
            <p:cNvSpPr/>
            <p:nvPr/>
          </p:nvSpPr>
          <p:spPr>
            <a:xfrm>
              <a:off x="5164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20"/>
            <p:cNvSpPr/>
            <p:nvPr/>
          </p:nvSpPr>
          <p:spPr>
            <a:xfrm>
              <a:off x="5545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10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20"/>
            <p:cNvSpPr/>
            <p:nvPr/>
          </p:nvSpPr>
          <p:spPr>
            <a:xfrm>
              <a:off x="5959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20"/>
            <p:cNvSpPr/>
            <p:nvPr/>
          </p:nvSpPr>
          <p:spPr>
            <a:xfrm>
              <a:off x="63402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20"/>
            <p:cNvSpPr/>
            <p:nvPr/>
          </p:nvSpPr>
          <p:spPr>
            <a:xfrm>
              <a:off x="673775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20"/>
            <p:cNvSpPr/>
            <p:nvPr/>
          </p:nvSpPr>
          <p:spPr>
            <a:xfrm>
              <a:off x="7152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20"/>
            <p:cNvSpPr/>
            <p:nvPr/>
          </p:nvSpPr>
          <p:spPr>
            <a:xfrm>
              <a:off x="753300" y="10388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20"/>
            <p:cNvSpPr/>
            <p:nvPr/>
          </p:nvSpPr>
          <p:spPr>
            <a:xfrm>
              <a:off x="794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20"/>
            <p:cNvSpPr/>
            <p:nvPr/>
          </p:nvSpPr>
          <p:spPr>
            <a:xfrm>
              <a:off x="83282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20"/>
            <p:cNvSpPr/>
            <p:nvPr/>
          </p:nvSpPr>
          <p:spPr>
            <a:xfrm>
              <a:off x="872575" y="10388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20"/>
            <p:cNvSpPr/>
            <p:nvPr/>
          </p:nvSpPr>
          <p:spPr>
            <a:xfrm>
              <a:off x="9139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20"/>
            <p:cNvSpPr/>
            <p:nvPr/>
          </p:nvSpPr>
          <p:spPr>
            <a:xfrm>
              <a:off x="95370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2" y="388"/>
                    <a:pt x="389" y="301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20"/>
            <p:cNvSpPr/>
            <p:nvPr/>
          </p:nvSpPr>
          <p:spPr>
            <a:xfrm>
              <a:off x="993450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1"/>
                    <a:pt x="89" y="388"/>
                    <a:pt x="195" y="388"/>
                  </a:cubicBezTo>
                  <a:cubicBezTo>
                    <a:pt x="303" y="388"/>
                    <a:pt x="389" y="301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20"/>
            <p:cNvSpPr/>
            <p:nvPr/>
          </p:nvSpPr>
          <p:spPr>
            <a:xfrm>
              <a:off x="10332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20"/>
            <p:cNvSpPr/>
            <p:nvPr/>
          </p:nvSpPr>
          <p:spPr>
            <a:xfrm>
              <a:off x="10729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20"/>
            <p:cNvSpPr/>
            <p:nvPr/>
          </p:nvSpPr>
          <p:spPr>
            <a:xfrm>
              <a:off x="111272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1"/>
                    <a:pt x="88" y="388"/>
                    <a:pt x="194" y="388"/>
                  </a:cubicBezTo>
                  <a:cubicBezTo>
                    <a:pt x="302" y="388"/>
                    <a:pt x="388" y="301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20"/>
            <p:cNvSpPr/>
            <p:nvPr/>
          </p:nvSpPr>
          <p:spPr>
            <a:xfrm>
              <a:off x="1152500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3" y="388"/>
                  </a:cubicBezTo>
                  <a:cubicBezTo>
                    <a:pt x="301" y="388"/>
                    <a:pt x="388" y="301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20"/>
            <p:cNvSpPr/>
            <p:nvPr/>
          </p:nvSpPr>
          <p:spPr>
            <a:xfrm>
              <a:off x="119227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1"/>
                    <a:pt x="86" y="388"/>
                    <a:pt x="193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20"/>
            <p:cNvSpPr/>
            <p:nvPr/>
          </p:nvSpPr>
          <p:spPr>
            <a:xfrm>
              <a:off x="1232025" y="10388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7" y="301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20"/>
            <p:cNvSpPr/>
            <p:nvPr/>
          </p:nvSpPr>
          <p:spPr>
            <a:xfrm>
              <a:off x="2364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20"/>
            <p:cNvSpPr/>
            <p:nvPr/>
          </p:nvSpPr>
          <p:spPr>
            <a:xfrm>
              <a:off x="276225" y="10048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20"/>
            <p:cNvSpPr/>
            <p:nvPr/>
          </p:nvSpPr>
          <p:spPr>
            <a:xfrm>
              <a:off x="3176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20"/>
            <p:cNvSpPr/>
            <p:nvPr/>
          </p:nvSpPr>
          <p:spPr>
            <a:xfrm>
              <a:off x="355750" y="10047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2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20"/>
            <p:cNvSpPr/>
            <p:nvPr/>
          </p:nvSpPr>
          <p:spPr>
            <a:xfrm>
              <a:off x="3971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20"/>
            <p:cNvSpPr/>
            <p:nvPr/>
          </p:nvSpPr>
          <p:spPr>
            <a:xfrm>
              <a:off x="435250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20"/>
            <p:cNvSpPr/>
            <p:nvPr/>
          </p:nvSpPr>
          <p:spPr>
            <a:xfrm>
              <a:off x="475025" y="10048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20"/>
            <p:cNvSpPr/>
            <p:nvPr/>
          </p:nvSpPr>
          <p:spPr>
            <a:xfrm>
              <a:off x="5164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20"/>
            <p:cNvSpPr/>
            <p:nvPr/>
          </p:nvSpPr>
          <p:spPr>
            <a:xfrm>
              <a:off x="5545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20"/>
            <p:cNvSpPr/>
            <p:nvPr/>
          </p:nvSpPr>
          <p:spPr>
            <a:xfrm>
              <a:off x="5959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20"/>
            <p:cNvSpPr/>
            <p:nvPr/>
          </p:nvSpPr>
          <p:spPr>
            <a:xfrm>
              <a:off x="63402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20"/>
            <p:cNvSpPr/>
            <p:nvPr/>
          </p:nvSpPr>
          <p:spPr>
            <a:xfrm>
              <a:off x="673775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20"/>
            <p:cNvSpPr/>
            <p:nvPr/>
          </p:nvSpPr>
          <p:spPr>
            <a:xfrm>
              <a:off x="7152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20"/>
            <p:cNvSpPr/>
            <p:nvPr/>
          </p:nvSpPr>
          <p:spPr>
            <a:xfrm>
              <a:off x="753300" y="10048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20"/>
            <p:cNvSpPr/>
            <p:nvPr/>
          </p:nvSpPr>
          <p:spPr>
            <a:xfrm>
              <a:off x="794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20"/>
            <p:cNvSpPr/>
            <p:nvPr/>
          </p:nvSpPr>
          <p:spPr>
            <a:xfrm>
              <a:off x="83282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20"/>
            <p:cNvSpPr/>
            <p:nvPr/>
          </p:nvSpPr>
          <p:spPr>
            <a:xfrm>
              <a:off x="872575" y="10048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1" y="1"/>
                    <a:pt x="260" y="1"/>
                  </a:cubicBezTo>
                  <a:cubicBezTo>
                    <a:pt x="259" y="1"/>
                    <a:pt x="258" y="1"/>
                    <a:pt x="258" y="1"/>
                  </a:cubicBezTo>
                  <a:cubicBezTo>
                    <a:pt x="86" y="1"/>
                    <a:pt x="1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20"/>
            <p:cNvSpPr/>
            <p:nvPr/>
          </p:nvSpPr>
          <p:spPr>
            <a:xfrm>
              <a:off x="9139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20"/>
            <p:cNvSpPr/>
            <p:nvPr/>
          </p:nvSpPr>
          <p:spPr>
            <a:xfrm>
              <a:off x="95370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2" y="388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20"/>
            <p:cNvSpPr/>
            <p:nvPr/>
          </p:nvSpPr>
          <p:spPr>
            <a:xfrm>
              <a:off x="993450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8"/>
                    <a:pt x="195" y="388"/>
                  </a:cubicBezTo>
                  <a:cubicBezTo>
                    <a:pt x="303" y="388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20"/>
            <p:cNvSpPr/>
            <p:nvPr/>
          </p:nvSpPr>
          <p:spPr>
            <a:xfrm>
              <a:off x="10332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20"/>
            <p:cNvSpPr/>
            <p:nvPr/>
          </p:nvSpPr>
          <p:spPr>
            <a:xfrm>
              <a:off x="10729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20"/>
            <p:cNvSpPr/>
            <p:nvPr/>
          </p:nvSpPr>
          <p:spPr>
            <a:xfrm>
              <a:off x="111272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8"/>
                    <a:pt x="194" y="388"/>
                  </a:cubicBezTo>
                  <a:cubicBezTo>
                    <a:pt x="302" y="388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20"/>
            <p:cNvSpPr/>
            <p:nvPr/>
          </p:nvSpPr>
          <p:spPr>
            <a:xfrm>
              <a:off x="1152500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3" y="388"/>
                  </a:cubicBezTo>
                  <a:cubicBezTo>
                    <a:pt x="301" y="388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20"/>
            <p:cNvSpPr/>
            <p:nvPr/>
          </p:nvSpPr>
          <p:spPr>
            <a:xfrm>
              <a:off x="119227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8"/>
                    <a:pt x="193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20"/>
            <p:cNvSpPr/>
            <p:nvPr/>
          </p:nvSpPr>
          <p:spPr>
            <a:xfrm>
              <a:off x="1232025" y="100477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7" y="300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20"/>
            <p:cNvSpPr/>
            <p:nvPr/>
          </p:nvSpPr>
          <p:spPr>
            <a:xfrm>
              <a:off x="276225" y="9707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20"/>
            <p:cNvSpPr/>
            <p:nvPr/>
          </p:nvSpPr>
          <p:spPr>
            <a:xfrm>
              <a:off x="3176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20"/>
            <p:cNvSpPr/>
            <p:nvPr/>
          </p:nvSpPr>
          <p:spPr>
            <a:xfrm>
              <a:off x="355750" y="97065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20"/>
            <p:cNvSpPr/>
            <p:nvPr/>
          </p:nvSpPr>
          <p:spPr>
            <a:xfrm>
              <a:off x="3971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20"/>
            <p:cNvSpPr/>
            <p:nvPr/>
          </p:nvSpPr>
          <p:spPr>
            <a:xfrm>
              <a:off x="43525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20"/>
            <p:cNvSpPr/>
            <p:nvPr/>
          </p:nvSpPr>
          <p:spPr>
            <a:xfrm>
              <a:off x="475000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20"/>
            <p:cNvSpPr/>
            <p:nvPr/>
          </p:nvSpPr>
          <p:spPr>
            <a:xfrm>
              <a:off x="5164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20"/>
            <p:cNvSpPr/>
            <p:nvPr/>
          </p:nvSpPr>
          <p:spPr>
            <a:xfrm>
              <a:off x="5545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20"/>
            <p:cNvSpPr/>
            <p:nvPr/>
          </p:nvSpPr>
          <p:spPr>
            <a:xfrm>
              <a:off x="5959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20"/>
            <p:cNvSpPr/>
            <p:nvPr/>
          </p:nvSpPr>
          <p:spPr>
            <a:xfrm>
              <a:off x="63402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20"/>
            <p:cNvSpPr/>
            <p:nvPr/>
          </p:nvSpPr>
          <p:spPr>
            <a:xfrm>
              <a:off x="673775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10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20"/>
            <p:cNvSpPr/>
            <p:nvPr/>
          </p:nvSpPr>
          <p:spPr>
            <a:xfrm>
              <a:off x="7152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20"/>
            <p:cNvSpPr/>
            <p:nvPr/>
          </p:nvSpPr>
          <p:spPr>
            <a:xfrm>
              <a:off x="753300" y="9707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20"/>
            <p:cNvSpPr/>
            <p:nvPr/>
          </p:nvSpPr>
          <p:spPr>
            <a:xfrm>
              <a:off x="794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20"/>
            <p:cNvSpPr/>
            <p:nvPr/>
          </p:nvSpPr>
          <p:spPr>
            <a:xfrm>
              <a:off x="83282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20"/>
            <p:cNvSpPr/>
            <p:nvPr/>
          </p:nvSpPr>
          <p:spPr>
            <a:xfrm>
              <a:off x="872575" y="9707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20"/>
            <p:cNvSpPr/>
            <p:nvPr/>
          </p:nvSpPr>
          <p:spPr>
            <a:xfrm>
              <a:off x="9139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20"/>
            <p:cNvSpPr/>
            <p:nvPr/>
          </p:nvSpPr>
          <p:spPr>
            <a:xfrm>
              <a:off x="95370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2" y="389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20"/>
            <p:cNvSpPr/>
            <p:nvPr/>
          </p:nvSpPr>
          <p:spPr>
            <a:xfrm>
              <a:off x="993450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9"/>
                    <a:pt x="195" y="389"/>
                  </a:cubicBezTo>
                  <a:cubicBezTo>
                    <a:pt x="303" y="389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20"/>
            <p:cNvSpPr/>
            <p:nvPr/>
          </p:nvSpPr>
          <p:spPr>
            <a:xfrm>
              <a:off x="10332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20"/>
            <p:cNvSpPr/>
            <p:nvPr/>
          </p:nvSpPr>
          <p:spPr>
            <a:xfrm>
              <a:off x="10729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20"/>
            <p:cNvSpPr/>
            <p:nvPr/>
          </p:nvSpPr>
          <p:spPr>
            <a:xfrm>
              <a:off x="111272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9"/>
                    <a:pt x="194" y="389"/>
                  </a:cubicBezTo>
                  <a:cubicBezTo>
                    <a:pt x="302" y="389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20"/>
            <p:cNvSpPr/>
            <p:nvPr/>
          </p:nvSpPr>
          <p:spPr>
            <a:xfrm>
              <a:off x="1152500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3" y="389"/>
                  </a:cubicBezTo>
                  <a:cubicBezTo>
                    <a:pt x="301" y="389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20"/>
            <p:cNvSpPr/>
            <p:nvPr/>
          </p:nvSpPr>
          <p:spPr>
            <a:xfrm>
              <a:off x="119227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9"/>
                    <a:pt x="193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20"/>
            <p:cNvSpPr/>
            <p:nvPr/>
          </p:nvSpPr>
          <p:spPr>
            <a:xfrm>
              <a:off x="1232025" y="9706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20"/>
            <p:cNvSpPr/>
            <p:nvPr/>
          </p:nvSpPr>
          <p:spPr>
            <a:xfrm>
              <a:off x="276225" y="936600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1" y="387"/>
                    <a:pt x="259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20"/>
            <p:cNvSpPr/>
            <p:nvPr/>
          </p:nvSpPr>
          <p:spPr>
            <a:xfrm>
              <a:off x="3176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20"/>
            <p:cNvSpPr/>
            <p:nvPr/>
          </p:nvSpPr>
          <p:spPr>
            <a:xfrm>
              <a:off x="355750" y="936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7" y="389"/>
                    <a:pt x="452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20"/>
            <p:cNvSpPr/>
            <p:nvPr/>
          </p:nvSpPr>
          <p:spPr>
            <a:xfrm>
              <a:off x="3971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20"/>
            <p:cNvSpPr/>
            <p:nvPr/>
          </p:nvSpPr>
          <p:spPr>
            <a:xfrm>
              <a:off x="435250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20"/>
            <p:cNvSpPr/>
            <p:nvPr/>
          </p:nvSpPr>
          <p:spPr>
            <a:xfrm>
              <a:off x="475025" y="93660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20"/>
            <p:cNvSpPr/>
            <p:nvPr/>
          </p:nvSpPr>
          <p:spPr>
            <a:xfrm>
              <a:off x="5164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20"/>
            <p:cNvSpPr/>
            <p:nvPr/>
          </p:nvSpPr>
          <p:spPr>
            <a:xfrm>
              <a:off x="5545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20"/>
            <p:cNvSpPr/>
            <p:nvPr/>
          </p:nvSpPr>
          <p:spPr>
            <a:xfrm>
              <a:off x="5959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20"/>
            <p:cNvSpPr/>
            <p:nvPr/>
          </p:nvSpPr>
          <p:spPr>
            <a:xfrm>
              <a:off x="63402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20"/>
            <p:cNvSpPr/>
            <p:nvPr/>
          </p:nvSpPr>
          <p:spPr>
            <a:xfrm>
              <a:off x="673775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20"/>
            <p:cNvSpPr/>
            <p:nvPr/>
          </p:nvSpPr>
          <p:spPr>
            <a:xfrm>
              <a:off x="7152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20"/>
            <p:cNvSpPr/>
            <p:nvPr/>
          </p:nvSpPr>
          <p:spPr>
            <a:xfrm>
              <a:off x="753300" y="93660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20"/>
            <p:cNvSpPr/>
            <p:nvPr/>
          </p:nvSpPr>
          <p:spPr>
            <a:xfrm>
              <a:off x="794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20"/>
            <p:cNvSpPr/>
            <p:nvPr/>
          </p:nvSpPr>
          <p:spPr>
            <a:xfrm>
              <a:off x="83282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20"/>
            <p:cNvSpPr/>
            <p:nvPr/>
          </p:nvSpPr>
          <p:spPr>
            <a:xfrm>
              <a:off x="872575" y="93660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1" y="0"/>
                    <a:pt x="260" y="0"/>
                  </a:cubicBezTo>
                  <a:cubicBezTo>
                    <a:pt x="259" y="0"/>
                    <a:pt x="258" y="0"/>
                    <a:pt x="258" y="0"/>
                  </a:cubicBezTo>
                  <a:cubicBezTo>
                    <a:pt x="86" y="0"/>
                    <a:pt x="1" y="208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20"/>
            <p:cNvSpPr/>
            <p:nvPr/>
          </p:nvSpPr>
          <p:spPr>
            <a:xfrm>
              <a:off x="9139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20"/>
            <p:cNvSpPr/>
            <p:nvPr/>
          </p:nvSpPr>
          <p:spPr>
            <a:xfrm>
              <a:off x="95370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20"/>
            <p:cNvSpPr/>
            <p:nvPr/>
          </p:nvSpPr>
          <p:spPr>
            <a:xfrm>
              <a:off x="993450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20"/>
            <p:cNvSpPr/>
            <p:nvPr/>
          </p:nvSpPr>
          <p:spPr>
            <a:xfrm>
              <a:off x="10332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20"/>
            <p:cNvSpPr/>
            <p:nvPr/>
          </p:nvSpPr>
          <p:spPr>
            <a:xfrm>
              <a:off x="10729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20"/>
            <p:cNvSpPr/>
            <p:nvPr/>
          </p:nvSpPr>
          <p:spPr>
            <a:xfrm>
              <a:off x="111272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20"/>
            <p:cNvSpPr/>
            <p:nvPr/>
          </p:nvSpPr>
          <p:spPr>
            <a:xfrm>
              <a:off x="1152500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20"/>
            <p:cNvSpPr/>
            <p:nvPr/>
          </p:nvSpPr>
          <p:spPr>
            <a:xfrm>
              <a:off x="119227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20"/>
            <p:cNvSpPr/>
            <p:nvPr/>
          </p:nvSpPr>
          <p:spPr>
            <a:xfrm>
              <a:off x="1232025" y="9365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20"/>
            <p:cNvSpPr/>
            <p:nvPr/>
          </p:nvSpPr>
          <p:spPr>
            <a:xfrm>
              <a:off x="276225" y="9024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20"/>
            <p:cNvSpPr/>
            <p:nvPr/>
          </p:nvSpPr>
          <p:spPr>
            <a:xfrm>
              <a:off x="3176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20"/>
            <p:cNvSpPr/>
            <p:nvPr/>
          </p:nvSpPr>
          <p:spPr>
            <a:xfrm>
              <a:off x="355750" y="9024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10"/>
                    <a:pt x="123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20"/>
            <p:cNvSpPr/>
            <p:nvPr/>
          </p:nvSpPr>
          <p:spPr>
            <a:xfrm>
              <a:off x="3971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20"/>
            <p:cNvSpPr/>
            <p:nvPr/>
          </p:nvSpPr>
          <p:spPr>
            <a:xfrm>
              <a:off x="43525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20"/>
            <p:cNvSpPr/>
            <p:nvPr/>
          </p:nvSpPr>
          <p:spPr>
            <a:xfrm>
              <a:off x="475000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20"/>
            <p:cNvSpPr/>
            <p:nvPr/>
          </p:nvSpPr>
          <p:spPr>
            <a:xfrm>
              <a:off x="5164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20"/>
            <p:cNvSpPr/>
            <p:nvPr/>
          </p:nvSpPr>
          <p:spPr>
            <a:xfrm>
              <a:off x="5545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9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20"/>
            <p:cNvSpPr/>
            <p:nvPr/>
          </p:nvSpPr>
          <p:spPr>
            <a:xfrm>
              <a:off x="5959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20"/>
            <p:cNvSpPr/>
            <p:nvPr/>
          </p:nvSpPr>
          <p:spPr>
            <a:xfrm>
              <a:off x="63402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20"/>
            <p:cNvSpPr/>
            <p:nvPr/>
          </p:nvSpPr>
          <p:spPr>
            <a:xfrm>
              <a:off x="673775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20"/>
            <p:cNvSpPr/>
            <p:nvPr/>
          </p:nvSpPr>
          <p:spPr>
            <a:xfrm>
              <a:off x="7152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20"/>
            <p:cNvSpPr/>
            <p:nvPr/>
          </p:nvSpPr>
          <p:spPr>
            <a:xfrm>
              <a:off x="753300" y="9024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20"/>
            <p:cNvSpPr/>
            <p:nvPr/>
          </p:nvSpPr>
          <p:spPr>
            <a:xfrm>
              <a:off x="794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20"/>
            <p:cNvSpPr/>
            <p:nvPr/>
          </p:nvSpPr>
          <p:spPr>
            <a:xfrm>
              <a:off x="83282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20"/>
            <p:cNvSpPr/>
            <p:nvPr/>
          </p:nvSpPr>
          <p:spPr>
            <a:xfrm>
              <a:off x="872575" y="9024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9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20"/>
            <p:cNvSpPr/>
            <p:nvPr/>
          </p:nvSpPr>
          <p:spPr>
            <a:xfrm>
              <a:off x="9139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20"/>
            <p:cNvSpPr/>
            <p:nvPr/>
          </p:nvSpPr>
          <p:spPr>
            <a:xfrm>
              <a:off x="95370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20"/>
            <p:cNvSpPr/>
            <p:nvPr/>
          </p:nvSpPr>
          <p:spPr>
            <a:xfrm>
              <a:off x="993450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20"/>
            <p:cNvSpPr/>
            <p:nvPr/>
          </p:nvSpPr>
          <p:spPr>
            <a:xfrm>
              <a:off x="10332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20"/>
            <p:cNvSpPr/>
            <p:nvPr/>
          </p:nvSpPr>
          <p:spPr>
            <a:xfrm>
              <a:off x="10729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20"/>
            <p:cNvSpPr/>
            <p:nvPr/>
          </p:nvSpPr>
          <p:spPr>
            <a:xfrm>
              <a:off x="111272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20"/>
            <p:cNvSpPr/>
            <p:nvPr/>
          </p:nvSpPr>
          <p:spPr>
            <a:xfrm>
              <a:off x="1152500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20"/>
            <p:cNvSpPr/>
            <p:nvPr/>
          </p:nvSpPr>
          <p:spPr>
            <a:xfrm>
              <a:off x="119227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20"/>
            <p:cNvSpPr/>
            <p:nvPr/>
          </p:nvSpPr>
          <p:spPr>
            <a:xfrm>
              <a:off x="1232025" y="9024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20"/>
            <p:cNvSpPr/>
            <p:nvPr/>
          </p:nvSpPr>
          <p:spPr>
            <a:xfrm>
              <a:off x="276225" y="868375"/>
              <a:ext cx="11375" cy="9700"/>
            </a:xfrm>
            <a:custGeom>
              <a:avLst/>
              <a:gdLst/>
              <a:ahLst/>
              <a:cxnLst/>
              <a:rect l="l" t="t" r="r" b="b"/>
              <a:pathLst>
                <a:path w="455" h="388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20"/>
            <p:cNvSpPr/>
            <p:nvPr/>
          </p:nvSpPr>
          <p:spPr>
            <a:xfrm>
              <a:off x="3176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20"/>
            <p:cNvSpPr/>
            <p:nvPr/>
          </p:nvSpPr>
          <p:spPr>
            <a:xfrm>
              <a:off x="355750" y="8683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20"/>
            <p:cNvSpPr/>
            <p:nvPr/>
          </p:nvSpPr>
          <p:spPr>
            <a:xfrm>
              <a:off x="3971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20"/>
            <p:cNvSpPr/>
            <p:nvPr/>
          </p:nvSpPr>
          <p:spPr>
            <a:xfrm>
              <a:off x="43525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20"/>
            <p:cNvSpPr/>
            <p:nvPr/>
          </p:nvSpPr>
          <p:spPr>
            <a:xfrm>
              <a:off x="475000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20"/>
            <p:cNvSpPr/>
            <p:nvPr/>
          </p:nvSpPr>
          <p:spPr>
            <a:xfrm>
              <a:off x="5164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20"/>
            <p:cNvSpPr/>
            <p:nvPr/>
          </p:nvSpPr>
          <p:spPr>
            <a:xfrm>
              <a:off x="5545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20"/>
            <p:cNvSpPr/>
            <p:nvPr/>
          </p:nvSpPr>
          <p:spPr>
            <a:xfrm>
              <a:off x="5959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20"/>
            <p:cNvSpPr/>
            <p:nvPr/>
          </p:nvSpPr>
          <p:spPr>
            <a:xfrm>
              <a:off x="63402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20"/>
            <p:cNvSpPr/>
            <p:nvPr/>
          </p:nvSpPr>
          <p:spPr>
            <a:xfrm>
              <a:off x="673775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20"/>
            <p:cNvSpPr/>
            <p:nvPr/>
          </p:nvSpPr>
          <p:spPr>
            <a:xfrm>
              <a:off x="7152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20"/>
            <p:cNvSpPr/>
            <p:nvPr/>
          </p:nvSpPr>
          <p:spPr>
            <a:xfrm>
              <a:off x="753300" y="8683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20"/>
            <p:cNvSpPr/>
            <p:nvPr/>
          </p:nvSpPr>
          <p:spPr>
            <a:xfrm>
              <a:off x="794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20"/>
            <p:cNvSpPr/>
            <p:nvPr/>
          </p:nvSpPr>
          <p:spPr>
            <a:xfrm>
              <a:off x="83282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20"/>
            <p:cNvSpPr/>
            <p:nvPr/>
          </p:nvSpPr>
          <p:spPr>
            <a:xfrm>
              <a:off x="872575" y="8683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20"/>
            <p:cNvSpPr/>
            <p:nvPr/>
          </p:nvSpPr>
          <p:spPr>
            <a:xfrm>
              <a:off x="9139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20"/>
            <p:cNvSpPr/>
            <p:nvPr/>
          </p:nvSpPr>
          <p:spPr>
            <a:xfrm>
              <a:off x="95370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20"/>
            <p:cNvSpPr/>
            <p:nvPr/>
          </p:nvSpPr>
          <p:spPr>
            <a:xfrm>
              <a:off x="993450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20"/>
            <p:cNvSpPr/>
            <p:nvPr/>
          </p:nvSpPr>
          <p:spPr>
            <a:xfrm>
              <a:off x="10332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20"/>
            <p:cNvSpPr/>
            <p:nvPr/>
          </p:nvSpPr>
          <p:spPr>
            <a:xfrm>
              <a:off x="10729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20"/>
            <p:cNvSpPr/>
            <p:nvPr/>
          </p:nvSpPr>
          <p:spPr>
            <a:xfrm>
              <a:off x="111272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20"/>
            <p:cNvSpPr/>
            <p:nvPr/>
          </p:nvSpPr>
          <p:spPr>
            <a:xfrm>
              <a:off x="1152500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20"/>
            <p:cNvSpPr/>
            <p:nvPr/>
          </p:nvSpPr>
          <p:spPr>
            <a:xfrm>
              <a:off x="119227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20"/>
            <p:cNvSpPr/>
            <p:nvPr/>
          </p:nvSpPr>
          <p:spPr>
            <a:xfrm>
              <a:off x="1232025" y="868350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20"/>
            <p:cNvSpPr/>
            <p:nvPr/>
          </p:nvSpPr>
          <p:spPr>
            <a:xfrm>
              <a:off x="3176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20"/>
            <p:cNvSpPr/>
            <p:nvPr/>
          </p:nvSpPr>
          <p:spPr>
            <a:xfrm>
              <a:off x="355750" y="8342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6"/>
                  </a:cubicBezTo>
                  <a:cubicBezTo>
                    <a:pt x="453" y="89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20"/>
            <p:cNvSpPr/>
            <p:nvPr/>
          </p:nvSpPr>
          <p:spPr>
            <a:xfrm>
              <a:off x="3971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9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20"/>
            <p:cNvSpPr/>
            <p:nvPr/>
          </p:nvSpPr>
          <p:spPr>
            <a:xfrm>
              <a:off x="435250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20"/>
            <p:cNvSpPr/>
            <p:nvPr/>
          </p:nvSpPr>
          <p:spPr>
            <a:xfrm>
              <a:off x="475025" y="83427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20"/>
            <p:cNvSpPr/>
            <p:nvPr/>
          </p:nvSpPr>
          <p:spPr>
            <a:xfrm>
              <a:off x="5164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20"/>
            <p:cNvSpPr/>
            <p:nvPr/>
          </p:nvSpPr>
          <p:spPr>
            <a:xfrm>
              <a:off x="5545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20"/>
            <p:cNvSpPr/>
            <p:nvPr/>
          </p:nvSpPr>
          <p:spPr>
            <a:xfrm>
              <a:off x="595925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20"/>
            <p:cNvSpPr/>
            <p:nvPr/>
          </p:nvSpPr>
          <p:spPr>
            <a:xfrm>
              <a:off x="63402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20"/>
            <p:cNvSpPr/>
            <p:nvPr/>
          </p:nvSpPr>
          <p:spPr>
            <a:xfrm>
              <a:off x="673775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20"/>
            <p:cNvSpPr/>
            <p:nvPr/>
          </p:nvSpPr>
          <p:spPr>
            <a:xfrm>
              <a:off x="7152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20"/>
            <p:cNvSpPr/>
            <p:nvPr/>
          </p:nvSpPr>
          <p:spPr>
            <a:xfrm>
              <a:off x="753300" y="8342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20"/>
            <p:cNvSpPr/>
            <p:nvPr/>
          </p:nvSpPr>
          <p:spPr>
            <a:xfrm>
              <a:off x="794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20"/>
            <p:cNvSpPr/>
            <p:nvPr/>
          </p:nvSpPr>
          <p:spPr>
            <a:xfrm>
              <a:off x="832825" y="8342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20"/>
            <p:cNvSpPr/>
            <p:nvPr/>
          </p:nvSpPr>
          <p:spPr>
            <a:xfrm>
              <a:off x="872575" y="8342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0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9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20"/>
            <p:cNvSpPr/>
            <p:nvPr/>
          </p:nvSpPr>
          <p:spPr>
            <a:xfrm>
              <a:off x="9139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20"/>
            <p:cNvSpPr/>
            <p:nvPr/>
          </p:nvSpPr>
          <p:spPr>
            <a:xfrm>
              <a:off x="95370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9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20"/>
            <p:cNvSpPr/>
            <p:nvPr/>
          </p:nvSpPr>
          <p:spPr>
            <a:xfrm>
              <a:off x="993450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9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9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20"/>
            <p:cNvSpPr/>
            <p:nvPr/>
          </p:nvSpPr>
          <p:spPr>
            <a:xfrm>
              <a:off x="10332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20"/>
            <p:cNvSpPr/>
            <p:nvPr/>
          </p:nvSpPr>
          <p:spPr>
            <a:xfrm>
              <a:off x="10729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20"/>
            <p:cNvSpPr/>
            <p:nvPr/>
          </p:nvSpPr>
          <p:spPr>
            <a:xfrm>
              <a:off x="111272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9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9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20"/>
            <p:cNvSpPr/>
            <p:nvPr/>
          </p:nvSpPr>
          <p:spPr>
            <a:xfrm>
              <a:off x="1152500" y="8342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9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9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20"/>
            <p:cNvSpPr/>
            <p:nvPr/>
          </p:nvSpPr>
          <p:spPr>
            <a:xfrm>
              <a:off x="119227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9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20"/>
            <p:cNvSpPr/>
            <p:nvPr/>
          </p:nvSpPr>
          <p:spPr>
            <a:xfrm>
              <a:off x="1232025" y="8342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20"/>
            <p:cNvSpPr/>
            <p:nvPr/>
          </p:nvSpPr>
          <p:spPr>
            <a:xfrm>
              <a:off x="3176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20"/>
            <p:cNvSpPr/>
            <p:nvPr/>
          </p:nvSpPr>
          <p:spPr>
            <a:xfrm>
              <a:off x="355750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3" y="333"/>
                  </a:cubicBezTo>
                  <a:cubicBezTo>
                    <a:pt x="162" y="372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20"/>
            <p:cNvSpPr/>
            <p:nvPr/>
          </p:nvSpPr>
          <p:spPr>
            <a:xfrm>
              <a:off x="3971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8" y="1"/>
                    <a:pt x="1" y="88"/>
                    <a:pt x="1" y="195"/>
                  </a:cubicBezTo>
                  <a:cubicBezTo>
                    <a:pt x="1" y="302"/>
                    <a:pt x="88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20"/>
            <p:cNvSpPr/>
            <p:nvPr/>
          </p:nvSpPr>
          <p:spPr>
            <a:xfrm>
              <a:off x="43525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20"/>
            <p:cNvSpPr/>
            <p:nvPr/>
          </p:nvSpPr>
          <p:spPr>
            <a:xfrm>
              <a:off x="475000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20"/>
            <p:cNvSpPr/>
            <p:nvPr/>
          </p:nvSpPr>
          <p:spPr>
            <a:xfrm>
              <a:off x="5164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20"/>
            <p:cNvSpPr/>
            <p:nvPr/>
          </p:nvSpPr>
          <p:spPr>
            <a:xfrm>
              <a:off x="5545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20"/>
            <p:cNvSpPr/>
            <p:nvPr/>
          </p:nvSpPr>
          <p:spPr>
            <a:xfrm>
              <a:off x="595925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20"/>
            <p:cNvSpPr/>
            <p:nvPr/>
          </p:nvSpPr>
          <p:spPr>
            <a:xfrm>
              <a:off x="63402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20"/>
            <p:cNvSpPr/>
            <p:nvPr/>
          </p:nvSpPr>
          <p:spPr>
            <a:xfrm>
              <a:off x="673775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20"/>
            <p:cNvSpPr/>
            <p:nvPr/>
          </p:nvSpPr>
          <p:spPr>
            <a:xfrm>
              <a:off x="7152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20"/>
            <p:cNvSpPr/>
            <p:nvPr/>
          </p:nvSpPr>
          <p:spPr>
            <a:xfrm>
              <a:off x="753300" y="80017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20"/>
            <p:cNvSpPr/>
            <p:nvPr/>
          </p:nvSpPr>
          <p:spPr>
            <a:xfrm>
              <a:off x="794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20"/>
            <p:cNvSpPr/>
            <p:nvPr/>
          </p:nvSpPr>
          <p:spPr>
            <a:xfrm>
              <a:off x="832825" y="80017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20"/>
            <p:cNvSpPr/>
            <p:nvPr/>
          </p:nvSpPr>
          <p:spPr>
            <a:xfrm>
              <a:off x="872575" y="800125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7" y="2"/>
                    <a:pt x="0" y="211"/>
                    <a:pt x="122" y="333"/>
                  </a:cubicBezTo>
                  <a:cubicBezTo>
                    <a:pt x="161" y="372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20"/>
            <p:cNvSpPr/>
            <p:nvPr/>
          </p:nvSpPr>
          <p:spPr>
            <a:xfrm>
              <a:off x="9139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20"/>
            <p:cNvSpPr/>
            <p:nvPr/>
          </p:nvSpPr>
          <p:spPr>
            <a:xfrm>
              <a:off x="95370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2" y="389"/>
                    <a:pt x="389" y="302"/>
                    <a:pt x="389" y="195"/>
                  </a:cubicBezTo>
                  <a:cubicBezTo>
                    <a:pt x="389" y="88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20"/>
            <p:cNvSpPr/>
            <p:nvPr/>
          </p:nvSpPr>
          <p:spPr>
            <a:xfrm>
              <a:off x="993450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9" y="1"/>
                    <a:pt x="1" y="88"/>
                    <a:pt x="1" y="195"/>
                  </a:cubicBezTo>
                  <a:cubicBezTo>
                    <a:pt x="1" y="302"/>
                    <a:pt x="89" y="389"/>
                    <a:pt x="195" y="389"/>
                  </a:cubicBezTo>
                  <a:cubicBezTo>
                    <a:pt x="303" y="389"/>
                    <a:pt x="389" y="302"/>
                    <a:pt x="389" y="195"/>
                  </a:cubicBezTo>
                  <a:cubicBezTo>
                    <a:pt x="389" y="88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20"/>
            <p:cNvSpPr/>
            <p:nvPr/>
          </p:nvSpPr>
          <p:spPr>
            <a:xfrm>
              <a:off x="10332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20"/>
            <p:cNvSpPr/>
            <p:nvPr/>
          </p:nvSpPr>
          <p:spPr>
            <a:xfrm>
              <a:off x="10729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20"/>
            <p:cNvSpPr/>
            <p:nvPr/>
          </p:nvSpPr>
          <p:spPr>
            <a:xfrm>
              <a:off x="111272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8" y="1"/>
                    <a:pt x="0" y="88"/>
                    <a:pt x="0" y="195"/>
                  </a:cubicBezTo>
                  <a:cubicBezTo>
                    <a:pt x="0" y="302"/>
                    <a:pt x="88" y="389"/>
                    <a:pt x="194" y="389"/>
                  </a:cubicBezTo>
                  <a:cubicBezTo>
                    <a:pt x="302" y="389"/>
                    <a:pt x="388" y="302"/>
                    <a:pt x="388" y="195"/>
                  </a:cubicBezTo>
                  <a:cubicBezTo>
                    <a:pt x="388" y="88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20"/>
            <p:cNvSpPr/>
            <p:nvPr/>
          </p:nvSpPr>
          <p:spPr>
            <a:xfrm>
              <a:off x="1152500" y="8001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1"/>
                  </a:moveTo>
                  <a:cubicBezTo>
                    <a:pt x="87" y="1"/>
                    <a:pt x="1" y="88"/>
                    <a:pt x="1" y="195"/>
                  </a:cubicBezTo>
                  <a:cubicBezTo>
                    <a:pt x="1" y="302"/>
                    <a:pt x="87" y="389"/>
                    <a:pt x="193" y="389"/>
                  </a:cubicBezTo>
                  <a:cubicBezTo>
                    <a:pt x="301" y="389"/>
                    <a:pt x="388" y="302"/>
                    <a:pt x="388" y="195"/>
                  </a:cubicBezTo>
                  <a:cubicBezTo>
                    <a:pt x="388" y="88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20"/>
            <p:cNvSpPr/>
            <p:nvPr/>
          </p:nvSpPr>
          <p:spPr>
            <a:xfrm>
              <a:off x="119227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1"/>
                  </a:moveTo>
                  <a:cubicBezTo>
                    <a:pt x="86" y="1"/>
                    <a:pt x="0" y="88"/>
                    <a:pt x="0" y="195"/>
                  </a:cubicBezTo>
                  <a:cubicBezTo>
                    <a:pt x="0" y="302"/>
                    <a:pt x="86" y="389"/>
                    <a:pt x="193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20"/>
            <p:cNvSpPr/>
            <p:nvPr/>
          </p:nvSpPr>
          <p:spPr>
            <a:xfrm>
              <a:off x="1232025" y="8001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7" y="302"/>
                    <a:pt x="387" y="195"/>
                  </a:cubicBezTo>
                  <a:cubicBezTo>
                    <a:pt x="387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20"/>
            <p:cNvSpPr/>
            <p:nvPr/>
          </p:nvSpPr>
          <p:spPr>
            <a:xfrm>
              <a:off x="355750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3" y="332"/>
                  </a:cubicBezTo>
                  <a:cubicBezTo>
                    <a:pt x="162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6"/>
                  </a:cubicBezTo>
                  <a:cubicBezTo>
                    <a:pt x="453" y="88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20"/>
            <p:cNvSpPr/>
            <p:nvPr/>
          </p:nvSpPr>
          <p:spPr>
            <a:xfrm>
              <a:off x="3971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8" y="0"/>
                    <a:pt x="1" y="88"/>
                    <a:pt x="1" y="194"/>
                  </a:cubicBezTo>
                  <a:cubicBezTo>
                    <a:pt x="1" y="302"/>
                    <a:pt x="88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20"/>
            <p:cNvSpPr/>
            <p:nvPr/>
          </p:nvSpPr>
          <p:spPr>
            <a:xfrm>
              <a:off x="435250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20"/>
            <p:cNvSpPr/>
            <p:nvPr/>
          </p:nvSpPr>
          <p:spPr>
            <a:xfrm>
              <a:off x="475025" y="7660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20"/>
            <p:cNvSpPr/>
            <p:nvPr/>
          </p:nvSpPr>
          <p:spPr>
            <a:xfrm>
              <a:off x="5164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20"/>
            <p:cNvSpPr/>
            <p:nvPr/>
          </p:nvSpPr>
          <p:spPr>
            <a:xfrm>
              <a:off x="5545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20"/>
            <p:cNvSpPr/>
            <p:nvPr/>
          </p:nvSpPr>
          <p:spPr>
            <a:xfrm>
              <a:off x="595925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20"/>
            <p:cNvSpPr/>
            <p:nvPr/>
          </p:nvSpPr>
          <p:spPr>
            <a:xfrm>
              <a:off x="63402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20"/>
            <p:cNvSpPr/>
            <p:nvPr/>
          </p:nvSpPr>
          <p:spPr>
            <a:xfrm>
              <a:off x="673775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20"/>
            <p:cNvSpPr/>
            <p:nvPr/>
          </p:nvSpPr>
          <p:spPr>
            <a:xfrm>
              <a:off x="7152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20"/>
            <p:cNvSpPr/>
            <p:nvPr/>
          </p:nvSpPr>
          <p:spPr>
            <a:xfrm>
              <a:off x="753300" y="7660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20"/>
            <p:cNvSpPr/>
            <p:nvPr/>
          </p:nvSpPr>
          <p:spPr>
            <a:xfrm>
              <a:off x="794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20"/>
            <p:cNvSpPr/>
            <p:nvPr/>
          </p:nvSpPr>
          <p:spPr>
            <a:xfrm>
              <a:off x="832825" y="7660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20"/>
            <p:cNvSpPr/>
            <p:nvPr/>
          </p:nvSpPr>
          <p:spPr>
            <a:xfrm>
              <a:off x="872575" y="7660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2"/>
                    <a:pt x="0" y="211"/>
                    <a:pt x="122" y="332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6"/>
                  </a:cubicBezTo>
                  <a:cubicBezTo>
                    <a:pt x="454" y="88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20"/>
            <p:cNvSpPr/>
            <p:nvPr/>
          </p:nvSpPr>
          <p:spPr>
            <a:xfrm>
              <a:off x="9139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20"/>
            <p:cNvSpPr/>
            <p:nvPr/>
          </p:nvSpPr>
          <p:spPr>
            <a:xfrm>
              <a:off x="95370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2" y="388"/>
                    <a:pt x="389" y="302"/>
                    <a:pt x="389" y="194"/>
                  </a:cubicBezTo>
                  <a:cubicBezTo>
                    <a:pt x="389" y="88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20"/>
            <p:cNvSpPr/>
            <p:nvPr/>
          </p:nvSpPr>
          <p:spPr>
            <a:xfrm>
              <a:off x="993450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9" y="0"/>
                    <a:pt x="1" y="88"/>
                    <a:pt x="1" y="194"/>
                  </a:cubicBezTo>
                  <a:cubicBezTo>
                    <a:pt x="1" y="302"/>
                    <a:pt x="89" y="388"/>
                    <a:pt x="195" y="388"/>
                  </a:cubicBezTo>
                  <a:cubicBezTo>
                    <a:pt x="303" y="388"/>
                    <a:pt x="389" y="302"/>
                    <a:pt x="389" y="194"/>
                  </a:cubicBezTo>
                  <a:cubicBezTo>
                    <a:pt x="389" y="88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20"/>
            <p:cNvSpPr/>
            <p:nvPr/>
          </p:nvSpPr>
          <p:spPr>
            <a:xfrm>
              <a:off x="10332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20"/>
            <p:cNvSpPr/>
            <p:nvPr/>
          </p:nvSpPr>
          <p:spPr>
            <a:xfrm>
              <a:off x="107297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20"/>
            <p:cNvSpPr/>
            <p:nvPr/>
          </p:nvSpPr>
          <p:spPr>
            <a:xfrm>
              <a:off x="1112725" y="7660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8" y="0"/>
                    <a:pt x="0" y="88"/>
                    <a:pt x="0" y="194"/>
                  </a:cubicBezTo>
                  <a:cubicBezTo>
                    <a:pt x="0" y="302"/>
                    <a:pt x="88" y="388"/>
                    <a:pt x="194" y="388"/>
                  </a:cubicBezTo>
                  <a:cubicBezTo>
                    <a:pt x="302" y="388"/>
                    <a:pt x="388" y="302"/>
                    <a:pt x="388" y="194"/>
                  </a:cubicBezTo>
                  <a:cubicBezTo>
                    <a:pt x="388" y="88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20"/>
            <p:cNvSpPr/>
            <p:nvPr/>
          </p:nvSpPr>
          <p:spPr>
            <a:xfrm>
              <a:off x="1152500" y="76602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3" y="0"/>
                  </a:moveTo>
                  <a:cubicBezTo>
                    <a:pt x="87" y="0"/>
                    <a:pt x="1" y="88"/>
                    <a:pt x="1" y="194"/>
                  </a:cubicBezTo>
                  <a:cubicBezTo>
                    <a:pt x="1" y="302"/>
                    <a:pt x="87" y="388"/>
                    <a:pt x="193" y="388"/>
                  </a:cubicBezTo>
                  <a:cubicBezTo>
                    <a:pt x="301" y="388"/>
                    <a:pt x="388" y="302"/>
                    <a:pt x="388" y="194"/>
                  </a:cubicBezTo>
                  <a:cubicBezTo>
                    <a:pt x="388" y="88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20"/>
            <p:cNvSpPr/>
            <p:nvPr/>
          </p:nvSpPr>
          <p:spPr>
            <a:xfrm>
              <a:off x="119227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3" y="0"/>
                  </a:moveTo>
                  <a:cubicBezTo>
                    <a:pt x="86" y="0"/>
                    <a:pt x="0" y="88"/>
                    <a:pt x="0" y="194"/>
                  </a:cubicBezTo>
                  <a:cubicBezTo>
                    <a:pt x="0" y="302"/>
                    <a:pt x="86" y="388"/>
                    <a:pt x="193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20"/>
            <p:cNvSpPr/>
            <p:nvPr/>
          </p:nvSpPr>
          <p:spPr>
            <a:xfrm>
              <a:off x="1232025" y="766025"/>
              <a:ext cx="9675" cy="9725"/>
            </a:xfrm>
            <a:custGeom>
              <a:avLst/>
              <a:gdLst/>
              <a:ahLst/>
              <a:cxnLst/>
              <a:rect l="l" t="t" r="r" b="b"/>
              <a:pathLst>
                <a:path w="387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7" y="302"/>
                    <a:pt x="387" y="194"/>
                  </a:cubicBezTo>
                  <a:cubicBezTo>
                    <a:pt x="387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20"/>
            <p:cNvSpPr/>
            <p:nvPr/>
          </p:nvSpPr>
          <p:spPr>
            <a:xfrm>
              <a:off x="355750" y="7319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3" y="331"/>
                  </a:cubicBezTo>
                  <a:cubicBezTo>
                    <a:pt x="162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20"/>
            <p:cNvSpPr/>
            <p:nvPr/>
          </p:nvSpPr>
          <p:spPr>
            <a:xfrm>
              <a:off x="3971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8" y="1"/>
                    <a:pt x="1" y="87"/>
                    <a:pt x="1" y="195"/>
                  </a:cubicBezTo>
                  <a:cubicBezTo>
                    <a:pt x="1" y="301"/>
                    <a:pt x="88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20"/>
            <p:cNvSpPr/>
            <p:nvPr/>
          </p:nvSpPr>
          <p:spPr>
            <a:xfrm>
              <a:off x="435250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20"/>
            <p:cNvSpPr/>
            <p:nvPr/>
          </p:nvSpPr>
          <p:spPr>
            <a:xfrm>
              <a:off x="475025" y="7319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20"/>
            <p:cNvSpPr/>
            <p:nvPr/>
          </p:nvSpPr>
          <p:spPr>
            <a:xfrm>
              <a:off x="5164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20"/>
            <p:cNvSpPr/>
            <p:nvPr/>
          </p:nvSpPr>
          <p:spPr>
            <a:xfrm>
              <a:off x="5545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1"/>
                  </a:moveTo>
                  <a:cubicBezTo>
                    <a:pt x="262" y="1"/>
                    <a:pt x="261" y="1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20"/>
            <p:cNvSpPr/>
            <p:nvPr/>
          </p:nvSpPr>
          <p:spPr>
            <a:xfrm>
              <a:off x="595925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7" y="301"/>
                    <a:pt x="387" y="195"/>
                  </a:cubicBezTo>
                  <a:cubicBezTo>
                    <a:pt x="387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20"/>
            <p:cNvSpPr/>
            <p:nvPr/>
          </p:nvSpPr>
          <p:spPr>
            <a:xfrm>
              <a:off x="63402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1"/>
                  </a:moveTo>
                  <a:cubicBezTo>
                    <a:pt x="263" y="1"/>
                    <a:pt x="262" y="1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20"/>
            <p:cNvSpPr/>
            <p:nvPr/>
          </p:nvSpPr>
          <p:spPr>
            <a:xfrm>
              <a:off x="673775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20"/>
            <p:cNvSpPr/>
            <p:nvPr/>
          </p:nvSpPr>
          <p:spPr>
            <a:xfrm>
              <a:off x="7152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20"/>
            <p:cNvSpPr/>
            <p:nvPr/>
          </p:nvSpPr>
          <p:spPr>
            <a:xfrm>
              <a:off x="753300" y="7319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1"/>
                  </a:moveTo>
                  <a:cubicBezTo>
                    <a:pt x="262" y="1"/>
                    <a:pt x="261" y="1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1"/>
                    <a:pt x="2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20"/>
            <p:cNvSpPr/>
            <p:nvPr/>
          </p:nvSpPr>
          <p:spPr>
            <a:xfrm>
              <a:off x="794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20"/>
            <p:cNvSpPr/>
            <p:nvPr/>
          </p:nvSpPr>
          <p:spPr>
            <a:xfrm>
              <a:off x="83282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20"/>
            <p:cNvSpPr/>
            <p:nvPr/>
          </p:nvSpPr>
          <p:spPr>
            <a:xfrm>
              <a:off x="872575" y="7319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7" y="1"/>
                    <a:pt x="0" y="210"/>
                    <a:pt x="123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20"/>
            <p:cNvSpPr/>
            <p:nvPr/>
          </p:nvSpPr>
          <p:spPr>
            <a:xfrm>
              <a:off x="9139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20"/>
            <p:cNvSpPr/>
            <p:nvPr/>
          </p:nvSpPr>
          <p:spPr>
            <a:xfrm>
              <a:off x="95370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2" y="387"/>
                    <a:pt x="389" y="301"/>
                    <a:pt x="389" y="195"/>
                  </a:cubicBezTo>
                  <a:cubicBezTo>
                    <a:pt x="389" y="87"/>
                    <a:pt x="302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20"/>
            <p:cNvSpPr/>
            <p:nvPr/>
          </p:nvSpPr>
          <p:spPr>
            <a:xfrm>
              <a:off x="993450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5" y="1"/>
                  </a:moveTo>
                  <a:cubicBezTo>
                    <a:pt x="89" y="1"/>
                    <a:pt x="1" y="87"/>
                    <a:pt x="1" y="195"/>
                  </a:cubicBezTo>
                  <a:cubicBezTo>
                    <a:pt x="1" y="301"/>
                    <a:pt x="89" y="387"/>
                    <a:pt x="195" y="387"/>
                  </a:cubicBezTo>
                  <a:cubicBezTo>
                    <a:pt x="303" y="387"/>
                    <a:pt x="389" y="301"/>
                    <a:pt x="389" y="195"/>
                  </a:cubicBezTo>
                  <a:cubicBezTo>
                    <a:pt x="389" y="87"/>
                    <a:pt x="303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20"/>
            <p:cNvSpPr/>
            <p:nvPr/>
          </p:nvSpPr>
          <p:spPr>
            <a:xfrm>
              <a:off x="10332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20"/>
            <p:cNvSpPr/>
            <p:nvPr/>
          </p:nvSpPr>
          <p:spPr>
            <a:xfrm>
              <a:off x="107297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20"/>
            <p:cNvSpPr/>
            <p:nvPr/>
          </p:nvSpPr>
          <p:spPr>
            <a:xfrm>
              <a:off x="1112725" y="73195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8" y="1"/>
                    <a:pt x="0" y="87"/>
                    <a:pt x="0" y="195"/>
                  </a:cubicBezTo>
                  <a:cubicBezTo>
                    <a:pt x="0" y="301"/>
                    <a:pt x="88" y="387"/>
                    <a:pt x="194" y="387"/>
                  </a:cubicBezTo>
                  <a:cubicBezTo>
                    <a:pt x="302" y="387"/>
                    <a:pt x="388" y="301"/>
                    <a:pt x="388" y="195"/>
                  </a:cubicBezTo>
                  <a:cubicBezTo>
                    <a:pt x="388" y="87"/>
                    <a:pt x="302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20"/>
            <p:cNvSpPr/>
            <p:nvPr/>
          </p:nvSpPr>
          <p:spPr>
            <a:xfrm>
              <a:off x="1152500" y="73195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3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7"/>
                    <a:pt x="193" y="387"/>
                  </a:cubicBezTo>
                  <a:cubicBezTo>
                    <a:pt x="301" y="387"/>
                    <a:pt x="388" y="301"/>
                    <a:pt x="388" y="195"/>
                  </a:cubicBezTo>
                  <a:cubicBezTo>
                    <a:pt x="388" y="87"/>
                    <a:pt x="301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20"/>
            <p:cNvSpPr/>
            <p:nvPr/>
          </p:nvSpPr>
          <p:spPr>
            <a:xfrm>
              <a:off x="119227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3" y="1"/>
                  </a:moveTo>
                  <a:cubicBezTo>
                    <a:pt x="86" y="1"/>
                    <a:pt x="0" y="87"/>
                    <a:pt x="0" y="195"/>
                  </a:cubicBezTo>
                  <a:cubicBezTo>
                    <a:pt x="0" y="301"/>
                    <a:pt x="86" y="387"/>
                    <a:pt x="193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20"/>
            <p:cNvSpPr/>
            <p:nvPr/>
          </p:nvSpPr>
          <p:spPr>
            <a:xfrm>
              <a:off x="1232025" y="731950"/>
              <a:ext cx="9675" cy="9700"/>
            </a:xfrm>
            <a:custGeom>
              <a:avLst/>
              <a:gdLst/>
              <a:ahLst/>
              <a:cxnLst/>
              <a:rect l="l" t="t" r="r" b="b"/>
              <a:pathLst>
                <a:path w="387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7" y="301"/>
                    <a:pt x="387" y="195"/>
                  </a:cubicBezTo>
                  <a:cubicBezTo>
                    <a:pt x="387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20"/>
            <p:cNvSpPr/>
            <p:nvPr/>
          </p:nvSpPr>
          <p:spPr>
            <a:xfrm>
              <a:off x="3971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8" y="0"/>
                    <a:pt x="1" y="87"/>
                    <a:pt x="1" y="194"/>
                  </a:cubicBezTo>
                  <a:cubicBezTo>
                    <a:pt x="1" y="300"/>
                    <a:pt x="88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20"/>
            <p:cNvSpPr/>
            <p:nvPr/>
          </p:nvSpPr>
          <p:spPr>
            <a:xfrm>
              <a:off x="43525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9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20"/>
            <p:cNvSpPr/>
            <p:nvPr/>
          </p:nvSpPr>
          <p:spPr>
            <a:xfrm>
              <a:off x="475000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20"/>
            <p:cNvSpPr/>
            <p:nvPr/>
          </p:nvSpPr>
          <p:spPr>
            <a:xfrm>
              <a:off x="51642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20"/>
            <p:cNvSpPr/>
            <p:nvPr/>
          </p:nvSpPr>
          <p:spPr>
            <a:xfrm>
              <a:off x="5545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20"/>
            <p:cNvSpPr/>
            <p:nvPr/>
          </p:nvSpPr>
          <p:spPr>
            <a:xfrm>
              <a:off x="595925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20"/>
            <p:cNvSpPr/>
            <p:nvPr/>
          </p:nvSpPr>
          <p:spPr>
            <a:xfrm>
              <a:off x="63402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20"/>
            <p:cNvSpPr/>
            <p:nvPr/>
          </p:nvSpPr>
          <p:spPr>
            <a:xfrm>
              <a:off x="673775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20"/>
            <p:cNvSpPr/>
            <p:nvPr/>
          </p:nvSpPr>
          <p:spPr>
            <a:xfrm>
              <a:off x="7152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20"/>
            <p:cNvSpPr/>
            <p:nvPr/>
          </p:nvSpPr>
          <p:spPr>
            <a:xfrm>
              <a:off x="753300" y="6978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20"/>
            <p:cNvSpPr/>
            <p:nvPr/>
          </p:nvSpPr>
          <p:spPr>
            <a:xfrm>
              <a:off x="794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20"/>
            <p:cNvSpPr/>
            <p:nvPr/>
          </p:nvSpPr>
          <p:spPr>
            <a:xfrm>
              <a:off x="83282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20"/>
            <p:cNvSpPr/>
            <p:nvPr/>
          </p:nvSpPr>
          <p:spPr>
            <a:xfrm>
              <a:off x="872575" y="6978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20"/>
            <p:cNvSpPr/>
            <p:nvPr/>
          </p:nvSpPr>
          <p:spPr>
            <a:xfrm>
              <a:off x="9139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20"/>
            <p:cNvSpPr/>
            <p:nvPr/>
          </p:nvSpPr>
          <p:spPr>
            <a:xfrm>
              <a:off x="95370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2" y="387"/>
                    <a:pt x="389" y="300"/>
                    <a:pt x="389" y="194"/>
                  </a:cubicBezTo>
                  <a:cubicBezTo>
                    <a:pt x="389" y="87"/>
                    <a:pt x="302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20"/>
            <p:cNvSpPr/>
            <p:nvPr/>
          </p:nvSpPr>
          <p:spPr>
            <a:xfrm>
              <a:off x="993450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9" y="0"/>
                    <a:pt x="1" y="87"/>
                    <a:pt x="1" y="194"/>
                  </a:cubicBezTo>
                  <a:cubicBezTo>
                    <a:pt x="1" y="300"/>
                    <a:pt x="89" y="387"/>
                    <a:pt x="195" y="387"/>
                  </a:cubicBezTo>
                  <a:cubicBezTo>
                    <a:pt x="303" y="387"/>
                    <a:pt x="389" y="300"/>
                    <a:pt x="389" y="194"/>
                  </a:cubicBezTo>
                  <a:cubicBezTo>
                    <a:pt x="389" y="87"/>
                    <a:pt x="303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20"/>
            <p:cNvSpPr/>
            <p:nvPr/>
          </p:nvSpPr>
          <p:spPr>
            <a:xfrm>
              <a:off x="10332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20"/>
            <p:cNvSpPr/>
            <p:nvPr/>
          </p:nvSpPr>
          <p:spPr>
            <a:xfrm>
              <a:off x="107297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20"/>
            <p:cNvSpPr/>
            <p:nvPr/>
          </p:nvSpPr>
          <p:spPr>
            <a:xfrm>
              <a:off x="1112725" y="69785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8" y="0"/>
                    <a:pt x="0" y="87"/>
                    <a:pt x="0" y="194"/>
                  </a:cubicBezTo>
                  <a:cubicBezTo>
                    <a:pt x="0" y="300"/>
                    <a:pt x="88" y="387"/>
                    <a:pt x="194" y="387"/>
                  </a:cubicBezTo>
                  <a:cubicBezTo>
                    <a:pt x="302" y="387"/>
                    <a:pt x="388" y="300"/>
                    <a:pt x="388" y="194"/>
                  </a:cubicBezTo>
                  <a:cubicBezTo>
                    <a:pt x="388" y="87"/>
                    <a:pt x="302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20"/>
            <p:cNvSpPr/>
            <p:nvPr/>
          </p:nvSpPr>
          <p:spPr>
            <a:xfrm>
              <a:off x="1152500" y="69785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3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3" y="387"/>
                  </a:cubicBezTo>
                  <a:cubicBezTo>
                    <a:pt x="301" y="387"/>
                    <a:pt x="388" y="300"/>
                    <a:pt x="388" y="194"/>
                  </a:cubicBezTo>
                  <a:cubicBezTo>
                    <a:pt x="388" y="87"/>
                    <a:pt x="301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20"/>
            <p:cNvSpPr/>
            <p:nvPr/>
          </p:nvSpPr>
          <p:spPr>
            <a:xfrm>
              <a:off x="1192275" y="697850"/>
              <a:ext cx="9675" cy="9675"/>
            </a:xfrm>
            <a:custGeom>
              <a:avLst/>
              <a:gdLst/>
              <a:ahLst/>
              <a:cxnLst/>
              <a:rect l="l" t="t" r="r" b="b"/>
              <a:pathLst>
                <a:path w="387" h="387" extrusionOk="0">
                  <a:moveTo>
                    <a:pt x="193" y="0"/>
                  </a:moveTo>
                  <a:cubicBezTo>
                    <a:pt x="86" y="0"/>
                    <a:pt x="0" y="87"/>
                    <a:pt x="0" y="194"/>
                  </a:cubicBezTo>
                  <a:cubicBezTo>
                    <a:pt x="0" y="300"/>
                    <a:pt x="86" y="387"/>
                    <a:pt x="193" y="387"/>
                  </a:cubicBezTo>
                  <a:cubicBezTo>
                    <a:pt x="300" y="387"/>
                    <a:pt x="387" y="300"/>
                    <a:pt x="387" y="194"/>
                  </a:cubicBezTo>
                  <a:cubicBezTo>
                    <a:pt x="387" y="87"/>
                    <a:pt x="300" y="0"/>
                    <a:pt x="1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20"/>
            <p:cNvSpPr/>
            <p:nvPr/>
          </p:nvSpPr>
          <p:spPr>
            <a:xfrm>
              <a:off x="4352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20"/>
            <p:cNvSpPr/>
            <p:nvPr/>
          </p:nvSpPr>
          <p:spPr>
            <a:xfrm>
              <a:off x="475025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20"/>
            <p:cNvSpPr/>
            <p:nvPr/>
          </p:nvSpPr>
          <p:spPr>
            <a:xfrm>
              <a:off x="514750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7"/>
                    <a:pt x="258" y="387"/>
                  </a:cubicBezTo>
                  <a:cubicBezTo>
                    <a:pt x="358" y="387"/>
                    <a:pt x="454" y="310"/>
                    <a:pt x="454" y="194"/>
                  </a:cubicBezTo>
                  <a:cubicBezTo>
                    <a:pt x="454" y="87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20"/>
            <p:cNvSpPr/>
            <p:nvPr/>
          </p:nvSpPr>
          <p:spPr>
            <a:xfrm>
              <a:off x="5545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20"/>
            <p:cNvSpPr/>
            <p:nvPr/>
          </p:nvSpPr>
          <p:spPr>
            <a:xfrm>
              <a:off x="594250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6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20"/>
            <p:cNvSpPr/>
            <p:nvPr/>
          </p:nvSpPr>
          <p:spPr>
            <a:xfrm>
              <a:off x="63402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7" y="0"/>
                    <a:pt x="1" y="208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20"/>
            <p:cNvSpPr/>
            <p:nvPr/>
          </p:nvSpPr>
          <p:spPr>
            <a:xfrm>
              <a:off x="673775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20"/>
            <p:cNvSpPr/>
            <p:nvPr/>
          </p:nvSpPr>
          <p:spPr>
            <a:xfrm>
              <a:off x="713525" y="6637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20"/>
            <p:cNvSpPr/>
            <p:nvPr/>
          </p:nvSpPr>
          <p:spPr>
            <a:xfrm>
              <a:off x="7533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0"/>
                  </a:cubicBez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20"/>
            <p:cNvSpPr/>
            <p:nvPr/>
          </p:nvSpPr>
          <p:spPr>
            <a:xfrm>
              <a:off x="79307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20"/>
            <p:cNvSpPr/>
            <p:nvPr/>
          </p:nvSpPr>
          <p:spPr>
            <a:xfrm>
              <a:off x="832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20"/>
            <p:cNvSpPr/>
            <p:nvPr/>
          </p:nvSpPr>
          <p:spPr>
            <a:xfrm>
              <a:off x="872575" y="663750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7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20"/>
            <p:cNvSpPr/>
            <p:nvPr/>
          </p:nvSpPr>
          <p:spPr>
            <a:xfrm>
              <a:off x="9123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20"/>
            <p:cNvSpPr/>
            <p:nvPr/>
          </p:nvSpPr>
          <p:spPr>
            <a:xfrm>
              <a:off x="952100" y="663750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8" y="0"/>
                    <a:pt x="258" y="0"/>
                    <a:pt x="257" y="0"/>
                  </a:cubicBezTo>
                  <a:cubicBezTo>
                    <a:pt x="85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7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20"/>
            <p:cNvSpPr/>
            <p:nvPr/>
          </p:nvSpPr>
          <p:spPr>
            <a:xfrm>
              <a:off x="991825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20"/>
            <p:cNvSpPr/>
            <p:nvPr/>
          </p:nvSpPr>
          <p:spPr>
            <a:xfrm>
              <a:off x="1031600" y="6637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0"/>
                  </a:cubicBezTo>
                  <a:cubicBezTo>
                    <a:pt x="260" y="0"/>
                    <a:pt x="259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5" y="194"/>
                  </a:cubicBezTo>
                  <a:cubicBezTo>
                    <a:pt x="455" y="87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20"/>
            <p:cNvSpPr/>
            <p:nvPr/>
          </p:nvSpPr>
          <p:spPr>
            <a:xfrm>
              <a:off x="10713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6" y="0"/>
                    <a:pt x="0" y="208"/>
                    <a:pt x="123" y="330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20"/>
            <p:cNvSpPr/>
            <p:nvPr/>
          </p:nvSpPr>
          <p:spPr>
            <a:xfrm>
              <a:off x="111110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3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20"/>
            <p:cNvSpPr/>
            <p:nvPr/>
          </p:nvSpPr>
          <p:spPr>
            <a:xfrm>
              <a:off x="1150850" y="6637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87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20"/>
            <p:cNvSpPr/>
            <p:nvPr/>
          </p:nvSpPr>
          <p:spPr>
            <a:xfrm>
              <a:off x="4750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20"/>
            <p:cNvSpPr/>
            <p:nvPr/>
          </p:nvSpPr>
          <p:spPr>
            <a:xfrm>
              <a:off x="514750" y="6296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2" y="388"/>
                    <a:pt x="259" y="388"/>
                  </a:cubicBezTo>
                  <a:cubicBezTo>
                    <a:pt x="359" y="388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20"/>
            <p:cNvSpPr/>
            <p:nvPr/>
          </p:nvSpPr>
          <p:spPr>
            <a:xfrm>
              <a:off x="5545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20"/>
            <p:cNvSpPr/>
            <p:nvPr/>
          </p:nvSpPr>
          <p:spPr>
            <a:xfrm>
              <a:off x="594250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20"/>
            <p:cNvSpPr/>
            <p:nvPr/>
          </p:nvSpPr>
          <p:spPr>
            <a:xfrm>
              <a:off x="63402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20"/>
            <p:cNvSpPr/>
            <p:nvPr/>
          </p:nvSpPr>
          <p:spPr>
            <a:xfrm>
              <a:off x="673775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20"/>
            <p:cNvSpPr/>
            <p:nvPr/>
          </p:nvSpPr>
          <p:spPr>
            <a:xfrm>
              <a:off x="71352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20"/>
            <p:cNvSpPr/>
            <p:nvPr/>
          </p:nvSpPr>
          <p:spPr>
            <a:xfrm>
              <a:off x="753300" y="6296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20"/>
            <p:cNvSpPr/>
            <p:nvPr/>
          </p:nvSpPr>
          <p:spPr>
            <a:xfrm>
              <a:off x="793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20"/>
            <p:cNvSpPr/>
            <p:nvPr/>
          </p:nvSpPr>
          <p:spPr>
            <a:xfrm>
              <a:off x="832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20"/>
            <p:cNvSpPr/>
            <p:nvPr/>
          </p:nvSpPr>
          <p:spPr>
            <a:xfrm>
              <a:off x="8725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1"/>
                  </a:moveTo>
                  <a:cubicBezTo>
                    <a:pt x="261" y="1"/>
                    <a:pt x="260" y="1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8"/>
                    <a:pt x="367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20"/>
            <p:cNvSpPr/>
            <p:nvPr/>
          </p:nvSpPr>
          <p:spPr>
            <a:xfrm>
              <a:off x="9123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20"/>
            <p:cNvSpPr/>
            <p:nvPr/>
          </p:nvSpPr>
          <p:spPr>
            <a:xfrm>
              <a:off x="95207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20"/>
            <p:cNvSpPr/>
            <p:nvPr/>
          </p:nvSpPr>
          <p:spPr>
            <a:xfrm>
              <a:off x="991825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10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20"/>
            <p:cNvSpPr/>
            <p:nvPr/>
          </p:nvSpPr>
          <p:spPr>
            <a:xfrm>
              <a:off x="1031575" y="6296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20"/>
            <p:cNvSpPr/>
            <p:nvPr/>
          </p:nvSpPr>
          <p:spPr>
            <a:xfrm>
              <a:off x="107135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20"/>
            <p:cNvSpPr/>
            <p:nvPr/>
          </p:nvSpPr>
          <p:spPr>
            <a:xfrm>
              <a:off x="1111100" y="6296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20"/>
            <p:cNvSpPr/>
            <p:nvPr/>
          </p:nvSpPr>
          <p:spPr>
            <a:xfrm>
              <a:off x="514750" y="595525"/>
              <a:ext cx="11350" cy="9700"/>
            </a:xfrm>
            <a:custGeom>
              <a:avLst/>
              <a:gdLst/>
              <a:ahLst/>
              <a:cxnLst/>
              <a:rect l="l" t="t" r="r" b="b"/>
              <a:pathLst>
                <a:path w="454" h="388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3" y="331"/>
                  </a:cubicBezTo>
                  <a:cubicBezTo>
                    <a:pt x="163" y="370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5"/>
                  </a:cubicBezTo>
                  <a:cubicBezTo>
                    <a:pt x="454" y="88"/>
                    <a:pt x="369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20"/>
            <p:cNvSpPr/>
            <p:nvPr/>
          </p:nvSpPr>
          <p:spPr>
            <a:xfrm>
              <a:off x="5545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3" y="0"/>
                  </a:moveTo>
                  <a:cubicBezTo>
                    <a:pt x="262" y="0"/>
                    <a:pt x="261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6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20"/>
            <p:cNvSpPr/>
            <p:nvPr/>
          </p:nvSpPr>
          <p:spPr>
            <a:xfrm>
              <a:off x="594250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1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20"/>
            <p:cNvSpPr/>
            <p:nvPr/>
          </p:nvSpPr>
          <p:spPr>
            <a:xfrm>
              <a:off x="63402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7" y="1"/>
                    <a:pt x="1" y="209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20"/>
            <p:cNvSpPr/>
            <p:nvPr/>
          </p:nvSpPr>
          <p:spPr>
            <a:xfrm>
              <a:off x="673775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1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20"/>
            <p:cNvSpPr/>
            <p:nvPr/>
          </p:nvSpPr>
          <p:spPr>
            <a:xfrm>
              <a:off x="713525" y="5955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1"/>
                  </a:cubicBezTo>
                  <a:cubicBezTo>
                    <a:pt x="260" y="1"/>
                    <a:pt x="260" y="1"/>
                    <a:pt x="259" y="1"/>
                  </a:cubicBezTo>
                  <a:cubicBezTo>
                    <a:pt x="88" y="1"/>
                    <a:pt x="1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1"/>
                    <a:pt x="455" y="195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20"/>
            <p:cNvSpPr/>
            <p:nvPr/>
          </p:nvSpPr>
          <p:spPr>
            <a:xfrm>
              <a:off x="7533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1" y="0"/>
                    <a:pt x="260" y="1"/>
                  </a:cubicBez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20"/>
            <p:cNvSpPr/>
            <p:nvPr/>
          </p:nvSpPr>
          <p:spPr>
            <a:xfrm>
              <a:off x="7930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9" y="1"/>
                    <a:pt x="258" y="1"/>
                    <a:pt x="257" y="1"/>
                  </a:cubicBezTo>
                  <a:cubicBezTo>
                    <a:pt x="86" y="1"/>
                    <a:pt x="1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20"/>
            <p:cNvSpPr/>
            <p:nvPr/>
          </p:nvSpPr>
          <p:spPr>
            <a:xfrm>
              <a:off x="832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9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20"/>
            <p:cNvSpPr/>
            <p:nvPr/>
          </p:nvSpPr>
          <p:spPr>
            <a:xfrm>
              <a:off x="87257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1"/>
                  </a:cubicBezTo>
                  <a:cubicBezTo>
                    <a:pt x="85" y="1"/>
                    <a:pt x="0" y="210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20"/>
            <p:cNvSpPr/>
            <p:nvPr/>
          </p:nvSpPr>
          <p:spPr>
            <a:xfrm>
              <a:off x="9123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1" y="209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1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ubicBezTo>
                    <a:pt x="261" y="1"/>
                    <a:pt x="260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20"/>
            <p:cNvSpPr/>
            <p:nvPr/>
          </p:nvSpPr>
          <p:spPr>
            <a:xfrm>
              <a:off x="952100" y="595525"/>
              <a:ext cx="11325" cy="9725"/>
            </a:xfrm>
            <a:custGeom>
              <a:avLst/>
              <a:gdLst/>
              <a:ahLst/>
              <a:cxnLst/>
              <a:rect l="l" t="t" r="r" b="b"/>
              <a:pathLst>
                <a:path w="453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258" y="1"/>
                    <a:pt x="258" y="1"/>
                    <a:pt x="257" y="1"/>
                  </a:cubicBezTo>
                  <a:cubicBezTo>
                    <a:pt x="85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7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20"/>
            <p:cNvSpPr/>
            <p:nvPr/>
          </p:nvSpPr>
          <p:spPr>
            <a:xfrm>
              <a:off x="991825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1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20"/>
            <p:cNvSpPr/>
            <p:nvPr/>
          </p:nvSpPr>
          <p:spPr>
            <a:xfrm>
              <a:off x="1031600" y="5955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3" y="0"/>
                  </a:moveTo>
                  <a:cubicBezTo>
                    <a:pt x="262" y="0"/>
                    <a:pt x="262" y="0"/>
                    <a:pt x="261" y="1"/>
                  </a:cubicBezTo>
                  <a:cubicBezTo>
                    <a:pt x="260" y="1"/>
                    <a:pt x="259" y="1"/>
                    <a:pt x="259" y="1"/>
                  </a:cubicBezTo>
                  <a:cubicBezTo>
                    <a:pt x="87" y="1"/>
                    <a:pt x="0" y="209"/>
                    <a:pt x="123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5" y="195"/>
                  </a:cubicBezTo>
                  <a:cubicBezTo>
                    <a:pt x="455" y="88"/>
                    <a:pt x="368" y="0"/>
                    <a:pt x="26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20"/>
            <p:cNvSpPr/>
            <p:nvPr/>
          </p:nvSpPr>
          <p:spPr>
            <a:xfrm>
              <a:off x="1071350" y="5955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1"/>
                  </a:cubicBez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1"/>
                    <a:pt x="453" y="195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20"/>
            <p:cNvSpPr/>
            <p:nvPr/>
          </p:nvSpPr>
          <p:spPr>
            <a:xfrm>
              <a:off x="594250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4" y="371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7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20"/>
            <p:cNvSpPr/>
            <p:nvPr/>
          </p:nvSpPr>
          <p:spPr>
            <a:xfrm>
              <a:off x="63402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20"/>
            <p:cNvSpPr/>
            <p:nvPr/>
          </p:nvSpPr>
          <p:spPr>
            <a:xfrm>
              <a:off x="673775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20"/>
            <p:cNvSpPr/>
            <p:nvPr/>
          </p:nvSpPr>
          <p:spPr>
            <a:xfrm>
              <a:off x="713525" y="561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20"/>
            <p:cNvSpPr/>
            <p:nvPr/>
          </p:nvSpPr>
          <p:spPr>
            <a:xfrm>
              <a:off x="753300" y="561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20"/>
            <p:cNvSpPr/>
            <p:nvPr/>
          </p:nvSpPr>
          <p:spPr>
            <a:xfrm>
              <a:off x="793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20"/>
            <p:cNvSpPr/>
            <p:nvPr/>
          </p:nvSpPr>
          <p:spPr>
            <a:xfrm>
              <a:off x="832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20"/>
            <p:cNvSpPr/>
            <p:nvPr/>
          </p:nvSpPr>
          <p:spPr>
            <a:xfrm>
              <a:off x="8725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5" y="0"/>
                    <a:pt x="0" y="209"/>
                    <a:pt x="123" y="332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8" y="389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20"/>
            <p:cNvSpPr/>
            <p:nvPr/>
          </p:nvSpPr>
          <p:spPr>
            <a:xfrm>
              <a:off x="9123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10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20"/>
            <p:cNvSpPr/>
            <p:nvPr/>
          </p:nvSpPr>
          <p:spPr>
            <a:xfrm>
              <a:off x="95207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20"/>
            <p:cNvSpPr/>
            <p:nvPr/>
          </p:nvSpPr>
          <p:spPr>
            <a:xfrm>
              <a:off x="991825" y="561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20"/>
            <p:cNvSpPr/>
            <p:nvPr/>
          </p:nvSpPr>
          <p:spPr>
            <a:xfrm>
              <a:off x="673775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1" y="1"/>
                  </a:moveTo>
                  <a:cubicBezTo>
                    <a:pt x="88" y="1"/>
                    <a:pt x="0" y="210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3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20"/>
            <p:cNvSpPr/>
            <p:nvPr/>
          </p:nvSpPr>
          <p:spPr>
            <a:xfrm>
              <a:off x="713525" y="527300"/>
              <a:ext cx="11400" cy="9750"/>
            </a:xfrm>
            <a:custGeom>
              <a:avLst/>
              <a:gdLst/>
              <a:ahLst/>
              <a:cxnLst/>
              <a:rect l="l" t="t" r="r" b="b"/>
              <a:pathLst>
                <a:path w="456" h="390" extrusionOk="0">
                  <a:moveTo>
                    <a:pt x="261" y="1"/>
                  </a:moveTo>
                  <a:cubicBezTo>
                    <a:pt x="88" y="1"/>
                    <a:pt x="0" y="209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20"/>
            <p:cNvSpPr/>
            <p:nvPr/>
          </p:nvSpPr>
          <p:spPr>
            <a:xfrm>
              <a:off x="753300" y="527300"/>
              <a:ext cx="11375" cy="9750"/>
            </a:xfrm>
            <a:custGeom>
              <a:avLst/>
              <a:gdLst/>
              <a:ahLst/>
              <a:cxnLst/>
              <a:rect l="l" t="t" r="r" b="b"/>
              <a:pathLst>
                <a:path w="455" h="390" extrusionOk="0">
                  <a:moveTo>
                    <a:pt x="260" y="1"/>
                  </a:moveTo>
                  <a:cubicBezTo>
                    <a:pt x="87" y="1"/>
                    <a:pt x="1" y="210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20"/>
            <p:cNvSpPr/>
            <p:nvPr/>
          </p:nvSpPr>
          <p:spPr>
            <a:xfrm>
              <a:off x="7930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09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5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20"/>
            <p:cNvSpPr/>
            <p:nvPr/>
          </p:nvSpPr>
          <p:spPr>
            <a:xfrm>
              <a:off x="8328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59" y="1"/>
                  </a:moveTo>
                  <a:cubicBezTo>
                    <a:pt x="87" y="1"/>
                    <a:pt x="0" y="210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6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20"/>
            <p:cNvSpPr/>
            <p:nvPr/>
          </p:nvSpPr>
          <p:spPr>
            <a:xfrm>
              <a:off x="87257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0" y="1"/>
                  </a:moveTo>
                  <a:cubicBezTo>
                    <a:pt x="85" y="1"/>
                    <a:pt x="0" y="210"/>
                    <a:pt x="123" y="333"/>
                  </a:cubicBezTo>
                  <a:cubicBezTo>
                    <a:pt x="163" y="372"/>
                    <a:pt x="211" y="390"/>
                    <a:pt x="259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20"/>
            <p:cNvSpPr/>
            <p:nvPr/>
          </p:nvSpPr>
          <p:spPr>
            <a:xfrm>
              <a:off x="912325" y="527300"/>
              <a:ext cx="11350" cy="9750"/>
            </a:xfrm>
            <a:custGeom>
              <a:avLst/>
              <a:gdLst/>
              <a:ahLst/>
              <a:cxnLst/>
              <a:rect l="l" t="t" r="r" b="b"/>
              <a:pathLst>
                <a:path w="454" h="390" extrusionOk="0">
                  <a:moveTo>
                    <a:pt x="261" y="1"/>
                  </a:moveTo>
                  <a:cubicBezTo>
                    <a:pt x="87" y="1"/>
                    <a:pt x="1" y="210"/>
                    <a:pt x="122" y="333"/>
                  </a:cubicBezTo>
                  <a:cubicBezTo>
                    <a:pt x="161" y="372"/>
                    <a:pt x="210" y="390"/>
                    <a:pt x="258" y="390"/>
                  </a:cubicBezTo>
                  <a:cubicBezTo>
                    <a:pt x="358" y="390"/>
                    <a:pt x="454" y="312"/>
                    <a:pt x="454" y="195"/>
                  </a:cubicBezTo>
                  <a:cubicBezTo>
                    <a:pt x="454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20"/>
            <p:cNvSpPr/>
            <p:nvPr/>
          </p:nvSpPr>
          <p:spPr>
            <a:xfrm>
              <a:off x="594250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4" y="370"/>
                    <a:pt x="212" y="388"/>
                    <a:pt x="260" y="388"/>
                  </a:cubicBezTo>
                  <a:cubicBezTo>
                    <a:pt x="360" y="388"/>
                    <a:pt x="456" y="311"/>
                    <a:pt x="456" y="194"/>
                  </a:cubicBezTo>
                  <a:cubicBezTo>
                    <a:pt x="454" y="86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20"/>
            <p:cNvSpPr/>
            <p:nvPr/>
          </p:nvSpPr>
          <p:spPr>
            <a:xfrm>
              <a:off x="63402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20"/>
            <p:cNvSpPr/>
            <p:nvPr/>
          </p:nvSpPr>
          <p:spPr>
            <a:xfrm>
              <a:off x="673775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9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3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20"/>
            <p:cNvSpPr/>
            <p:nvPr/>
          </p:nvSpPr>
          <p:spPr>
            <a:xfrm>
              <a:off x="713525" y="15845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0"/>
                  </a:cubicBezTo>
                  <a:cubicBezTo>
                    <a:pt x="163" y="370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6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20"/>
            <p:cNvSpPr/>
            <p:nvPr/>
          </p:nvSpPr>
          <p:spPr>
            <a:xfrm>
              <a:off x="753300" y="15845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9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20"/>
            <p:cNvSpPr/>
            <p:nvPr/>
          </p:nvSpPr>
          <p:spPr>
            <a:xfrm>
              <a:off x="793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1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5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20"/>
            <p:cNvSpPr/>
            <p:nvPr/>
          </p:nvSpPr>
          <p:spPr>
            <a:xfrm>
              <a:off x="832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9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6"/>
                    <a:pt x="366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20"/>
            <p:cNvSpPr/>
            <p:nvPr/>
          </p:nvSpPr>
          <p:spPr>
            <a:xfrm>
              <a:off x="8725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0" y="208"/>
                    <a:pt x="122" y="330"/>
                  </a:cubicBezTo>
                  <a:cubicBezTo>
                    <a:pt x="161" y="370"/>
                    <a:pt x="210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20"/>
            <p:cNvSpPr/>
            <p:nvPr/>
          </p:nvSpPr>
          <p:spPr>
            <a:xfrm>
              <a:off x="9123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3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20"/>
            <p:cNvSpPr/>
            <p:nvPr/>
          </p:nvSpPr>
          <p:spPr>
            <a:xfrm>
              <a:off x="95207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0"/>
                  </a:cubicBezTo>
                  <a:cubicBezTo>
                    <a:pt x="162" y="370"/>
                    <a:pt x="211" y="388"/>
                    <a:pt x="259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6"/>
                    <a:pt x="367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20"/>
            <p:cNvSpPr/>
            <p:nvPr/>
          </p:nvSpPr>
          <p:spPr>
            <a:xfrm>
              <a:off x="991825" y="15845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0"/>
                  </a:moveTo>
                  <a:cubicBezTo>
                    <a:pt x="87" y="0"/>
                    <a:pt x="1" y="209"/>
                    <a:pt x="124" y="330"/>
                  </a:cubicBezTo>
                  <a:cubicBezTo>
                    <a:pt x="163" y="370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6"/>
                    <a:pt x="368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20"/>
            <p:cNvSpPr/>
            <p:nvPr/>
          </p:nvSpPr>
          <p:spPr>
            <a:xfrm>
              <a:off x="5147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3" y="331"/>
                  </a:cubicBezTo>
                  <a:cubicBezTo>
                    <a:pt x="163" y="371"/>
                    <a:pt x="211" y="388"/>
                    <a:pt x="259" y="388"/>
                  </a:cubicBezTo>
                  <a:cubicBezTo>
                    <a:pt x="358" y="388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20"/>
            <p:cNvSpPr/>
            <p:nvPr/>
          </p:nvSpPr>
          <p:spPr>
            <a:xfrm>
              <a:off x="5545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20"/>
            <p:cNvSpPr/>
            <p:nvPr/>
          </p:nvSpPr>
          <p:spPr>
            <a:xfrm>
              <a:off x="594250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4" y="371"/>
                    <a:pt x="212" y="389"/>
                    <a:pt x="260" y="389"/>
                  </a:cubicBezTo>
                  <a:cubicBezTo>
                    <a:pt x="360" y="389"/>
                    <a:pt x="456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20"/>
            <p:cNvSpPr/>
            <p:nvPr/>
          </p:nvSpPr>
          <p:spPr>
            <a:xfrm>
              <a:off x="63402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20"/>
            <p:cNvSpPr/>
            <p:nvPr/>
          </p:nvSpPr>
          <p:spPr>
            <a:xfrm>
              <a:off x="673775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20"/>
            <p:cNvSpPr/>
            <p:nvPr/>
          </p:nvSpPr>
          <p:spPr>
            <a:xfrm>
              <a:off x="673775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1" y="0"/>
                  </a:moveTo>
                  <a:cubicBezTo>
                    <a:pt x="88" y="0"/>
                    <a:pt x="0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59" y="388"/>
                    <a:pt x="455" y="311"/>
                    <a:pt x="455" y="194"/>
                  </a:cubicBezTo>
                  <a:cubicBezTo>
                    <a:pt x="455" y="87"/>
                    <a:pt x="367" y="0"/>
                    <a:pt x="26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20"/>
            <p:cNvSpPr/>
            <p:nvPr/>
          </p:nvSpPr>
          <p:spPr>
            <a:xfrm>
              <a:off x="713525" y="1618650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4" y="0"/>
                  </a:moveTo>
                  <a:cubicBezTo>
                    <a:pt x="263" y="0"/>
                    <a:pt x="262" y="0"/>
                    <a:pt x="261" y="0"/>
                  </a:cubicBezTo>
                  <a:cubicBezTo>
                    <a:pt x="260" y="0"/>
                    <a:pt x="260" y="0"/>
                    <a:pt x="259" y="0"/>
                  </a:cubicBezTo>
                  <a:cubicBezTo>
                    <a:pt x="88" y="0"/>
                    <a:pt x="1" y="208"/>
                    <a:pt x="123" y="331"/>
                  </a:cubicBezTo>
                  <a:cubicBezTo>
                    <a:pt x="163" y="371"/>
                    <a:pt x="212" y="388"/>
                    <a:pt x="260" y="388"/>
                  </a:cubicBezTo>
                  <a:cubicBezTo>
                    <a:pt x="360" y="388"/>
                    <a:pt x="455" y="311"/>
                    <a:pt x="455" y="194"/>
                  </a:cubicBezTo>
                  <a:cubicBezTo>
                    <a:pt x="455" y="88"/>
                    <a:pt x="369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20"/>
            <p:cNvSpPr/>
            <p:nvPr/>
          </p:nvSpPr>
          <p:spPr>
            <a:xfrm>
              <a:off x="753300" y="1618650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0"/>
                  </a:moveTo>
                  <a:cubicBezTo>
                    <a:pt x="87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9" y="388"/>
                  </a:cubicBezTo>
                  <a:cubicBezTo>
                    <a:pt x="359" y="388"/>
                    <a:pt x="454" y="311"/>
                    <a:pt x="454" y="194"/>
                  </a:cubicBezTo>
                  <a:cubicBezTo>
                    <a:pt x="454" y="87"/>
                    <a:pt x="366" y="0"/>
                    <a:pt x="2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20"/>
            <p:cNvSpPr/>
            <p:nvPr/>
          </p:nvSpPr>
          <p:spPr>
            <a:xfrm>
              <a:off x="7930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59" y="0"/>
                  </a:cubicBezTo>
                  <a:cubicBezTo>
                    <a:pt x="259" y="0"/>
                    <a:pt x="258" y="0"/>
                    <a:pt x="257" y="0"/>
                  </a:cubicBezTo>
                  <a:cubicBezTo>
                    <a:pt x="86" y="0"/>
                    <a:pt x="1" y="208"/>
                    <a:pt x="121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8"/>
                    <a:pt x="368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20"/>
            <p:cNvSpPr/>
            <p:nvPr/>
          </p:nvSpPr>
          <p:spPr>
            <a:xfrm>
              <a:off x="8328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7" y="0"/>
                    <a:pt x="0" y="208"/>
                    <a:pt x="122" y="331"/>
                  </a:cubicBezTo>
                  <a:cubicBezTo>
                    <a:pt x="161" y="371"/>
                    <a:pt x="210" y="388"/>
                    <a:pt x="258" y="388"/>
                  </a:cubicBezTo>
                  <a:cubicBezTo>
                    <a:pt x="358" y="388"/>
                    <a:pt x="453" y="311"/>
                    <a:pt x="453" y="194"/>
                  </a:cubicBezTo>
                  <a:cubicBezTo>
                    <a:pt x="453" y="87"/>
                    <a:pt x="367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20"/>
            <p:cNvSpPr/>
            <p:nvPr/>
          </p:nvSpPr>
          <p:spPr>
            <a:xfrm>
              <a:off x="87257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2" y="0"/>
                  </a:moveTo>
                  <a:cubicBezTo>
                    <a:pt x="261" y="0"/>
                    <a:pt x="260" y="0"/>
                    <a:pt x="260" y="0"/>
                  </a:cubicBezTo>
                  <a:cubicBezTo>
                    <a:pt x="87" y="0"/>
                    <a:pt x="0" y="209"/>
                    <a:pt x="123" y="331"/>
                  </a:cubicBezTo>
                  <a:cubicBezTo>
                    <a:pt x="162" y="370"/>
                    <a:pt x="211" y="388"/>
                    <a:pt x="258" y="388"/>
                  </a:cubicBezTo>
                  <a:cubicBezTo>
                    <a:pt x="358" y="388"/>
                    <a:pt x="454" y="310"/>
                    <a:pt x="454" y="194"/>
                  </a:cubicBezTo>
                  <a:cubicBezTo>
                    <a:pt x="454" y="88"/>
                    <a:pt x="367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20"/>
            <p:cNvSpPr/>
            <p:nvPr/>
          </p:nvSpPr>
          <p:spPr>
            <a:xfrm>
              <a:off x="912325" y="1618650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0"/>
                  </a:moveTo>
                  <a:cubicBezTo>
                    <a:pt x="86" y="0"/>
                    <a:pt x="1" y="208"/>
                    <a:pt x="122" y="331"/>
                  </a:cubicBezTo>
                  <a:cubicBezTo>
                    <a:pt x="162" y="371"/>
                    <a:pt x="211" y="388"/>
                    <a:pt x="258" y="388"/>
                  </a:cubicBezTo>
                  <a:cubicBezTo>
                    <a:pt x="358" y="388"/>
                    <a:pt x="454" y="311"/>
                    <a:pt x="454" y="194"/>
                  </a:cubicBezTo>
                  <a:cubicBezTo>
                    <a:pt x="454" y="87"/>
                    <a:pt x="367" y="0"/>
                    <a:pt x="261" y="0"/>
                  </a:cubicBezTo>
                  <a:cubicBezTo>
                    <a:pt x="261" y="0"/>
                    <a:pt x="260" y="0"/>
                    <a:pt x="2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20"/>
            <p:cNvSpPr/>
            <p:nvPr/>
          </p:nvSpPr>
          <p:spPr>
            <a:xfrm>
              <a:off x="71352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1" y="1"/>
                  </a:moveTo>
                  <a:cubicBezTo>
                    <a:pt x="88" y="1"/>
                    <a:pt x="0" y="208"/>
                    <a:pt x="123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60" y="389"/>
                    <a:pt x="455" y="312"/>
                    <a:pt x="455" y="195"/>
                  </a:cubicBezTo>
                  <a:cubicBezTo>
                    <a:pt x="455" y="87"/>
                    <a:pt x="367" y="1"/>
                    <a:pt x="26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20"/>
            <p:cNvSpPr/>
            <p:nvPr/>
          </p:nvSpPr>
          <p:spPr>
            <a:xfrm>
              <a:off x="753300" y="1550425"/>
              <a:ext cx="11375" cy="9725"/>
            </a:xfrm>
            <a:custGeom>
              <a:avLst/>
              <a:gdLst/>
              <a:ahLst/>
              <a:cxnLst/>
              <a:rect l="l" t="t" r="r" b="b"/>
              <a:pathLst>
                <a:path w="455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6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20"/>
            <p:cNvSpPr/>
            <p:nvPr/>
          </p:nvSpPr>
          <p:spPr>
            <a:xfrm>
              <a:off x="793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1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20"/>
            <p:cNvSpPr/>
            <p:nvPr/>
          </p:nvSpPr>
          <p:spPr>
            <a:xfrm>
              <a:off x="832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20"/>
            <p:cNvSpPr/>
            <p:nvPr/>
          </p:nvSpPr>
          <p:spPr>
            <a:xfrm>
              <a:off x="8725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0" y="208"/>
                    <a:pt x="122" y="331"/>
                  </a:cubicBezTo>
                  <a:cubicBezTo>
                    <a:pt x="161" y="371"/>
                    <a:pt x="210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20"/>
            <p:cNvSpPr/>
            <p:nvPr/>
          </p:nvSpPr>
          <p:spPr>
            <a:xfrm>
              <a:off x="9123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20"/>
            <p:cNvSpPr/>
            <p:nvPr/>
          </p:nvSpPr>
          <p:spPr>
            <a:xfrm>
              <a:off x="95207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2" y="331"/>
                  </a:cubicBezTo>
                  <a:cubicBezTo>
                    <a:pt x="162" y="371"/>
                    <a:pt x="211" y="389"/>
                    <a:pt x="259" y="389"/>
                  </a:cubicBezTo>
                  <a:cubicBezTo>
                    <a:pt x="358" y="389"/>
                    <a:pt x="454" y="312"/>
                    <a:pt x="454" y="195"/>
                  </a:cubicBezTo>
                  <a:cubicBezTo>
                    <a:pt x="454" y="87"/>
                    <a:pt x="367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20"/>
            <p:cNvSpPr/>
            <p:nvPr/>
          </p:nvSpPr>
          <p:spPr>
            <a:xfrm>
              <a:off x="991825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60" y="1"/>
                  </a:moveTo>
                  <a:cubicBezTo>
                    <a:pt x="87" y="1"/>
                    <a:pt x="1" y="208"/>
                    <a:pt x="124" y="331"/>
                  </a:cubicBezTo>
                  <a:cubicBezTo>
                    <a:pt x="163" y="371"/>
                    <a:pt x="211" y="389"/>
                    <a:pt x="259" y="389"/>
                  </a:cubicBezTo>
                  <a:cubicBezTo>
                    <a:pt x="359" y="389"/>
                    <a:pt x="454" y="312"/>
                    <a:pt x="454" y="195"/>
                  </a:cubicBezTo>
                  <a:cubicBezTo>
                    <a:pt x="454" y="87"/>
                    <a:pt x="368" y="1"/>
                    <a:pt x="2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20"/>
            <p:cNvSpPr/>
            <p:nvPr/>
          </p:nvSpPr>
          <p:spPr>
            <a:xfrm>
              <a:off x="1031575" y="1550425"/>
              <a:ext cx="11400" cy="9725"/>
            </a:xfrm>
            <a:custGeom>
              <a:avLst/>
              <a:gdLst/>
              <a:ahLst/>
              <a:cxnLst/>
              <a:rect l="l" t="t" r="r" b="b"/>
              <a:pathLst>
                <a:path w="456" h="389" extrusionOk="0">
                  <a:moveTo>
                    <a:pt x="262" y="1"/>
                  </a:moveTo>
                  <a:cubicBezTo>
                    <a:pt x="89" y="1"/>
                    <a:pt x="1" y="208"/>
                    <a:pt x="124" y="331"/>
                  </a:cubicBezTo>
                  <a:cubicBezTo>
                    <a:pt x="163" y="371"/>
                    <a:pt x="212" y="389"/>
                    <a:pt x="260" y="389"/>
                  </a:cubicBezTo>
                  <a:cubicBezTo>
                    <a:pt x="359" y="389"/>
                    <a:pt x="455" y="312"/>
                    <a:pt x="456" y="195"/>
                  </a:cubicBezTo>
                  <a:cubicBezTo>
                    <a:pt x="456" y="87"/>
                    <a:pt x="368" y="1"/>
                    <a:pt x="2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20"/>
            <p:cNvSpPr/>
            <p:nvPr/>
          </p:nvSpPr>
          <p:spPr>
            <a:xfrm>
              <a:off x="1071350" y="1550425"/>
              <a:ext cx="11350" cy="9725"/>
            </a:xfrm>
            <a:custGeom>
              <a:avLst/>
              <a:gdLst/>
              <a:ahLst/>
              <a:cxnLst/>
              <a:rect l="l" t="t" r="r" b="b"/>
              <a:pathLst>
                <a:path w="454" h="389" extrusionOk="0">
                  <a:moveTo>
                    <a:pt x="259" y="1"/>
                  </a:moveTo>
                  <a:cubicBezTo>
                    <a:pt x="86" y="1"/>
                    <a:pt x="0" y="208"/>
                    <a:pt x="123" y="331"/>
                  </a:cubicBezTo>
                  <a:cubicBezTo>
                    <a:pt x="162" y="371"/>
                    <a:pt x="211" y="389"/>
                    <a:pt x="258" y="389"/>
                  </a:cubicBezTo>
                  <a:cubicBezTo>
                    <a:pt x="358" y="389"/>
                    <a:pt x="453" y="312"/>
                    <a:pt x="453" y="195"/>
                  </a:cubicBezTo>
                  <a:cubicBezTo>
                    <a:pt x="453" y="87"/>
                    <a:pt x="367" y="1"/>
                    <a:pt x="2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20"/>
            <p:cNvSpPr/>
            <p:nvPr/>
          </p:nvSpPr>
          <p:spPr>
            <a:xfrm>
              <a:off x="1271775" y="134580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20"/>
            <p:cNvSpPr/>
            <p:nvPr/>
          </p:nvSpPr>
          <p:spPr>
            <a:xfrm>
              <a:off x="1271775" y="13116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3"/>
                    <a:pt x="87" y="389"/>
                    <a:pt x="194" y="389"/>
                  </a:cubicBezTo>
                  <a:cubicBezTo>
                    <a:pt x="300" y="389"/>
                    <a:pt x="388" y="303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20"/>
            <p:cNvSpPr/>
            <p:nvPr/>
          </p:nvSpPr>
          <p:spPr>
            <a:xfrm>
              <a:off x="1271775" y="12775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20"/>
            <p:cNvSpPr/>
            <p:nvPr/>
          </p:nvSpPr>
          <p:spPr>
            <a:xfrm>
              <a:off x="1311525" y="12775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9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20"/>
            <p:cNvSpPr/>
            <p:nvPr/>
          </p:nvSpPr>
          <p:spPr>
            <a:xfrm>
              <a:off x="1271775" y="12434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20"/>
            <p:cNvSpPr/>
            <p:nvPr/>
          </p:nvSpPr>
          <p:spPr>
            <a:xfrm>
              <a:off x="1311525" y="12434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20"/>
            <p:cNvSpPr/>
            <p:nvPr/>
          </p:nvSpPr>
          <p:spPr>
            <a:xfrm>
              <a:off x="1271775" y="1209400"/>
              <a:ext cx="9725" cy="9700"/>
            </a:xfrm>
            <a:custGeom>
              <a:avLst/>
              <a:gdLst/>
              <a:ahLst/>
              <a:cxnLst/>
              <a:rect l="l" t="t" r="r" b="b"/>
              <a:pathLst>
                <a:path w="389" h="388" extrusionOk="0">
                  <a:moveTo>
                    <a:pt x="194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3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0"/>
            <p:cNvSpPr/>
            <p:nvPr/>
          </p:nvSpPr>
          <p:spPr>
            <a:xfrm>
              <a:off x="1311525" y="1209400"/>
              <a:ext cx="9700" cy="9700"/>
            </a:xfrm>
            <a:custGeom>
              <a:avLst/>
              <a:gdLst/>
              <a:ahLst/>
              <a:cxnLst/>
              <a:rect l="l" t="t" r="r" b="b"/>
              <a:pathLst>
                <a:path w="388" h="388" extrusionOk="0">
                  <a:moveTo>
                    <a:pt x="195" y="1"/>
                  </a:moveTo>
                  <a:cubicBezTo>
                    <a:pt x="87" y="1"/>
                    <a:pt x="0" y="87"/>
                    <a:pt x="0" y="193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3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0"/>
            <p:cNvSpPr/>
            <p:nvPr/>
          </p:nvSpPr>
          <p:spPr>
            <a:xfrm>
              <a:off x="12717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4" y="387"/>
                  </a:cubicBezTo>
                  <a:cubicBezTo>
                    <a:pt x="300" y="387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0"/>
            <p:cNvSpPr/>
            <p:nvPr/>
          </p:nvSpPr>
          <p:spPr>
            <a:xfrm>
              <a:off x="1311525" y="11753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7"/>
                    <a:pt x="195" y="387"/>
                  </a:cubicBezTo>
                  <a:cubicBezTo>
                    <a:pt x="301" y="387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0"/>
            <p:cNvSpPr/>
            <p:nvPr/>
          </p:nvSpPr>
          <p:spPr>
            <a:xfrm>
              <a:off x="1351275" y="11753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7"/>
                    <a:pt x="195" y="387"/>
                  </a:cubicBezTo>
                  <a:cubicBezTo>
                    <a:pt x="301" y="387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0"/>
            <p:cNvSpPr/>
            <p:nvPr/>
          </p:nvSpPr>
          <p:spPr>
            <a:xfrm>
              <a:off x="12717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4" y="387"/>
                  </a:cubicBezTo>
                  <a:cubicBezTo>
                    <a:pt x="300" y="387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0"/>
            <p:cNvSpPr/>
            <p:nvPr/>
          </p:nvSpPr>
          <p:spPr>
            <a:xfrm>
              <a:off x="1311525" y="1141200"/>
              <a:ext cx="9700" cy="9675"/>
            </a:xfrm>
            <a:custGeom>
              <a:avLst/>
              <a:gdLst/>
              <a:ahLst/>
              <a:cxnLst/>
              <a:rect l="l" t="t" r="r" b="b"/>
              <a:pathLst>
                <a:path w="388" h="387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7"/>
                    <a:pt x="195" y="387"/>
                  </a:cubicBezTo>
                  <a:cubicBezTo>
                    <a:pt x="301" y="387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0"/>
            <p:cNvSpPr/>
            <p:nvPr/>
          </p:nvSpPr>
          <p:spPr>
            <a:xfrm>
              <a:off x="1351275" y="1141200"/>
              <a:ext cx="9725" cy="9675"/>
            </a:xfrm>
            <a:custGeom>
              <a:avLst/>
              <a:gdLst/>
              <a:ahLst/>
              <a:cxnLst/>
              <a:rect l="l" t="t" r="r" b="b"/>
              <a:pathLst>
                <a:path w="389" h="387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7"/>
                    <a:pt x="195" y="387"/>
                  </a:cubicBezTo>
                  <a:cubicBezTo>
                    <a:pt x="301" y="387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0"/>
            <p:cNvSpPr/>
            <p:nvPr/>
          </p:nvSpPr>
          <p:spPr>
            <a:xfrm>
              <a:off x="12717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0"/>
            <p:cNvSpPr/>
            <p:nvPr/>
          </p:nvSpPr>
          <p:spPr>
            <a:xfrm>
              <a:off x="1311525" y="11070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0"/>
            <p:cNvSpPr/>
            <p:nvPr/>
          </p:nvSpPr>
          <p:spPr>
            <a:xfrm>
              <a:off x="1351275" y="11070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0"/>
            <p:cNvSpPr/>
            <p:nvPr/>
          </p:nvSpPr>
          <p:spPr>
            <a:xfrm>
              <a:off x="12717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0"/>
            <p:cNvSpPr/>
            <p:nvPr/>
          </p:nvSpPr>
          <p:spPr>
            <a:xfrm>
              <a:off x="1311525" y="10729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0"/>
            <p:cNvSpPr/>
            <p:nvPr/>
          </p:nvSpPr>
          <p:spPr>
            <a:xfrm>
              <a:off x="1351275" y="10729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1"/>
                  </a:moveTo>
                  <a:cubicBezTo>
                    <a:pt x="87" y="1"/>
                    <a:pt x="1" y="87"/>
                    <a:pt x="1" y="195"/>
                  </a:cubicBezTo>
                  <a:cubicBezTo>
                    <a:pt x="1" y="301"/>
                    <a:pt x="87" y="389"/>
                    <a:pt x="195" y="389"/>
                  </a:cubicBezTo>
                  <a:cubicBezTo>
                    <a:pt x="301" y="389"/>
                    <a:pt x="389" y="301"/>
                    <a:pt x="389" y="195"/>
                  </a:cubicBezTo>
                  <a:cubicBezTo>
                    <a:pt x="389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0"/>
            <p:cNvSpPr/>
            <p:nvPr/>
          </p:nvSpPr>
          <p:spPr>
            <a:xfrm>
              <a:off x="12717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4" y="388"/>
                  </a:cubicBezTo>
                  <a:cubicBezTo>
                    <a:pt x="300" y="388"/>
                    <a:pt x="388" y="301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0"/>
            <p:cNvSpPr/>
            <p:nvPr/>
          </p:nvSpPr>
          <p:spPr>
            <a:xfrm>
              <a:off x="1311525" y="10388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1"/>
                    <a:pt x="87" y="388"/>
                    <a:pt x="195" y="388"/>
                  </a:cubicBezTo>
                  <a:cubicBezTo>
                    <a:pt x="301" y="388"/>
                    <a:pt x="387" y="301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0"/>
            <p:cNvSpPr/>
            <p:nvPr/>
          </p:nvSpPr>
          <p:spPr>
            <a:xfrm>
              <a:off x="1351275" y="10388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1"/>
                    <a:pt x="87" y="388"/>
                    <a:pt x="195" y="388"/>
                  </a:cubicBezTo>
                  <a:cubicBezTo>
                    <a:pt x="301" y="388"/>
                    <a:pt x="389" y="301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0"/>
            <p:cNvSpPr/>
            <p:nvPr/>
          </p:nvSpPr>
          <p:spPr>
            <a:xfrm>
              <a:off x="12717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4" y="388"/>
                  </a:cubicBezTo>
                  <a:cubicBezTo>
                    <a:pt x="300" y="388"/>
                    <a:pt x="388" y="300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0"/>
            <p:cNvSpPr/>
            <p:nvPr/>
          </p:nvSpPr>
          <p:spPr>
            <a:xfrm>
              <a:off x="1311525" y="1004775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0"/>
                    <a:pt x="87" y="388"/>
                    <a:pt x="195" y="388"/>
                  </a:cubicBezTo>
                  <a:cubicBezTo>
                    <a:pt x="301" y="388"/>
                    <a:pt x="387" y="300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0"/>
            <p:cNvSpPr/>
            <p:nvPr/>
          </p:nvSpPr>
          <p:spPr>
            <a:xfrm>
              <a:off x="1351275" y="100477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5" y="0"/>
                  </a:moveTo>
                  <a:cubicBezTo>
                    <a:pt x="87" y="0"/>
                    <a:pt x="1" y="87"/>
                    <a:pt x="1" y="194"/>
                  </a:cubicBezTo>
                  <a:cubicBezTo>
                    <a:pt x="1" y="300"/>
                    <a:pt x="87" y="388"/>
                    <a:pt x="195" y="388"/>
                  </a:cubicBezTo>
                  <a:cubicBezTo>
                    <a:pt x="301" y="388"/>
                    <a:pt x="389" y="300"/>
                    <a:pt x="389" y="194"/>
                  </a:cubicBezTo>
                  <a:cubicBezTo>
                    <a:pt x="389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0"/>
            <p:cNvSpPr/>
            <p:nvPr/>
          </p:nvSpPr>
          <p:spPr>
            <a:xfrm>
              <a:off x="1271775" y="9706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4" y="389"/>
                  </a:cubicBezTo>
                  <a:cubicBezTo>
                    <a:pt x="300" y="389"/>
                    <a:pt x="388" y="301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0"/>
            <p:cNvSpPr/>
            <p:nvPr/>
          </p:nvSpPr>
          <p:spPr>
            <a:xfrm>
              <a:off x="1311525" y="9706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1"/>
                    <a:pt x="87" y="389"/>
                    <a:pt x="195" y="389"/>
                  </a:cubicBezTo>
                  <a:cubicBezTo>
                    <a:pt x="301" y="389"/>
                    <a:pt x="387" y="301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0"/>
            <p:cNvSpPr/>
            <p:nvPr/>
          </p:nvSpPr>
          <p:spPr>
            <a:xfrm>
              <a:off x="1271775" y="9365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7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0"/>
            <p:cNvSpPr/>
            <p:nvPr/>
          </p:nvSpPr>
          <p:spPr>
            <a:xfrm>
              <a:off x="1311525" y="9365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1"/>
                  </a:moveTo>
                  <a:cubicBezTo>
                    <a:pt x="87" y="1"/>
                    <a:pt x="0" y="87"/>
                    <a:pt x="0" y="195"/>
                  </a:cubicBezTo>
                  <a:cubicBezTo>
                    <a:pt x="0" y="302"/>
                    <a:pt x="87" y="389"/>
                    <a:pt x="195" y="389"/>
                  </a:cubicBezTo>
                  <a:cubicBezTo>
                    <a:pt x="301" y="389"/>
                    <a:pt x="387" y="302"/>
                    <a:pt x="387" y="195"/>
                  </a:cubicBezTo>
                  <a:cubicBezTo>
                    <a:pt x="387" y="87"/>
                    <a:pt x="301" y="1"/>
                    <a:pt x="19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0"/>
            <p:cNvSpPr/>
            <p:nvPr/>
          </p:nvSpPr>
          <p:spPr>
            <a:xfrm>
              <a:off x="1271775" y="9024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7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0"/>
            <p:cNvSpPr/>
            <p:nvPr/>
          </p:nvSpPr>
          <p:spPr>
            <a:xfrm>
              <a:off x="1311525" y="9024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7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7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0"/>
            <p:cNvSpPr/>
            <p:nvPr/>
          </p:nvSpPr>
          <p:spPr>
            <a:xfrm>
              <a:off x="1271775" y="868350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4" y="388"/>
                  </a:cubicBezTo>
                  <a:cubicBezTo>
                    <a:pt x="300" y="388"/>
                    <a:pt x="388" y="302"/>
                    <a:pt x="388" y="194"/>
                  </a:cubicBezTo>
                  <a:cubicBezTo>
                    <a:pt x="388" y="88"/>
                    <a:pt x="300" y="0"/>
                    <a:pt x="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0"/>
            <p:cNvSpPr/>
            <p:nvPr/>
          </p:nvSpPr>
          <p:spPr>
            <a:xfrm>
              <a:off x="1311525" y="868350"/>
              <a:ext cx="9700" cy="9725"/>
            </a:xfrm>
            <a:custGeom>
              <a:avLst/>
              <a:gdLst/>
              <a:ahLst/>
              <a:cxnLst/>
              <a:rect l="l" t="t" r="r" b="b"/>
              <a:pathLst>
                <a:path w="388" h="389" extrusionOk="0">
                  <a:moveTo>
                    <a:pt x="195" y="0"/>
                  </a:moveTo>
                  <a:cubicBezTo>
                    <a:pt x="87" y="0"/>
                    <a:pt x="0" y="88"/>
                    <a:pt x="0" y="194"/>
                  </a:cubicBezTo>
                  <a:cubicBezTo>
                    <a:pt x="0" y="302"/>
                    <a:pt x="87" y="388"/>
                    <a:pt x="195" y="388"/>
                  </a:cubicBezTo>
                  <a:cubicBezTo>
                    <a:pt x="301" y="388"/>
                    <a:pt x="387" y="302"/>
                    <a:pt x="387" y="194"/>
                  </a:cubicBezTo>
                  <a:cubicBezTo>
                    <a:pt x="387" y="88"/>
                    <a:pt x="301" y="0"/>
                    <a:pt x="1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0"/>
            <p:cNvSpPr/>
            <p:nvPr/>
          </p:nvSpPr>
          <p:spPr>
            <a:xfrm>
              <a:off x="1271775" y="8342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9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9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0"/>
            <p:cNvSpPr/>
            <p:nvPr/>
          </p:nvSpPr>
          <p:spPr>
            <a:xfrm>
              <a:off x="1271775" y="800125"/>
              <a:ext cx="9725" cy="9725"/>
            </a:xfrm>
            <a:custGeom>
              <a:avLst/>
              <a:gdLst/>
              <a:ahLst/>
              <a:cxnLst/>
              <a:rect l="l" t="t" r="r" b="b"/>
              <a:pathLst>
                <a:path w="389" h="389" extrusionOk="0">
                  <a:moveTo>
                    <a:pt x="194" y="1"/>
                  </a:moveTo>
                  <a:cubicBezTo>
                    <a:pt x="87" y="1"/>
                    <a:pt x="0" y="88"/>
                    <a:pt x="0" y="195"/>
                  </a:cubicBezTo>
                  <a:cubicBezTo>
                    <a:pt x="0" y="302"/>
                    <a:pt x="87" y="389"/>
                    <a:pt x="194" y="389"/>
                  </a:cubicBezTo>
                  <a:cubicBezTo>
                    <a:pt x="300" y="389"/>
                    <a:pt x="388" y="302"/>
                    <a:pt x="388" y="195"/>
                  </a:cubicBezTo>
                  <a:cubicBezTo>
                    <a:pt x="388" y="88"/>
                    <a:pt x="300" y="1"/>
                    <a:pt x="19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2" name="Google Shape;5502;p20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Poppins Light"/>
                <a:ea typeface="Poppins Light"/>
                <a:cs typeface="Poppins Light"/>
                <a:sym typeface="Poppins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700775" y="431402"/>
            <a:ext cx="57426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"/>
              <a:buNone/>
              <a:defRPr sz="1800" b="1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375" y="1360975"/>
            <a:ext cx="7699200" cy="32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 Light"/>
              <a:buChar char="●"/>
              <a:defRPr>
                <a:solidFill>
                  <a:schemeClr val="accent2"/>
                </a:solidFill>
                <a:latin typeface="Poppins Light"/>
                <a:ea typeface="Poppins Light"/>
                <a:cs typeface="Poppins Light"/>
                <a:sym typeface="Poppins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●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Char char="○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Char char="■"/>
              <a:defRPr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8" r:id="rId5"/>
    <p:sldLayoutId id="2147483659" r:id="rId6"/>
    <p:sldLayoutId id="2147483661" r:id="rId7"/>
    <p:sldLayoutId id="2147483663" r:id="rId8"/>
    <p:sldLayoutId id="2147483666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4" name="Google Shape;7634;p29"/>
          <p:cNvSpPr txBox="1">
            <a:spLocks noGrp="1"/>
          </p:cNvSpPr>
          <p:nvPr>
            <p:ph type="ctrTitle"/>
          </p:nvPr>
        </p:nvSpPr>
        <p:spPr>
          <a:xfrm>
            <a:off x="767165" y="2039997"/>
            <a:ext cx="6865749" cy="10193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+mj-lt"/>
                <a:ea typeface="Cascadia Code" panose="020B0609020000020004" pitchFamily="49" charset="0"/>
                <a:cs typeface="Cascadia Code" panose="020B0609020000020004" pitchFamily="49" charset="0"/>
              </a:rPr>
              <a:t>XÂY DỰNG ỨNG DỤNG BÁN ĐIỆN THOẠI</a:t>
            </a:r>
            <a:br>
              <a:rPr lang="en-US" sz="2400" b="1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+mj-lt"/>
                <a:ea typeface="Cascadia Code" panose="020B0609020000020004" pitchFamily="49" charset="0"/>
                <a:cs typeface="Cascadia Code" panose="020B0609020000020004" pitchFamily="49" charset="0"/>
              </a:rPr>
            </a:br>
            <a:r>
              <a:rPr lang="en-US" sz="2400" b="1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+mj-lt"/>
                <a:ea typeface="Cascadia Code" panose="020B0609020000020004" pitchFamily="49" charset="0"/>
                <a:cs typeface="Cascadia Code" panose="020B0609020000020004" pitchFamily="49" charset="0"/>
              </a:rPr>
              <a:t>IFOUND / DEVELOP IFOUND APPLICATION</a:t>
            </a:r>
            <a:endParaRPr sz="4000" b="1" dirty="0">
              <a:solidFill>
                <a:schemeClr val="accent5">
                  <a:lumMod val="40000"/>
                  <a:lumOff val="60000"/>
                </a:schemeClr>
              </a:solidFill>
              <a:latin typeface="+mj-lt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7635" name="Google Shape;7635;p29"/>
          <p:cNvSpPr txBox="1">
            <a:spLocks noGrp="1"/>
          </p:cNvSpPr>
          <p:nvPr>
            <p:ph type="subTitle" idx="1"/>
          </p:nvPr>
        </p:nvSpPr>
        <p:spPr>
          <a:xfrm>
            <a:off x="2363492" y="3786813"/>
            <a:ext cx="5811864" cy="427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latin typeface="+mj-lt"/>
                <a:ea typeface="Open Sans SemiBold" panose="020B0706030804020204" pitchFamily="34" charset="0"/>
                <a:cs typeface="Open Sans SemiBold" panose="020B0706030804020204" pitchFamily="34" charset="0"/>
              </a:rPr>
              <a:t>Giảng viên hướng dẫn: Thầy Nguyễn Ngọc Chấn</a:t>
            </a:r>
            <a:endParaRPr sz="1800" dirty="0">
              <a:latin typeface="+mj-lt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A2D6C7C-A414-7620-514F-5B25C6AC9AD6}"/>
              </a:ext>
            </a:extLst>
          </p:cNvPr>
          <p:cNvSpPr txBox="1"/>
          <p:nvPr/>
        </p:nvSpPr>
        <p:spPr>
          <a:xfrm>
            <a:off x="6763872" y="3481748"/>
            <a:ext cx="12909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bg1"/>
                </a:solidFill>
                <a:latin typeface="+mj-lt"/>
                <a:ea typeface="Open Sans SemiBold" panose="020B0706030804020204" pitchFamily="34" charset="0"/>
                <a:cs typeface="Open Sans SemiBold" panose="020B0706030804020204" pitchFamily="34" charset="0"/>
              </a:rPr>
              <a:t>Nhóm 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1" name="Google Shape;14201;p54"/>
          <p:cNvSpPr txBox="1">
            <a:spLocks noGrp="1"/>
          </p:cNvSpPr>
          <p:nvPr>
            <p:ph type="title"/>
          </p:nvPr>
        </p:nvSpPr>
        <p:spPr>
          <a:xfrm>
            <a:off x="336925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 ADMIN</a:t>
            </a:r>
            <a:endParaRPr dirty="0"/>
          </a:p>
        </p:txBody>
      </p:sp>
      <p:sp>
        <p:nvSpPr>
          <p:cNvPr id="14203" name="Google Shape;14203;p54"/>
          <p:cNvSpPr txBox="1">
            <a:spLocks noGrp="1"/>
          </p:cNvSpPr>
          <p:nvPr>
            <p:ph type="subTitle" idx="2"/>
          </p:nvPr>
        </p:nvSpPr>
        <p:spPr>
          <a:xfrm>
            <a:off x="5361162" y="1539525"/>
            <a:ext cx="2991693" cy="28960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590800" algn="l"/>
              </a:tabLst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Nhóm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chức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năng</a:t>
            </a:r>
            <a:r>
              <a:rPr lang="vi-VN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Tài khoản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Đăng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/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Đăng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Xuất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590800" algn="l"/>
              </a:tabLst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Nhóm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chức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năng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quản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lý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Quản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lý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phẩm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Quản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lý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đơn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hàng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T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hêm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sửa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xóa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phẩm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Thêm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mục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phẩm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Sửa</a:t>
            </a:r>
            <a:r>
              <a:rPr lang="en-US" dirty="0">
                <a:solidFill>
                  <a:srgbClr val="000000"/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trạng</a:t>
            </a:r>
            <a:r>
              <a:rPr lang="en-US" dirty="0">
                <a:solidFill>
                  <a:srgbClr val="000000"/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thái</a:t>
            </a:r>
            <a:r>
              <a:rPr lang="en-US" dirty="0">
                <a:solidFill>
                  <a:srgbClr val="000000"/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đơn</a:t>
            </a:r>
            <a:r>
              <a:rPr lang="en-US" dirty="0">
                <a:solidFill>
                  <a:srgbClr val="000000"/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hàng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4204" name="Google Shape;14204;p54"/>
          <p:cNvGrpSpPr/>
          <p:nvPr/>
        </p:nvGrpSpPr>
        <p:grpSpPr>
          <a:xfrm>
            <a:off x="1367198" y="1322004"/>
            <a:ext cx="2782067" cy="2235976"/>
            <a:chOff x="1917372" y="1288466"/>
            <a:chExt cx="2993079" cy="2405568"/>
          </a:xfrm>
        </p:grpSpPr>
        <p:sp>
          <p:nvSpPr>
            <p:cNvPr id="14205" name="Google Shape;14205;p54"/>
            <p:cNvSpPr/>
            <p:nvPr/>
          </p:nvSpPr>
          <p:spPr>
            <a:xfrm>
              <a:off x="2962748" y="2186357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rgbClr val="D8D8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54"/>
            <p:cNvSpPr/>
            <p:nvPr/>
          </p:nvSpPr>
          <p:spPr>
            <a:xfrm>
              <a:off x="2962748" y="2186357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54"/>
            <p:cNvSpPr/>
            <p:nvPr/>
          </p:nvSpPr>
          <p:spPr>
            <a:xfrm>
              <a:off x="1917372" y="1288466"/>
              <a:ext cx="2993079" cy="1995402"/>
            </a:xfrm>
            <a:custGeom>
              <a:avLst/>
              <a:gdLst/>
              <a:ahLst/>
              <a:cxnLst/>
              <a:rect l="l" t="t" r="r" b="b"/>
              <a:pathLst>
                <a:path w="183540" h="122361" extrusionOk="0">
                  <a:moveTo>
                    <a:pt x="6113" y="0"/>
                  </a:moveTo>
                  <a:cubicBezTo>
                    <a:pt x="5991" y="0"/>
                    <a:pt x="5872" y="4"/>
                    <a:pt x="5753" y="12"/>
                  </a:cubicBezTo>
                  <a:cubicBezTo>
                    <a:pt x="5749" y="12"/>
                    <a:pt x="5746" y="11"/>
                    <a:pt x="5743" y="11"/>
                  </a:cubicBezTo>
                  <a:cubicBezTo>
                    <a:pt x="5734" y="11"/>
                    <a:pt x="5726" y="13"/>
                    <a:pt x="5718" y="15"/>
                  </a:cubicBezTo>
                  <a:cubicBezTo>
                    <a:pt x="5602" y="19"/>
                    <a:pt x="5486" y="30"/>
                    <a:pt x="5372" y="46"/>
                  </a:cubicBezTo>
                  <a:cubicBezTo>
                    <a:pt x="5252" y="58"/>
                    <a:pt x="5130" y="77"/>
                    <a:pt x="5011" y="101"/>
                  </a:cubicBezTo>
                  <a:cubicBezTo>
                    <a:pt x="4919" y="116"/>
                    <a:pt x="4827" y="135"/>
                    <a:pt x="4734" y="158"/>
                  </a:cubicBezTo>
                  <a:cubicBezTo>
                    <a:pt x="4447" y="223"/>
                    <a:pt x="4164" y="310"/>
                    <a:pt x="3890" y="418"/>
                  </a:cubicBezTo>
                  <a:cubicBezTo>
                    <a:pt x="3808" y="450"/>
                    <a:pt x="3728" y="484"/>
                    <a:pt x="3648" y="518"/>
                  </a:cubicBezTo>
                  <a:cubicBezTo>
                    <a:pt x="3541" y="569"/>
                    <a:pt x="3433" y="618"/>
                    <a:pt x="3329" y="671"/>
                  </a:cubicBezTo>
                  <a:cubicBezTo>
                    <a:pt x="3222" y="725"/>
                    <a:pt x="3113" y="783"/>
                    <a:pt x="3014" y="844"/>
                  </a:cubicBezTo>
                  <a:cubicBezTo>
                    <a:pt x="2945" y="887"/>
                    <a:pt x="2880" y="926"/>
                    <a:pt x="2814" y="972"/>
                  </a:cubicBezTo>
                  <a:cubicBezTo>
                    <a:pt x="2603" y="1103"/>
                    <a:pt x="2399" y="1249"/>
                    <a:pt x="2208" y="1410"/>
                  </a:cubicBezTo>
                  <a:lnTo>
                    <a:pt x="2092" y="1512"/>
                  </a:lnTo>
                  <a:cubicBezTo>
                    <a:pt x="2031" y="1563"/>
                    <a:pt x="1973" y="1617"/>
                    <a:pt x="1916" y="1670"/>
                  </a:cubicBezTo>
                  <a:cubicBezTo>
                    <a:pt x="1909" y="1678"/>
                    <a:pt x="1902" y="1682"/>
                    <a:pt x="1897" y="1694"/>
                  </a:cubicBezTo>
                  <a:cubicBezTo>
                    <a:pt x="1823" y="1757"/>
                    <a:pt x="1753" y="1825"/>
                    <a:pt x="1689" y="1901"/>
                  </a:cubicBezTo>
                  <a:cubicBezTo>
                    <a:pt x="1672" y="1910"/>
                    <a:pt x="1660" y="1923"/>
                    <a:pt x="1650" y="1938"/>
                  </a:cubicBezTo>
                  <a:cubicBezTo>
                    <a:pt x="1589" y="2001"/>
                    <a:pt x="1531" y="2065"/>
                    <a:pt x="1474" y="2130"/>
                  </a:cubicBezTo>
                  <a:cubicBezTo>
                    <a:pt x="1382" y="2237"/>
                    <a:pt x="1294" y="2346"/>
                    <a:pt x="1214" y="2458"/>
                  </a:cubicBezTo>
                  <a:cubicBezTo>
                    <a:pt x="1098" y="2614"/>
                    <a:pt x="986" y="2779"/>
                    <a:pt x="883" y="2944"/>
                  </a:cubicBezTo>
                  <a:cubicBezTo>
                    <a:pt x="818" y="3053"/>
                    <a:pt x="752" y="3168"/>
                    <a:pt x="694" y="3279"/>
                  </a:cubicBezTo>
                  <a:cubicBezTo>
                    <a:pt x="682" y="3299"/>
                    <a:pt x="672" y="3320"/>
                    <a:pt x="665" y="3340"/>
                  </a:cubicBezTo>
                  <a:cubicBezTo>
                    <a:pt x="614" y="3437"/>
                    <a:pt x="568" y="3532"/>
                    <a:pt x="526" y="3629"/>
                  </a:cubicBezTo>
                  <a:cubicBezTo>
                    <a:pt x="519" y="3649"/>
                    <a:pt x="511" y="3663"/>
                    <a:pt x="502" y="3678"/>
                  </a:cubicBezTo>
                  <a:cubicBezTo>
                    <a:pt x="456" y="3790"/>
                    <a:pt x="410" y="3902"/>
                    <a:pt x="368" y="4016"/>
                  </a:cubicBezTo>
                  <a:cubicBezTo>
                    <a:pt x="362" y="4028"/>
                    <a:pt x="359" y="4039"/>
                    <a:pt x="356" y="4052"/>
                  </a:cubicBezTo>
                  <a:cubicBezTo>
                    <a:pt x="315" y="4171"/>
                    <a:pt x="276" y="4290"/>
                    <a:pt x="242" y="4412"/>
                  </a:cubicBezTo>
                  <a:cubicBezTo>
                    <a:pt x="234" y="4432"/>
                    <a:pt x="227" y="4451"/>
                    <a:pt x="222" y="4470"/>
                  </a:cubicBezTo>
                  <a:cubicBezTo>
                    <a:pt x="152" y="4731"/>
                    <a:pt x="97" y="4997"/>
                    <a:pt x="59" y="5265"/>
                  </a:cubicBezTo>
                  <a:cubicBezTo>
                    <a:pt x="18" y="5548"/>
                    <a:pt x="1" y="5834"/>
                    <a:pt x="1" y="6121"/>
                  </a:cubicBezTo>
                  <a:lnTo>
                    <a:pt x="1" y="116245"/>
                  </a:lnTo>
                  <a:cubicBezTo>
                    <a:pt x="1" y="116350"/>
                    <a:pt x="4" y="116457"/>
                    <a:pt x="8" y="116561"/>
                  </a:cubicBezTo>
                  <a:cubicBezTo>
                    <a:pt x="16" y="116690"/>
                    <a:pt x="27" y="116821"/>
                    <a:pt x="39" y="116948"/>
                  </a:cubicBezTo>
                  <a:cubicBezTo>
                    <a:pt x="69" y="117201"/>
                    <a:pt x="114" y="117453"/>
                    <a:pt x="173" y="117701"/>
                  </a:cubicBezTo>
                  <a:cubicBezTo>
                    <a:pt x="205" y="117823"/>
                    <a:pt x="239" y="117947"/>
                    <a:pt x="273" y="118066"/>
                  </a:cubicBezTo>
                  <a:cubicBezTo>
                    <a:pt x="312" y="118185"/>
                    <a:pt x="353" y="118304"/>
                    <a:pt x="397" y="118419"/>
                  </a:cubicBezTo>
                  <a:cubicBezTo>
                    <a:pt x="438" y="118526"/>
                    <a:pt x="480" y="118635"/>
                    <a:pt x="531" y="118742"/>
                  </a:cubicBezTo>
                  <a:cubicBezTo>
                    <a:pt x="534" y="118754"/>
                    <a:pt x="542" y="118769"/>
                    <a:pt x="545" y="118783"/>
                  </a:cubicBezTo>
                  <a:cubicBezTo>
                    <a:pt x="596" y="118888"/>
                    <a:pt x="645" y="118995"/>
                    <a:pt x="703" y="119095"/>
                  </a:cubicBezTo>
                  <a:cubicBezTo>
                    <a:pt x="761" y="119206"/>
                    <a:pt x="818" y="119313"/>
                    <a:pt x="883" y="119418"/>
                  </a:cubicBezTo>
                  <a:cubicBezTo>
                    <a:pt x="988" y="119586"/>
                    <a:pt x="1099" y="119748"/>
                    <a:pt x="1214" y="119906"/>
                  </a:cubicBezTo>
                  <a:cubicBezTo>
                    <a:pt x="1354" y="120090"/>
                    <a:pt x="1504" y="120269"/>
                    <a:pt x="1663" y="120439"/>
                  </a:cubicBezTo>
                  <a:cubicBezTo>
                    <a:pt x="1744" y="120524"/>
                    <a:pt x="1824" y="120604"/>
                    <a:pt x="1909" y="120684"/>
                  </a:cubicBezTo>
                  <a:cubicBezTo>
                    <a:pt x="2155" y="120915"/>
                    <a:pt x="2418" y="121126"/>
                    <a:pt x="2697" y="121317"/>
                  </a:cubicBezTo>
                  <a:cubicBezTo>
                    <a:pt x="2707" y="121323"/>
                    <a:pt x="2717" y="121329"/>
                    <a:pt x="2726" y="121336"/>
                  </a:cubicBezTo>
                  <a:cubicBezTo>
                    <a:pt x="2826" y="121402"/>
                    <a:pt x="2923" y="121463"/>
                    <a:pt x="3027" y="121524"/>
                  </a:cubicBezTo>
                  <a:cubicBezTo>
                    <a:pt x="3127" y="121582"/>
                    <a:pt x="3229" y="121640"/>
                    <a:pt x="3334" y="121694"/>
                  </a:cubicBezTo>
                  <a:cubicBezTo>
                    <a:pt x="3438" y="121746"/>
                    <a:pt x="3545" y="121796"/>
                    <a:pt x="3652" y="121843"/>
                  </a:cubicBezTo>
                  <a:cubicBezTo>
                    <a:pt x="3752" y="121889"/>
                    <a:pt x="3856" y="121930"/>
                    <a:pt x="3959" y="121969"/>
                  </a:cubicBezTo>
                  <a:cubicBezTo>
                    <a:pt x="4203" y="122063"/>
                    <a:pt x="4453" y="122139"/>
                    <a:pt x="4708" y="122195"/>
                  </a:cubicBezTo>
                  <a:cubicBezTo>
                    <a:pt x="4807" y="122222"/>
                    <a:pt x="4912" y="122243"/>
                    <a:pt x="5016" y="122261"/>
                  </a:cubicBezTo>
                  <a:cubicBezTo>
                    <a:pt x="5135" y="122285"/>
                    <a:pt x="5254" y="122302"/>
                    <a:pt x="5376" y="122314"/>
                  </a:cubicBezTo>
                  <a:cubicBezTo>
                    <a:pt x="5495" y="122331"/>
                    <a:pt x="5614" y="122341"/>
                    <a:pt x="5738" y="122349"/>
                  </a:cubicBezTo>
                  <a:lnTo>
                    <a:pt x="5748" y="122349"/>
                  </a:lnTo>
                  <a:cubicBezTo>
                    <a:pt x="5867" y="122358"/>
                    <a:pt x="5991" y="122361"/>
                    <a:pt x="6113" y="122361"/>
                  </a:cubicBezTo>
                  <a:lnTo>
                    <a:pt x="177418" y="122361"/>
                  </a:lnTo>
                  <a:cubicBezTo>
                    <a:pt x="177419" y="122361"/>
                    <a:pt x="177420" y="122361"/>
                    <a:pt x="177421" y="122361"/>
                  </a:cubicBezTo>
                  <a:cubicBezTo>
                    <a:pt x="180476" y="122361"/>
                    <a:pt x="183063" y="120107"/>
                    <a:pt x="183483" y="117080"/>
                  </a:cubicBezTo>
                  <a:cubicBezTo>
                    <a:pt x="183520" y="116804"/>
                    <a:pt x="183539" y="116524"/>
                    <a:pt x="183539" y="116244"/>
                  </a:cubicBezTo>
                  <a:lnTo>
                    <a:pt x="183539" y="6121"/>
                  </a:lnTo>
                  <a:cubicBezTo>
                    <a:pt x="183539" y="2742"/>
                    <a:pt x="180797" y="0"/>
                    <a:pt x="177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54"/>
            <p:cNvSpPr/>
            <p:nvPr/>
          </p:nvSpPr>
          <p:spPr>
            <a:xfrm>
              <a:off x="2017076" y="1388251"/>
              <a:ext cx="2793524" cy="1485466"/>
            </a:xfrm>
            <a:custGeom>
              <a:avLst/>
              <a:gdLst/>
              <a:ahLst/>
              <a:cxnLst/>
              <a:rect l="l" t="t" r="r" b="b"/>
              <a:pathLst>
                <a:path w="171303" h="91091" extrusionOk="0">
                  <a:moveTo>
                    <a:pt x="0" y="1"/>
                  </a:moveTo>
                  <a:lnTo>
                    <a:pt x="0" y="91090"/>
                  </a:lnTo>
                  <a:lnTo>
                    <a:pt x="171303" y="91090"/>
                  </a:lnTo>
                  <a:lnTo>
                    <a:pt x="171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54"/>
            <p:cNvSpPr/>
            <p:nvPr/>
          </p:nvSpPr>
          <p:spPr>
            <a:xfrm>
              <a:off x="1917372" y="2984544"/>
              <a:ext cx="2993079" cy="299324"/>
            </a:xfrm>
            <a:custGeom>
              <a:avLst/>
              <a:gdLst/>
              <a:ahLst/>
              <a:cxnLst/>
              <a:rect l="l" t="t" r="r" b="b"/>
              <a:pathLst>
                <a:path w="183540" h="18355" extrusionOk="0">
                  <a:moveTo>
                    <a:pt x="1" y="0"/>
                  </a:moveTo>
                  <a:lnTo>
                    <a:pt x="1" y="12239"/>
                  </a:lnTo>
                  <a:cubicBezTo>
                    <a:pt x="1" y="12344"/>
                    <a:pt x="4" y="12451"/>
                    <a:pt x="8" y="12555"/>
                  </a:cubicBezTo>
                  <a:cubicBezTo>
                    <a:pt x="16" y="12684"/>
                    <a:pt x="27" y="12815"/>
                    <a:pt x="39" y="12942"/>
                  </a:cubicBezTo>
                  <a:cubicBezTo>
                    <a:pt x="69" y="13195"/>
                    <a:pt x="114" y="13447"/>
                    <a:pt x="173" y="13695"/>
                  </a:cubicBezTo>
                  <a:cubicBezTo>
                    <a:pt x="205" y="13817"/>
                    <a:pt x="239" y="13941"/>
                    <a:pt x="273" y="14060"/>
                  </a:cubicBezTo>
                  <a:cubicBezTo>
                    <a:pt x="312" y="14179"/>
                    <a:pt x="353" y="14298"/>
                    <a:pt x="397" y="14413"/>
                  </a:cubicBezTo>
                  <a:cubicBezTo>
                    <a:pt x="438" y="14520"/>
                    <a:pt x="480" y="14629"/>
                    <a:pt x="531" y="14736"/>
                  </a:cubicBezTo>
                  <a:cubicBezTo>
                    <a:pt x="534" y="14748"/>
                    <a:pt x="542" y="14763"/>
                    <a:pt x="545" y="14777"/>
                  </a:cubicBezTo>
                  <a:cubicBezTo>
                    <a:pt x="596" y="14882"/>
                    <a:pt x="645" y="14989"/>
                    <a:pt x="703" y="15089"/>
                  </a:cubicBezTo>
                  <a:cubicBezTo>
                    <a:pt x="761" y="15200"/>
                    <a:pt x="818" y="15307"/>
                    <a:pt x="883" y="15412"/>
                  </a:cubicBezTo>
                  <a:cubicBezTo>
                    <a:pt x="988" y="15580"/>
                    <a:pt x="1099" y="15742"/>
                    <a:pt x="1214" y="15900"/>
                  </a:cubicBezTo>
                  <a:cubicBezTo>
                    <a:pt x="1354" y="16084"/>
                    <a:pt x="1504" y="16263"/>
                    <a:pt x="1663" y="16433"/>
                  </a:cubicBezTo>
                  <a:cubicBezTo>
                    <a:pt x="1744" y="16518"/>
                    <a:pt x="1824" y="16598"/>
                    <a:pt x="1909" y="16678"/>
                  </a:cubicBezTo>
                  <a:cubicBezTo>
                    <a:pt x="2155" y="16909"/>
                    <a:pt x="2418" y="17120"/>
                    <a:pt x="2697" y="17311"/>
                  </a:cubicBezTo>
                  <a:cubicBezTo>
                    <a:pt x="2707" y="17317"/>
                    <a:pt x="2717" y="17323"/>
                    <a:pt x="2726" y="17330"/>
                  </a:cubicBezTo>
                  <a:cubicBezTo>
                    <a:pt x="2826" y="17396"/>
                    <a:pt x="2923" y="17457"/>
                    <a:pt x="3027" y="17518"/>
                  </a:cubicBezTo>
                  <a:cubicBezTo>
                    <a:pt x="3127" y="17576"/>
                    <a:pt x="3229" y="17634"/>
                    <a:pt x="3334" y="17688"/>
                  </a:cubicBezTo>
                  <a:cubicBezTo>
                    <a:pt x="3438" y="17740"/>
                    <a:pt x="3545" y="17790"/>
                    <a:pt x="3652" y="17837"/>
                  </a:cubicBezTo>
                  <a:cubicBezTo>
                    <a:pt x="3752" y="17883"/>
                    <a:pt x="3856" y="17924"/>
                    <a:pt x="3959" y="17963"/>
                  </a:cubicBezTo>
                  <a:cubicBezTo>
                    <a:pt x="4203" y="18057"/>
                    <a:pt x="4453" y="18133"/>
                    <a:pt x="4708" y="18189"/>
                  </a:cubicBezTo>
                  <a:cubicBezTo>
                    <a:pt x="4807" y="18216"/>
                    <a:pt x="4912" y="18237"/>
                    <a:pt x="5016" y="18255"/>
                  </a:cubicBezTo>
                  <a:cubicBezTo>
                    <a:pt x="5135" y="18279"/>
                    <a:pt x="5254" y="18296"/>
                    <a:pt x="5376" y="18308"/>
                  </a:cubicBezTo>
                  <a:cubicBezTo>
                    <a:pt x="5495" y="18325"/>
                    <a:pt x="5614" y="18335"/>
                    <a:pt x="5738" y="18343"/>
                  </a:cubicBezTo>
                  <a:lnTo>
                    <a:pt x="5748" y="18343"/>
                  </a:lnTo>
                  <a:cubicBezTo>
                    <a:pt x="5867" y="18352"/>
                    <a:pt x="5991" y="18355"/>
                    <a:pt x="6113" y="18355"/>
                  </a:cubicBezTo>
                  <a:lnTo>
                    <a:pt x="177418" y="18355"/>
                  </a:lnTo>
                  <a:cubicBezTo>
                    <a:pt x="177419" y="18355"/>
                    <a:pt x="177420" y="18355"/>
                    <a:pt x="177421" y="18355"/>
                  </a:cubicBezTo>
                  <a:cubicBezTo>
                    <a:pt x="180476" y="18355"/>
                    <a:pt x="183063" y="16101"/>
                    <a:pt x="183483" y="13074"/>
                  </a:cubicBezTo>
                  <a:cubicBezTo>
                    <a:pt x="183520" y="12798"/>
                    <a:pt x="183539" y="12518"/>
                    <a:pt x="183539" y="12238"/>
                  </a:cubicBezTo>
                  <a:lnTo>
                    <a:pt x="1835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54"/>
            <p:cNvSpPr/>
            <p:nvPr/>
          </p:nvSpPr>
          <p:spPr>
            <a:xfrm>
              <a:off x="3363961" y="3084313"/>
              <a:ext cx="99753" cy="99786"/>
            </a:xfrm>
            <a:custGeom>
              <a:avLst/>
              <a:gdLst/>
              <a:ahLst/>
              <a:cxnLst/>
              <a:rect l="l" t="t" r="r" b="b"/>
              <a:pathLst>
                <a:path w="6117" h="6119" extrusionOk="0">
                  <a:moveTo>
                    <a:pt x="3059" y="0"/>
                  </a:moveTo>
                  <a:cubicBezTo>
                    <a:pt x="1370" y="0"/>
                    <a:pt x="0" y="1370"/>
                    <a:pt x="0" y="3059"/>
                  </a:cubicBezTo>
                  <a:cubicBezTo>
                    <a:pt x="0" y="4749"/>
                    <a:pt x="1370" y="6118"/>
                    <a:pt x="3059" y="6118"/>
                  </a:cubicBezTo>
                  <a:cubicBezTo>
                    <a:pt x="4747" y="6118"/>
                    <a:pt x="6117" y="4749"/>
                    <a:pt x="6117" y="3059"/>
                  </a:cubicBezTo>
                  <a:cubicBezTo>
                    <a:pt x="6117" y="1370"/>
                    <a:pt x="4747" y="0"/>
                    <a:pt x="3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54"/>
            <p:cNvSpPr/>
            <p:nvPr/>
          </p:nvSpPr>
          <p:spPr>
            <a:xfrm>
              <a:off x="3120490" y="3283851"/>
              <a:ext cx="586711" cy="78276"/>
            </a:xfrm>
            <a:custGeom>
              <a:avLst/>
              <a:gdLst/>
              <a:ahLst/>
              <a:cxnLst/>
              <a:rect l="l" t="t" r="r" b="b"/>
              <a:pathLst>
                <a:path w="35978" h="4800" extrusionOk="0">
                  <a:moveTo>
                    <a:pt x="334" y="1"/>
                  </a:moveTo>
                  <a:lnTo>
                    <a:pt x="1" y="4800"/>
                  </a:lnTo>
                  <a:lnTo>
                    <a:pt x="35978" y="4800"/>
                  </a:lnTo>
                  <a:lnTo>
                    <a:pt x="356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12" name="Google Shape;14212;p54"/>
          <p:cNvSpPr/>
          <p:nvPr/>
        </p:nvSpPr>
        <p:spPr>
          <a:xfrm>
            <a:off x="1367059" y="2991123"/>
            <a:ext cx="185482" cy="185482"/>
          </a:xfrm>
          <a:custGeom>
            <a:avLst/>
            <a:gdLst/>
            <a:ahLst/>
            <a:cxnLst/>
            <a:rect l="l" t="t" r="r" b="b"/>
            <a:pathLst>
              <a:path w="12237" h="12237" extrusionOk="0">
                <a:moveTo>
                  <a:pt x="0" y="0"/>
                </a:moveTo>
                <a:lnTo>
                  <a:pt x="0" y="6118"/>
                </a:lnTo>
                <a:cubicBezTo>
                  <a:pt x="0" y="9496"/>
                  <a:pt x="2739" y="12237"/>
                  <a:pt x="6118" y="12237"/>
                </a:cubicBezTo>
                <a:lnTo>
                  <a:pt x="12237" y="1223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14" name="Google Shape;14214;p54"/>
          <p:cNvGrpSpPr/>
          <p:nvPr/>
        </p:nvGrpSpPr>
        <p:grpSpPr>
          <a:xfrm>
            <a:off x="3617437" y="2496538"/>
            <a:ext cx="1118132" cy="1447011"/>
            <a:chOff x="4338285" y="2552085"/>
            <a:chExt cx="1202939" cy="1556763"/>
          </a:xfrm>
        </p:grpSpPr>
        <p:sp>
          <p:nvSpPr>
            <p:cNvPr id="14215" name="Google Shape;14215;p54"/>
            <p:cNvSpPr/>
            <p:nvPr/>
          </p:nvSpPr>
          <p:spPr>
            <a:xfrm>
              <a:off x="4338285" y="2552085"/>
              <a:ext cx="1202939" cy="1556763"/>
            </a:xfrm>
            <a:custGeom>
              <a:avLst/>
              <a:gdLst/>
              <a:ahLst/>
              <a:cxnLst/>
              <a:rect l="l" t="t" r="r" b="b"/>
              <a:pathLst>
                <a:path w="73766" h="95463" extrusionOk="0">
                  <a:moveTo>
                    <a:pt x="4340" y="1"/>
                  </a:moveTo>
                  <a:cubicBezTo>
                    <a:pt x="1935" y="1"/>
                    <a:pt x="0" y="1936"/>
                    <a:pt x="0" y="4340"/>
                  </a:cubicBezTo>
                  <a:lnTo>
                    <a:pt x="0" y="91123"/>
                  </a:lnTo>
                  <a:cubicBezTo>
                    <a:pt x="0" y="93527"/>
                    <a:pt x="1935" y="95462"/>
                    <a:pt x="4340" y="95462"/>
                  </a:cubicBezTo>
                  <a:lnTo>
                    <a:pt x="69426" y="95462"/>
                  </a:lnTo>
                  <a:cubicBezTo>
                    <a:pt x="71830" y="95462"/>
                    <a:pt x="73766" y="93527"/>
                    <a:pt x="73766" y="91123"/>
                  </a:cubicBezTo>
                  <a:lnTo>
                    <a:pt x="73766" y="4340"/>
                  </a:lnTo>
                  <a:cubicBezTo>
                    <a:pt x="73766" y="1936"/>
                    <a:pt x="71830" y="1"/>
                    <a:pt x="69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54"/>
            <p:cNvSpPr/>
            <p:nvPr/>
          </p:nvSpPr>
          <p:spPr>
            <a:xfrm>
              <a:off x="4409044" y="2622860"/>
              <a:ext cx="1061423" cy="1415230"/>
            </a:xfrm>
            <a:custGeom>
              <a:avLst/>
              <a:gdLst/>
              <a:ahLst/>
              <a:cxnLst/>
              <a:rect l="l" t="t" r="r" b="b"/>
              <a:pathLst>
                <a:path w="65088" h="86784" extrusionOk="0">
                  <a:moveTo>
                    <a:pt x="1" y="0"/>
                  </a:moveTo>
                  <a:lnTo>
                    <a:pt x="1" y="34371"/>
                  </a:lnTo>
                  <a:lnTo>
                    <a:pt x="1" y="86783"/>
                  </a:lnTo>
                  <a:lnTo>
                    <a:pt x="65087" y="86783"/>
                  </a:lnTo>
                  <a:lnTo>
                    <a:pt x="65087" y="34371"/>
                  </a:lnTo>
                  <a:lnTo>
                    <a:pt x="65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8" name="Google Shape;14218;p54"/>
          <p:cNvGrpSpPr/>
          <p:nvPr/>
        </p:nvGrpSpPr>
        <p:grpSpPr>
          <a:xfrm>
            <a:off x="3385856" y="3299888"/>
            <a:ext cx="415036" cy="861965"/>
            <a:chOff x="4089139" y="3416366"/>
            <a:chExt cx="446516" cy="927342"/>
          </a:xfrm>
        </p:grpSpPr>
        <p:sp>
          <p:nvSpPr>
            <p:cNvPr id="14219" name="Google Shape;14219;p54"/>
            <p:cNvSpPr/>
            <p:nvPr/>
          </p:nvSpPr>
          <p:spPr>
            <a:xfrm>
              <a:off x="4089139" y="3416366"/>
              <a:ext cx="446516" cy="927342"/>
            </a:xfrm>
            <a:custGeom>
              <a:avLst/>
              <a:gdLst/>
              <a:ahLst/>
              <a:cxnLst/>
              <a:rect l="l" t="t" r="r" b="b"/>
              <a:pathLst>
                <a:path w="27381" h="56866" extrusionOk="0">
                  <a:moveTo>
                    <a:pt x="2107" y="1"/>
                  </a:moveTo>
                  <a:cubicBezTo>
                    <a:pt x="944" y="1"/>
                    <a:pt x="1" y="945"/>
                    <a:pt x="1" y="2107"/>
                  </a:cubicBezTo>
                  <a:lnTo>
                    <a:pt x="1" y="54761"/>
                  </a:lnTo>
                  <a:cubicBezTo>
                    <a:pt x="1" y="55923"/>
                    <a:pt x="944" y="56866"/>
                    <a:pt x="2107" y="56866"/>
                  </a:cubicBezTo>
                  <a:lnTo>
                    <a:pt x="25274" y="56866"/>
                  </a:lnTo>
                  <a:cubicBezTo>
                    <a:pt x="26437" y="56866"/>
                    <a:pt x="27379" y="55923"/>
                    <a:pt x="27381" y="54761"/>
                  </a:cubicBezTo>
                  <a:lnTo>
                    <a:pt x="27381" y="2107"/>
                  </a:lnTo>
                  <a:cubicBezTo>
                    <a:pt x="27381" y="945"/>
                    <a:pt x="26437" y="1"/>
                    <a:pt x="25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54"/>
            <p:cNvSpPr/>
            <p:nvPr/>
          </p:nvSpPr>
          <p:spPr>
            <a:xfrm>
              <a:off x="4276676" y="4241884"/>
              <a:ext cx="68883" cy="66257"/>
            </a:xfrm>
            <a:custGeom>
              <a:avLst/>
              <a:gdLst/>
              <a:ahLst/>
              <a:cxnLst/>
              <a:rect l="l" t="t" r="r" b="b"/>
              <a:pathLst>
                <a:path w="4224" h="4063" extrusionOk="0">
                  <a:moveTo>
                    <a:pt x="2194" y="0"/>
                  </a:moveTo>
                  <a:cubicBezTo>
                    <a:pt x="2193" y="0"/>
                    <a:pt x="2192" y="0"/>
                    <a:pt x="2191" y="0"/>
                  </a:cubicBezTo>
                  <a:cubicBezTo>
                    <a:pt x="1370" y="0"/>
                    <a:pt x="628" y="495"/>
                    <a:pt x="314" y="1254"/>
                  </a:cubicBezTo>
                  <a:cubicBezTo>
                    <a:pt x="0" y="2013"/>
                    <a:pt x="174" y="2887"/>
                    <a:pt x="755" y="3467"/>
                  </a:cubicBezTo>
                  <a:cubicBezTo>
                    <a:pt x="1143" y="3856"/>
                    <a:pt x="1663" y="4062"/>
                    <a:pt x="2192" y="4062"/>
                  </a:cubicBezTo>
                  <a:cubicBezTo>
                    <a:pt x="2454" y="4062"/>
                    <a:pt x="2717" y="4012"/>
                    <a:pt x="2968" y="3908"/>
                  </a:cubicBezTo>
                  <a:cubicBezTo>
                    <a:pt x="3728" y="3594"/>
                    <a:pt x="4222" y="2854"/>
                    <a:pt x="4223" y="2032"/>
                  </a:cubicBezTo>
                  <a:cubicBezTo>
                    <a:pt x="4223" y="911"/>
                    <a:pt x="3315" y="0"/>
                    <a:pt x="2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54"/>
            <p:cNvSpPr/>
            <p:nvPr/>
          </p:nvSpPr>
          <p:spPr>
            <a:xfrm>
              <a:off x="4267087" y="3493843"/>
              <a:ext cx="90637" cy="16813"/>
            </a:xfrm>
            <a:custGeom>
              <a:avLst/>
              <a:gdLst/>
              <a:ahLst/>
              <a:cxnLst/>
              <a:rect l="l" t="t" r="r" b="b"/>
              <a:pathLst>
                <a:path w="5558" h="1031" extrusionOk="0">
                  <a:moveTo>
                    <a:pt x="515" y="0"/>
                  </a:move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lnTo>
                    <a:pt x="5044" y="1030"/>
                  </a:lnTo>
                  <a:cubicBezTo>
                    <a:pt x="5326" y="1030"/>
                    <a:pt x="5557" y="799"/>
                    <a:pt x="5557" y="515"/>
                  </a:cubicBezTo>
                  <a:cubicBezTo>
                    <a:pt x="5557" y="231"/>
                    <a:pt x="5326" y="0"/>
                    <a:pt x="5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54"/>
            <p:cNvSpPr/>
            <p:nvPr/>
          </p:nvSpPr>
          <p:spPr>
            <a:xfrm>
              <a:off x="4301496" y="3457787"/>
              <a:ext cx="21020" cy="20221"/>
            </a:xfrm>
            <a:custGeom>
              <a:avLst/>
              <a:gdLst/>
              <a:ahLst/>
              <a:cxnLst/>
              <a:rect l="l" t="t" r="r" b="b"/>
              <a:pathLst>
                <a:path w="1289" h="1240" extrusionOk="0">
                  <a:moveTo>
                    <a:pt x="669" y="0"/>
                  </a:moveTo>
                  <a:cubicBezTo>
                    <a:pt x="419" y="0"/>
                    <a:pt x="193" y="152"/>
                    <a:pt x="98" y="383"/>
                  </a:cubicBezTo>
                  <a:cubicBezTo>
                    <a:pt x="1" y="615"/>
                    <a:pt x="55" y="882"/>
                    <a:pt x="232" y="1059"/>
                  </a:cubicBezTo>
                  <a:cubicBezTo>
                    <a:pt x="350" y="1177"/>
                    <a:pt x="509" y="1239"/>
                    <a:pt x="671" y="1239"/>
                  </a:cubicBezTo>
                  <a:cubicBezTo>
                    <a:pt x="750" y="1239"/>
                    <a:pt x="830" y="1224"/>
                    <a:pt x="906" y="1193"/>
                  </a:cubicBezTo>
                  <a:cubicBezTo>
                    <a:pt x="1138" y="1096"/>
                    <a:pt x="1289" y="871"/>
                    <a:pt x="1289" y="620"/>
                  </a:cubicBezTo>
                  <a:cubicBezTo>
                    <a:pt x="1289" y="279"/>
                    <a:pt x="1012" y="0"/>
                    <a:pt x="6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23" name="Google Shape;14223;p54"/>
          <p:cNvSpPr/>
          <p:nvPr/>
        </p:nvSpPr>
        <p:spPr>
          <a:xfrm>
            <a:off x="2180588" y="3001020"/>
            <a:ext cx="221951" cy="221951"/>
          </a:xfrm>
          <a:custGeom>
            <a:avLst/>
            <a:gdLst/>
            <a:ahLst/>
            <a:cxnLst/>
            <a:rect l="l" t="t" r="r" b="b"/>
            <a:pathLst>
              <a:path w="14643" h="14643" extrusionOk="0">
                <a:moveTo>
                  <a:pt x="1" y="1"/>
                </a:moveTo>
                <a:lnTo>
                  <a:pt x="14643" y="14643"/>
                </a:lnTo>
                <a:lnTo>
                  <a:pt x="14643" y="7322"/>
                </a:lnTo>
                <a:cubicBezTo>
                  <a:pt x="14643" y="3271"/>
                  <a:pt x="11365" y="1"/>
                  <a:pt x="732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24" name="Google Shape;14224;p54"/>
          <p:cNvGrpSpPr/>
          <p:nvPr/>
        </p:nvGrpSpPr>
        <p:grpSpPr>
          <a:xfrm>
            <a:off x="405253" y="3001142"/>
            <a:ext cx="2219348" cy="1331615"/>
            <a:chOff x="882465" y="3094962"/>
            <a:chExt cx="2387679" cy="1432614"/>
          </a:xfrm>
        </p:grpSpPr>
        <p:sp>
          <p:nvSpPr>
            <p:cNvPr id="14225" name="Google Shape;14225;p54"/>
            <p:cNvSpPr/>
            <p:nvPr/>
          </p:nvSpPr>
          <p:spPr>
            <a:xfrm>
              <a:off x="1121240" y="3094962"/>
              <a:ext cx="1910130" cy="1313243"/>
            </a:xfrm>
            <a:custGeom>
              <a:avLst/>
              <a:gdLst/>
              <a:ahLst/>
              <a:cxnLst/>
              <a:rect l="l" t="t" r="r" b="b"/>
              <a:pathLst>
                <a:path w="117132" h="80530" extrusionOk="0">
                  <a:moveTo>
                    <a:pt x="7321" y="1"/>
                  </a:moveTo>
                  <a:lnTo>
                    <a:pt x="0" y="7322"/>
                  </a:lnTo>
                  <a:lnTo>
                    <a:pt x="0" y="80530"/>
                  </a:lnTo>
                  <a:lnTo>
                    <a:pt x="117132" y="80530"/>
                  </a:lnTo>
                  <a:lnTo>
                    <a:pt x="117132" y="7322"/>
                  </a:lnTo>
                  <a:lnTo>
                    <a:pt x="1098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54"/>
            <p:cNvSpPr/>
            <p:nvPr/>
          </p:nvSpPr>
          <p:spPr>
            <a:xfrm>
              <a:off x="1240594" y="3214300"/>
              <a:ext cx="1671372" cy="1074452"/>
            </a:xfrm>
            <a:custGeom>
              <a:avLst/>
              <a:gdLst/>
              <a:ahLst/>
              <a:cxnLst/>
              <a:rect l="l" t="t" r="r" b="b"/>
              <a:pathLst>
                <a:path w="102491" h="65887" extrusionOk="0">
                  <a:moveTo>
                    <a:pt x="1" y="1"/>
                  </a:moveTo>
                  <a:lnTo>
                    <a:pt x="1" y="65886"/>
                  </a:lnTo>
                  <a:lnTo>
                    <a:pt x="102490" y="65886"/>
                  </a:lnTo>
                  <a:lnTo>
                    <a:pt x="102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54"/>
            <p:cNvSpPr/>
            <p:nvPr/>
          </p:nvSpPr>
          <p:spPr>
            <a:xfrm>
              <a:off x="882465" y="4408188"/>
              <a:ext cx="2387679" cy="119387"/>
            </a:xfrm>
            <a:custGeom>
              <a:avLst/>
              <a:gdLst/>
              <a:ahLst/>
              <a:cxnLst/>
              <a:rect l="l" t="t" r="r" b="b"/>
              <a:pathLst>
                <a:path w="146416" h="7321" extrusionOk="0">
                  <a:moveTo>
                    <a:pt x="0" y="1"/>
                  </a:moveTo>
                  <a:cubicBezTo>
                    <a:pt x="0" y="4042"/>
                    <a:pt x="3270" y="7320"/>
                    <a:pt x="7321" y="7320"/>
                  </a:cubicBezTo>
                  <a:lnTo>
                    <a:pt x="139095" y="7320"/>
                  </a:lnTo>
                  <a:cubicBezTo>
                    <a:pt x="140909" y="7313"/>
                    <a:pt x="142577" y="6653"/>
                    <a:pt x="143854" y="5556"/>
                  </a:cubicBezTo>
                  <a:cubicBezTo>
                    <a:pt x="144000" y="5434"/>
                    <a:pt x="144138" y="5303"/>
                    <a:pt x="144268" y="5174"/>
                  </a:cubicBezTo>
                  <a:cubicBezTo>
                    <a:pt x="145472" y="3970"/>
                    <a:pt x="146261" y="2359"/>
                    <a:pt x="146392" y="562"/>
                  </a:cubicBezTo>
                  <a:cubicBezTo>
                    <a:pt x="146407" y="375"/>
                    <a:pt x="146416" y="187"/>
                    <a:pt x="146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54"/>
            <p:cNvSpPr/>
            <p:nvPr/>
          </p:nvSpPr>
          <p:spPr>
            <a:xfrm>
              <a:off x="1872118" y="4408123"/>
              <a:ext cx="408340" cy="51842"/>
            </a:xfrm>
            <a:custGeom>
              <a:avLst/>
              <a:gdLst/>
              <a:ahLst/>
              <a:cxnLst/>
              <a:rect l="l" t="t" r="r" b="b"/>
              <a:pathLst>
                <a:path w="25040" h="3179" extrusionOk="0">
                  <a:moveTo>
                    <a:pt x="1" y="0"/>
                  </a:moveTo>
                  <a:cubicBezTo>
                    <a:pt x="1" y="1755"/>
                    <a:pt x="1424" y="3179"/>
                    <a:pt x="3181" y="3179"/>
                  </a:cubicBezTo>
                  <a:lnTo>
                    <a:pt x="21858" y="3179"/>
                  </a:lnTo>
                  <a:cubicBezTo>
                    <a:pt x="21859" y="3179"/>
                    <a:pt x="21860" y="3179"/>
                    <a:pt x="21861" y="3179"/>
                  </a:cubicBezTo>
                  <a:cubicBezTo>
                    <a:pt x="23616" y="3179"/>
                    <a:pt x="25039" y="1756"/>
                    <a:pt x="25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29" name="Google Shape;14229;p54"/>
          <p:cNvSpPr/>
          <p:nvPr/>
        </p:nvSpPr>
        <p:spPr>
          <a:xfrm>
            <a:off x="627117" y="3000975"/>
            <a:ext cx="221936" cy="221936"/>
          </a:xfrm>
          <a:custGeom>
            <a:avLst/>
            <a:gdLst/>
            <a:ahLst/>
            <a:cxnLst/>
            <a:rect l="l" t="t" r="r" b="b"/>
            <a:pathLst>
              <a:path w="14642" h="14642" extrusionOk="0">
                <a:moveTo>
                  <a:pt x="7322" y="1"/>
                </a:moveTo>
                <a:cubicBezTo>
                  <a:pt x="3275" y="1"/>
                  <a:pt x="1" y="3274"/>
                  <a:pt x="1" y="7322"/>
                </a:cubicBezTo>
                <a:lnTo>
                  <a:pt x="1" y="14641"/>
                </a:lnTo>
                <a:lnTo>
                  <a:pt x="1464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34" name="Google Shape;14234;p54"/>
          <p:cNvGrpSpPr/>
          <p:nvPr/>
        </p:nvGrpSpPr>
        <p:grpSpPr>
          <a:xfrm>
            <a:off x="4089479" y="675728"/>
            <a:ext cx="1490178" cy="21378"/>
            <a:chOff x="2940000" y="3484425"/>
            <a:chExt cx="876575" cy="12575"/>
          </a:xfrm>
        </p:grpSpPr>
        <p:sp>
          <p:nvSpPr>
            <p:cNvPr id="14235" name="Google Shape;14235;p5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5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5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5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5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5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5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5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5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5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5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5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47" name="Google Shape;14247;p54"/>
          <p:cNvGrpSpPr/>
          <p:nvPr/>
        </p:nvGrpSpPr>
        <p:grpSpPr>
          <a:xfrm>
            <a:off x="836654" y="675728"/>
            <a:ext cx="1490178" cy="21378"/>
            <a:chOff x="2940000" y="3484425"/>
            <a:chExt cx="876575" cy="12575"/>
          </a:xfrm>
        </p:grpSpPr>
        <p:sp>
          <p:nvSpPr>
            <p:cNvPr id="14248" name="Google Shape;14248;p5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5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5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5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5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5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5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5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5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5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5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5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2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2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2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01" name="Google Shape;14201;p54"/>
          <p:cNvSpPr txBox="1">
            <a:spLocks noGrp="1"/>
          </p:cNvSpPr>
          <p:nvPr>
            <p:ph type="title"/>
          </p:nvPr>
        </p:nvSpPr>
        <p:spPr>
          <a:xfrm>
            <a:off x="329182" y="431402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CUSTOMER APP</a:t>
            </a:r>
          </a:p>
        </p:txBody>
      </p:sp>
      <p:sp>
        <p:nvSpPr>
          <p:cNvPr id="14203" name="Google Shape;14203;p54"/>
          <p:cNvSpPr txBox="1">
            <a:spLocks noGrp="1"/>
          </p:cNvSpPr>
          <p:nvPr>
            <p:ph type="subTitle" idx="2"/>
          </p:nvPr>
        </p:nvSpPr>
        <p:spPr>
          <a:xfrm>
            <a:off x="5392888" y="561011"/>
            <a:ext cx="3310675" cy="457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590800" algn="l"/>
              </a:tabLst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Nhóm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chức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năng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đăng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nhập</a:t>
            </a:r>
            <a:endParaRPr lang="en-US" b="1" dirty="0">
              <a:solidFill>
                <a:schemeClr val="accent1">
                  <a:lumMod val="75000"/>
                </a:schemeClr>
              </a:solidFill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Đăng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/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Đăng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Xuất</a:t>
            </a:r>
            <a:endParaRPr lang="en-US" dirty="0">
              <a:solidFill>
                <a:srgbClr val="000000"/>
              </a:solidFill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Đăng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ký</a:t>
            </a:r>
            <a:endParaRPr lang="en-US" dirty="0">
              <a:solidFill>
                <a:srgbClr val="000000"/>
              </a:solidFill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Đổi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mật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khẩu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590800" algn="l"/>
              </a:tabLst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Nhóm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chức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năng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sản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phẩm</a:t>
            </a:r>
            <a:endParaRPr lang="en-US" b="1" dirty="0">
              <a:solidFill>
                <a:schemeClr val="accent1">
                  <a:lumMod val="75000"/>
                </a:schemeClr>
              </a:solidFill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Xem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sách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Xem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theo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thể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loại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kiếm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/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lọc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phẩm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Đánh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giá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sản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phẩm</a:t>
            </a:r>
            <a:endParaRPr lang="en-US" dirty="0">
              <a:solidFill>
                <a:srgbClr val="000000"/>
              </a:solidFill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algn="just">
              <a:lnSpc>
                <a:spcPct val="150000"/>
              </a:lnSpc>
              <a:tabLst>
                <a:tab pos="2590800" algn="l"/>
              </a:tabLst>
            </a:pP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Nhóm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chức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năng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quản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chemeClr val="accent1">
                    <a:lumMod val="75000"/>
                  </a:schemeClr>
                </a:solidFill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lý</a:t>
            </a:r>
            <a:endParaRPr lang="en-US" b="1" dirty="0">
              <a:solidFill>
                <a:schemeClr val="accent1">
                  <a:lumMod val="75000"/>
                </a:schemeClr>
              </a:solidFill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Quản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lý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giỏ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Quản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lý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thông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tin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cá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nhân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Xem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lịch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mua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hàng</a:t>
            </a:r>
            <a:r>
              <a:rPr lang="en-US" dirty="0">
                <a:solidFill>
                  <a:srgbClr val="000000"/>
                </a:solidFill>
                <a:effectLst/>
                <a:latin typeface="+mn-lt"/>
                <a:ea typeface="Open Sans SemiBold" panose="020B0706030804020204" pitchFamily="34" charset="0"/>
                <a:cs typeface="Times New Roman" panose="02020603050405020304" pitchFamily="18" charset="0"/>
              </a:rPr>
              <a:t>.</a:t>
            </a:r>
            <a:endParaRPr lang="en-US" dirty="0">
              <a:effectLst/>
              <a:latin typeface="+mn-lt"/>
              <a:ea typeface="Open Sans SemiBold" panose="020B0706030804020204" pitchFamily="34" charset="0"/>
              <a:cs typeface="Times New Roman" panose="02020603050405020304" pitchFamily="18" charset="0"/>
            </a:endParaRPr>
          </a:p>
          <a:p>
            <a:pPr marL="0" marR="0" indent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590800" algn="l"/>
              </a:tabLst>
            </a:pPr>
            <a:endParaRPr lang="en-US" dirty="0">
              <a:effectLst/>
              <a:latin typeface="+mn-lt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pPr marL="0" marR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2590800" algn="l"/>
              </a:tabLst>
            </a:pPr>
            <a:endParaRPr lang="en-US" dirty="0">
              <a:effectLst/>
              <a:latin typeface="+mn-lt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pSp>
        <p:nvGrpSpPr>
          <p:cNvPr id="14204" name="Google Shape;14204;p54"/>
          <p:cNvGrpSpPr/>
          <p:nvPr/>
        </p:nvGrpSpPr>
        <p:grpSpPr>
          <a:xfrm>
            <a:off x="1367198" y="1329762"/>
            <a:ext cx="2782067" cy="2235976"/>
            <a:chOff x="1917372" y="1288466"/>
            <a:chExt cx="2993079" cy="2405568"/>
          </a:xfrm>
        </p:grpSpPr>
        <p:sp>
          <p:nvSpPr>
            <p:cNvPr id="14205" name="Google Shape;14205;p54"/>
            <p:cNvSpPr/>
            <p:nvPr/>
          </p:nvSpPr>
          <p:spPr>
            <a:xfrm>
              <a:off x="2962748" y="2186357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rgbClr val="D8D8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6" name="Google Shape;14206;p54"/>
            <p:cNvSpPr/>
            <p:nvPr/>
          </p:nvSpPr>
          <p:spPr>
            <a:xfrm>
              <a:off x="2962748" y="2186357"/>
              <a:ext cx="902196" cy="1507677"/>
            </a:xfrm>
            <a:custGeom>
              <a:avLst/>
              <a:gdLst/>
              <a:ahLst/>
              <a:cxnLst/>
              <a:rect l="l" t="t" r="r" b="b"/>
              <a:pathLst>
                <a:path w="55324" h="92453" extrusionOk="0">
                  <a:moveTo>
                    <a:pt x="14662" y="1"/>
                  </a:moveTo>
                  <a:lnTo>
                    <a:pt x="14482" y="2609"/>
                  </a:lnTo>
                  <a:lnTo>
                    <a:pt x="11791" y="41519"/>
                  </a:lnTo>
                  <a:lnTo>
                    <a:pt x="11747" y="42149"/>
                  </a:lnTo>
                  <a:lnTo>
                    <a:pt x="11276" y="48946"/>
                  </a:lnTo>
                  <a:lnTo>
                    <a:pt x="10009" y="67301"/>
                  </a:lnTo>
                  <a:lnTo>
                    <a:pt x="9674" y="72100"/>
                  </a:lnTo>
                  <a:lnTo>
                    <a:pt x="9309" y="77399"/>
                  </a:lnTo>
                  <a:cubicBezTo>
                    <a:pt x="9308" y="79203"/>
                    <a:pt x="8592" y="80932"/>
                    <a:pt x="7316" y="82207"/>
                  </a:cubicBezTo>
                  <a:lnTo>
                    <a:pt x="1713" y="87809"/>
                  </a:lnTo>
                  <a:cubicBezTo>
                    <a:pt x="1" y="89522"/>
                    <a:pt x="1214" y="92452"/>
                    <a:pt x="3638" y="92452"/>
                  </a:cubicBezTo>
                  <a:lnTo>
                    <a:pt x="51687" y="92452"/>
                  </a:lnTo>
                  <a:cubicBezTo>
                    <a:pt x="54110" y="92452"/>
                    <a:pt x="55324" y="89522"/>
                    <a:pt x="53610" y="87809"/>
                  </a:cubicBezTo>
                  <a:lnTo>
                    <a:pt x="48009" y="82207"/>
                  </a:lnTo>
                  <a:cubicBezTo>
                    <a:pt x="46733" y="80932"/>
                    <a:pt x="46017" y="79203"/>
                    <a:pt x="46017" y="77399"/>
                  </a:cubicBezTo>
                  <a:lnTo>
                    <a:pt x="45652" y="72100"/>
                  </a:lnTo>
                  <a:lnTo>
                    <a:pt x="45317" y="67301"/>
                  </a:lnTo>
                  <a:lnTo>
                    <a:pt x="44049" y="48946"/>
                  </a:lnTo>
                  <a:lnTo>
                    <a:pt x="43577" y="42149"/>
                  </a:lnTo>
                  <a:lnTo>
                    <a:pt x="43535" y="41519"/>
                  </a:lnTo>
                  <a:lnTo>
                    <a:pt x="40842" y="2609"/>
                  </a:lnTo>
                  <a:lnTo>
                    <a:pt x="4066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7" name="Google Shape;14207;p54"/>
            <p:cNvSpPr/>
            <p:nvPr/>
          </p:nvSpPr>
          <p:spPr>
            <a:xfrm>
              <a:off x="1917372" y="1288466"/>
              <a:ext cx="2993079" cy="1995402"/>
            </a:xfrm>
            <a:custGeom>
              <a:avLst/>
              <a:gdLst/>
              <a:ahLst/>
              <a:cxnLst/>
              <a:rect l="l" t="t" r="r" b="b"/>
              <a:pathLst>
                <a:path w="183540" h="122361" extrusionOk="0">
                  <a:moveTo>
                    <a:pt x="6113" y="0"/>
                  </a:moveTo>
                  <a:cubicBezTo>
                    <a:pt x="5991" y="0"/>
                    <a:pt x="5872" y="4"/>
                    <a:pt x="5753" y="12"/>
                  </a:cubicBezTo>
                  <a:cubicBezTo>
                    <a:pt x="5749" y="12"/>
                    <a:pt x="5746" y="11"/>
                    <a:pt x="5743" y="11"/>
                  </a:cubicBezTo>
                  <a:cubicBezTo>
                    <a:pt x="5734" y="11"/>
                    <a:pt x="5726" y="13"/>
                    <a:pt x="5718" y="15"/>
                  </a:cubicBezTo>
                  <a:cubicBezTo>
                    <a:pt x="5602" y="19"/>
                    <a:pt x="5486" y="30"/>
                    <a:pt x="5372" y="46"/>
                  </a:cubicBezTo>
                  <a:cubicBezTo>
                    <a:pt x="5252" y="58"/>
                    <a:pt x="5130" y="77"/>
                    <a:pt x="5011" y="101"/>
                  </a:cubicBezTo>
                  <a:cubicBezTo>
                    <a:pt x="4919" y="116"/>
                    <a:pt x="4827" y="135"/>
                    <a:pt x="4734" y="158"/>
                  </a:cubicBezTo>
                  <a:cubicBezTo>
                    <a:pt x="4447" y="223"/>
                    <a:pt x="4164" y="310"/>
                    <a:pt x="3890" y="418"/>
                  </a:cubicBezTo>
                  <a:cubicBezTo>
                    <a:pt x="3808" y="450"/>
                    <a:pt x="3728" y="484"/>
                    <a:pt x="3648" y="518"/>
                  </a:cubicBezTo>
                  <a:cubicBezTo>
                    <a:pt x="3541" y="569"/>
                    <a:pt x="3433" y="618"/>
                    <a:pt x="3329" y="671"/>
                  </a:cubicBezTo>
                  <a:cubicBezTo>
                    <a:pt x="3222" y="725"/>
                    <a:pt x="3113" y="783"/>
                    <a:pt x="3014" y="844"/>
                  </a:cubicBezTo>
                  <a:cubicBezTo>
                    <a:pt x="2945" y="887"/>
                    <a:pt x="2880" y="926"/>
                    <a:pt x="2814" y="972"/>
                  </a:cubicBezTo>
                  <a:cubicBezTo>
                    <a:pt x="2603" y="1103"/>
                    <a:pt x="2399" y="1249"/>
                    <a:pt x="2208" y="1410"/>
                  </a:cubicBezTo>
                  <a:lnTo>
                    <a:pt x="2092" y="1512"/>
                  </a:lnTo>
                  <a:cubicBezTo>
                    <a:pt x="2031" y="1563"/>
                    <a:pt x="1973" y="1617"/>
                    <a:pt x="1916" y="1670"/>
                  </a:cubicBezTo>
                  <a:cubicBezTo>
                    <a:pt x="1909" y="1678"/>
                    <a:pt x="1902" y="1682"/>
                    <a:pt x="1897" y="1694"/>
                  </a:cubicBezTo>
                  <a:cubicBezTo>
                    <a:pt x="1823" y="1757"/>
                    <a:pt x="1753" y="1825"/>
                    <a:pt x="1689" y="1901"/>
                  </a:cubicBezTo>
                  <a:cubicBezTo>
                    <a:pt x="1672" y="1910"/>
                    <a:pt x="1660" y="1923"/>
                    <a:pt x="1650" y="1938"/>
                  </a:cubicBezTo>
                  <a:cubicBezTo>
                    <a:pt x="1589" y="2001"/>
                    <a:pt x="1531" y="2065"/>
                    <a:pt x="1474" y="2130"/>
                  </a:cubicBezTo>
                  <a:cubicBezTo>
                    <a:pt x="1382" y="2237"/>
                    <a:pt x="1294" y="2346"/>
                    <a:pt x="1214" y="2458"/>
                  </a:cubicBezTo>
                  <a:cubicBezTo>
                    <a:pt x="1098" y="2614"/>
                    <a:pt x="986" y="2779"/>
                    <a:pt x="883" y="2944"/>
                  </a:cubicBezTo>
                  <a:cubicBezTo>
                    <a:pt x="818" y="3053"/>
                    <a:pt x="752" y="3168"/>
                    <a:pt x="694" y="3279"/>
                  </a:cubicBezTo>
                  <a:cubicBezTo>
                    <a:pt x="682" y="3299"/>
                    <a:pt x="672" y="3320"/>
                    <a:pt x="665" y="3340"/>
                  </a:cubicBezTo>
                  <a:cubicBezTo>
                    <a:pt x="614" y="3437"/>
                    <a:pt x="568" y="3532"/>
                    <a:pt x="526" y="3629"/>
                  </a:cubicBezTo>
                  <a:cubicBezTo>
                    <a:pt x="519" y="3649"/>
                    <a:pt x="511" y="3663"/>
                    <a:pt x="502" y="3678"/>
                  </a:cubicBezTo>
                  <a:cubicBezTo>
                    <a:pt x="456" y="3790"/>
                    <a:pt x="410" y="3902"/>
                    <a:pt x="368" y="4016"/>
                  </a:cubicBezTo>
                  <a:cubicBezTo>
                    <a:pt x="362" y="4028"/>
                    <a:pt x="359" y="4039"/>
                    <a:pt x="356" y="4052"/>
                  </a:cubicBezTo>
                  <a:cubicBezTo>
                    <a:pt x="315" y="4171"/>
                    <a:pt x="276" y="4290"/>
                    <a:pt x="242" y="4412"/>
                  </a:cubicBezTo>
                  <a:cubicBezTo>
                    <a:pt x="234" y="4432"/>
                    <a:pt x="227" y="4451"/>
                    <a:pt x="222" y="4470"/>
                  </a:cubicBezTo>
                  <a:cubicBezTo>
                    <a:pt x="152" y="4731"/>
                    <a:pt x="97" y="4997"/>
                    <a:pt x="59" y="5265"/>
                  </a:cubicBezTo>
                  <a:cubicBezTo>
                    <a:pt x="18" y="5548"/>
                    <a:pt x="1" y="5834"/>
                    <a:pt x="1" y="6121"/>
                  </a:cubicBezTo>
                  <a:lnTo>
                    <a:pt x="1" y="116245"/>
                  </a:lnTo>
                  <a:cubicBezTo>
                    <a:pt x="1" y="116350"/>
                    <a:pt x="4" y="116457"/>
                    <a:pt x="8" y="116561"/>
                  </a:cubicBezTo>
                  <a:cubicBezTo>
                    <a:pt x="16" y="116690"/>
                    <a:pt x="27" y="116821"/>
                    <a:pt x="39" y="116948"/>
                  </a:cubicBezTo>
                  <a:cubicBezTo>
                    <a:pt x="69" y="117201"/>
                    <a:pt x="114" y="117453"/>
                    <a:pt x="173" y="117701"/>
                  </a:cubicBezTo>
                  <a:cubicBezTo>
                    <a:pt x="205" y="117823"/>
                    <a:pt x="239" y="117947"/>
                    <a:pt x="273" y="118066"/>
                  </a:cubicBezTo>
                  <a:cubicBezTo>
                    <a:pt x="312" y="118185"/>
                    <a:pt x="353" y="118304"/>
                    <a:pt x="397" y="118419"/>
                  </a:cubicBezTo>
                  <a:cubicBezTo>
                    <a:pt x="438" y="118526"/>
                    <a:pt x="480" y="118635"/>
                    <a:pt x="531" y="118742"/>
                  </a:cubicBezTo>
                  <a:cubicBezTo>
                    <a:pt x="534" y="118754"/>
                    <a:pt x="542" y="118769"/>
                    <a:pt x="545" y="118783"/>
                  </a:cubicBezTo>
                  <a:cubicBezTo>
                    <a:pt x="596" y="118888"/>
                    <a:pt x="645" y="118995"/>
                    <a:pt x="703" y="119095"/>
                  </a:cubicBezTo>
                  <a:cubicBezTo>
                    <a:pt x="761" y="119206"/>
                    <a:pt x="818" y="119313"/>
                    <a:pt x="883" y="119418"/>
                  </a:cubicBezTo>
                  <a:cubicBezTo>
                    <a:pt x="988" y="119586"/>
                    <a:pt x="1099" y="119748"/>
                    <a:pt x="1214" y="119906"/>
                  </a:cubicBezTo>
                  <a:cubicBezTo>
                    <a:pt x="1354" y="120090"/>
                    <a:pt x="1504" y="120269"/>
                    <a:pt x="1663" y="120439"/>
                  </a:cubicBezTo>
                  <a:cubicBezTo>
                    <a:pt x="1744" y="120524"/>
                    <a:pt x="1824" y="120604"/>
                    <a:pt x="1909" y="120684"/>
                  </a:cubicBezTo>
                  <a:cubicBezTo>
                    <a:pt x="2155" y="120915"/>
                    <a:pt x="2418" y="121126"/>
                    <a:pt x="2697" y="121317"/>
                  </a:cubicBezTo>
                  <a:cubicBezTo>
                    <a:pt x="2707" y="121323"/>
                    <a:pt x="2717" y="121329"/>
                    <a:pt x="2726" y="121336"/>
                  </a:cubicBezTo>
                  <a:cubicBezTo>
                    <a:pt x="2826" y="121402"/>
                    <a:pt x="2923" y="121463"/>
                    <a:pt x="3027" y="121524"/>
                  </a:cubicBezTo>
                  <a:cubicBezTo>
                    <a:pt x="3127" y="121582"/>
                    <a:pt x="3229" y="121640"/>
                    <a:pt x="3334" y="121694"/>
                  </a:cubicBezTo>
                  <a:cubicBezTo>
                    <a:pt x="3438" y="121746"/>
                    <a:pt x="3545" y="121796"/>
                    <a:pt x="3652" y="121843"/>
                  </a:cubicBezTo>
                  <a:cubicBezTo>
                    <a:pt x="3752" y="121889"/>
                    <a:pt x="3856" y="121930"/>
                    <a:pt x="3959" y="121969"/>
                  </a:cubicBezTo>
                  <a:cubicBezTo>
                    <a:pt x="4203" y="122063"/>
                    <a:pt x="4453" y="122139"/>
                    <a:pt x="4708" y="122195"/>
                  </a:cubicBezTo>
                  <a:cubicBezTo>
                    <a:pt x="4807" y="122222"/>
                    <a:pt x="4912" y="122243"/>
                    <a:pt x="5016" y="122261"/>
                  </a:cubicBezTo>
                  <a:cubicBezTo>
                    <a:pt x="5135" y="122285"/>
                    <a:pt x="5254" y="122302"/>
                    <a:pt x="5376" y="122314"/>
                  </a:cubicBezTo>
                  <a:cubicBezTo>
                    <a:pt x="5495" y="122331"/>
                    <a:pt x="5614" y="122341"/>
                    <a:pt x="5738" y="122349"/>
                  </a:cubicBezTo>
                  <a:lnTo>
                    <a:pt x="5748" y="122349"/>
                  </a:lnTo>
                  <a:cubicBezTo>
                    <a:pt x="5867" y="122358"/>
                    <a:pt x="5991" y="122361"/>
                    <a:pt x="6113" y="122361"/>
                  </a:cubicBezTo>
                  <a:lnTo>
                    <a:pt x="177418" y="122361"/>
                  </a:lnTo>
                  <a:cubicBezTo>
                    <a:pt x="177419" y="122361"/>
                    <a:pt x="177420" y="122361"/>
                    <a:pt x="177421" y="122361"/>
                  </a:cubicBezTo>
                  <a:cubicBezTo>
                    <a:pt x="180476" y="122361"/>
                    <a:pt x="183063" y="120107"/>
                    <a:pt x="183483" y="117080"/>
                  </a:cubicBezTo>
                  <a:cubicBezTo>
                    <a:pt x="183520" y="116804"/>
                    <a:pt x="183539" y="116524"/>
                    <a:pt x="183539" y="116244"/>
                  </a:cubicBezTo>
                  <a:lnTo>
                    <a:pt x="183539" y="6121"/>
                  </a:lnTo>
                  <a:cubicBezTo>
                    <a:pt x="183539" y="2742"/>
                    <a:pt x="180797" y="0"/>
                    <a:pt x="177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8" name="Google Shape;14208;p54"/>
            <p:cNvSpPr/>
            <p:nvPr/>
          </p:nvSpPr>
          <p:spPr>
            <a:xfrm>
              <a:off x="2017076" y="1388251"/>
              <a:ext cx="2793524" cy="1485466"/>
            </a:xfrm>
            <a:custGeom>
              <a:avLst/>
              <a:gdLst/>
              <a:ahLst/>
              <a:cxnLst/>
              <a:rect l="l" t="t" r="r" b="b"/>
              <a:pathLst>
                <a:path w="171303" h="91091" extrusionOk="0">
                  <a:moveTo>
                    <a:pt x="0" y="1"/>
                  </a:moveTo>
                  <a:lnTo>
                    <a:pt x="0" y="91090"/>
                  </a:lnTo>
                  <a:lnTo>
                    <a:pt x="171303" y="91090"/>
                  </a:lnTo>
                  <a:lnTo>
                    <a:pt x="171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9" name="Google Shape;14209;p54"/>
            <p:cNvSpPr/>
            <p:nvPr/>
          </p:nvSpPr>
          <p:spPr>
            <a:xfrm>
              <a:off x="1917372" y="2984544"/>
              <a:ext cx="2993079" cy="299324"/>
            </a:xfrm>
            <a:custGeom>
              <a:avLst/>
              <a:gdLst/>
              <a:ahLst/>
              <a:cxnLst/>
              <a:rect l="l" t="t" r="r" b="b"/>
              <a:pathLst>
                <a:path w="183540" h="18355" extrusionOk="0">
                  <a:moveTo>
                    <a:pt x="1" y="0"/>
                  </a:moveTo>
                  <a:lnTo>
                    <a:pt x="1" y="12239"/>
                  </a:lnTo>
                  <a:cubicBezTo>
                    <a:pt x="1" y="12344"/>
                    <a:pt x="4" y="12451"/>
                    <a:pt x="8" y="12555"/>
                  </a:cubicBezTo>
                  <a:cubicBezTo>
                    <a:pt x="16" y="12684"/>
                    <a:pt x="27" y="12815"/>
                    <a:pt x="39" y="12942"/>
                  </a:cubicBezTo>
                  <a:cubicBezTo>
                    <a:pt x="69" y="13195"/>
                    <a:pt x="114" y="13447"/>
                    <a:pt x="173" y="13695"/>
                  </a:cubicBezTo>
                  <a:cubicBezTo>
                    <a:pt x="205" y="13817"/>
                    <a:pt x="239" y="13941"/>
                    <a:pt x="273" y="14060"/>
                  </a:cubicBezTo>
                  <a:cubicBezTo>
                    <a:pt x="312" y="14179"/>
                    <a:pt x="353" y="14298"/>
                    <a:pt x="397" y="14413"/>
                  </a:cubicBezTo>
                  <a:cubicBezTo>
                    <a:pt x="438" y="14520"/>
                    <a:pt x="480" y="14629"/>
                    <a:pt x="531" y="14736"/>
                  </a:cubicBezTo>
                  <a:cubicBezTo>
                    <a:pt x="534" y="14748"/>
                    <a:pt x="542" y="14763"/>
                    <a:pt x="545" y="14777"/>
                  </a:cubicBezTo>
                  <a:cubicBezTo>
                    <a:pt x="596" y="14882"/>
                    <a:pt x="645" y="14989"/>
                    <a:pt x="703" y="15089"/>
                  </a:cubicBezTo>
                  <a:cubicBezTo>
                    <a:pt x="761" y="15200"/>
                    <a:pt x="818" y="15307"/>
                    <a:pt x="883" y="15412"/>
                  </a:cubicBezTo>
                  <a:cubicBezTo>
                    <a:pt x="988" y="15580"/>
                    <a:pt x="1099" y="15742"/>
                    <a:pt x="1214" y="15900"/>
                  </a:cubicBezTo>
                  <a:cubicBezTo>
                    <a:pt x="1354" y="16084"/>
                    <a:pt x="1504" y="16263"/>
                    <a:pt x="1663" y="16433"/>
                  </a:cubicBezTo>
                  <a:cubicBezTo>
                    <a:pt x="1744" y="16518"/>
                    <a:pt x="1824" y="16598"/>
                    <a:pt x="1909" y="16678"/>
                  </a:cubicBezTo>
                  <a:cubicBezTo>
                    <a:pt x="2155" y="16909"/>
                    <a:pt x="2418" y="17120"/>
                    <a:pt x="2697" y="17311"/>
                  </a:cubicBezTo>
                  <a:cubicBezTo>
                    <a:pt x="2707" y="17317"/>
                    <a:pt x="2717" y="17323"/>
                    <a:pt x="2726" y="17330"/>
                  </a:cubicBezTo>
                  <a:cubicBezTo>
                    <a:pt x="2826" y="17396"/>
                    <a:pt x="2923" y="17457"/>
                    <a:pt x="3027" y="17518"/>
                  </a:cubicBezTo>
                  <a:cubicBezTo>
                    <a:pt x="3127" y="17576"/>
                    <a:pt x="3229" y="17634"/>
                    <a:pt x="3334" y="17688"/>
                  </a:cubicBezTo>
                  <a:cubicBezTo>
                    <a:pt x="3438" y="17740"/>
                    <a:pt x="3545" y="17790"/>
                    <a:pt x="3652" y="17837"/>
                  </a:cubicBezTo>
                  <a:cubicBezTo>
                    <a:pt x="3752" y="17883"/>
                    <a:pt x="3856" y="17924"/>
                    <a:pt x="3959" y="17963"/>
                  </a:cubicBezTo>
                  <a:cubicBezTo>
                    <a:pt x="4203" y="18057"/>
                    <a:pt x="4453" y="18133"/>
                    <a:pt x="4708" y="18189"/>
                  </a:cubicBezTo>
                  <a:cubicBezTo>
                    <a:pt x="4807" y="18216"/>
                    <a:pt x="4912" y="18237"/>
                    <a:pt x="5016" y="18255"/>
                  </a:cubicBezTo>
                  <a:cubicBezTo>
                    <a:pt x="5135" y="18279"/>
                    <a:pt x="5254" y="18296"/>
                    <a:pt x="5376" y="18308"/>
                  </a:cubicBezTo>
                  <a:cubicBezTo>
                    <a:pt x="5495" y="18325"/>
                    <a:pt x="5614" y="18335"/>
                    <a:pt x="5738" y="18343"/>
                  </a:cubicBezTo>
                  <a:lnTo>
                    <a:pt x="5748" y="18343"/>
                  </a:lnTo>
                  <a:cubicBezTo>
                    <a:pt x="5867" y="18352"/>
                    <a:pt x="5991" y="18355"/>
                    <a:pt x="6113" y="18355"/>
                  </a:cubicBezTo>
                  <a:lnTo>
                    <a:pt x="177418" y="18355"/>
                  </a:lnTo>
                  <a:cubicBezTo>
                    <a:pt x="177419" y="18355"/>
                    <a:pt x="177420" y="18355"/>
                    <a:pt x="177421" y="18355"/>
                  </a:cubicBezTo>
                  <a:cubicBezTo>
                    <a:pt x="180476" y="18355"/>
                    <a:pt x="183063" y="16101"/>
                    <a:pt x="183483" y="13074"/>
                  </a:cubicBezTo>
                  <a:cubicBezTo>
                    <a:pt x="183520" y="12798"/>
                    <a:pt x="183539" y="12518"/>
                    <a:pt x="183539" y="12238"/>
                  </a:cubicBezTo>
                  <a:lnTo>
                    <a:pt x="1835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0" name="Google Shape;14210;p54"/>
            <p:cNvSpPr/>
            <p:nvPr/>
          </p:nvSpPr>
          <p:spPr>
            <a:xfrm>
              <a:off x="3363961" y="3084313"/>
              <a:ext cx="99753" cy="99786"/>
            </a:xfrm>
            <a:custGeom>
              <a:avLst/>
              <a:gdLst/>
              <a:ahLst/>
              <a:cxnLst/>
              <a:rect l="l" t="t" r="r" b="b"/>
              <a:pathLst>
                <a:path w="6117" h="6119" extrusionOk="0">
                  <a:moveTo>
                    <a:pt x="3059" y="0"/>
                  </a:moveTo>
                  <a:cubicBezTo>
                    <a:pt x="1370" y="0"/>
                    <a:pt x="0" y="1370"/>
                    <a:pt x="0" y="3059"/>
                  </a:cubicBezTo>
                  <a:cubicBezTo>
                    <a:pt x="0" y="4749"/>
                    <a:pt x="1370" y="6118"/>
                    <a:pt x="3059" y="6118"/>
                  </a:cubicBezTo>
                  <a:cubicBezTo>
                    <a:pt x="4747" y="6118"/>
                    <a:pt x="6117" y="4749"/>
                    <a:pt x="6117" y="3059"/>
                  </a:cubicBezTo>
                  <a:cubicBezTo>
                    <a:pt x="6117" y="1370"/>
                    <a:pt x="4747" y="0"/>
                    <a:pt x="30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1" name="Google Shape;14211;p54"/>
            <p:cNvSpPr/>
            <p:nvPr/>
          </p:nvSpPr>
          <p:spPr>
            <a:xfrm>
              <a:off x="3120490" y="3283851"/>
              <a:ext cx="586711" cy="78276"/>
            </a:xfrm>
            <a:custGeom>
              <a:avLst/>
              <a:gdLst/>
              <a:ahLst/>
              <a:cxnLst/>
              <a:rect l="l" t="t" r="r" b="b"/>
              <a:pathLst>
                <a:path w="35978" h="4800" extrusionOk="0">
                  <a:moveTo>
                    <a:pt x="334" y="1"/>
                  </a:moveTo>
                  <a:lnTo>
                    <a:pt x="1" y="4800"/>
                  </a:lnTo>
                  <a:lnTo>
                    <a:pt x="35978" y="4800"/>
                  </a:lnTo>
                  <a:lnTo>
                    <a:pt x="356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12" name="Google Shape;14212;p54"/>
          <p:cNvSpPr/>
          <p:nvPr/>
        </p:nvSpPr>
        <p:spPr>
          <a:xfrm>
            <a:off x="1367059" y="2998881"/>
            <a:ext cx="185482" cy="185482"/>
          </a:xfrm>
          <a:custGeom>
            <a:avLst/>
            <a:gdLst/>
            <a:ahLst/>
            <a:cxnLst/>
            <a:rect l="l" t="t" r="r" b="b"/>
            <a:pathLst>
              <a:path w="12237" h="12237" extrusionOk="0">
                <a:moveTo>
                  <a:pt x="0" y="0"/>
                </a:moveTo>
                <a:lnTo>
                  <a:pt x="0" y="6118"/>
                </a:lnTo>
                <a:cubicBezTo>
                  <a:pt x="0" y="9496"/>
                  <a:pt x="2739" y="12237"/>
                  <a:pt x="6118" y="12237"/>
                </a:cubicBezTo>
                <a:lnTo>
                  <a:pt x="12237" y="12237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14" name="Google Shape;14214;p54"/>
          <p:cNvGrpSpPr/>
          <p:nvPr/>
        </p:nvGrpSpPr>
        <p:grpSpPr>
          <a:xfrm>
            <a:off x="3617437" y="2504296"/>
            <a:ext cx="1118132" cy="1447011"/>
            <a:chOff x="4338285" y="2552085"/>
            <a:chExt cx="1202939" cy="1556763"/>
          </a:xfrm>
        </p:grpSpPr>
        <p:sp>
          <p:nvSpPr>
            <p:cNvPr id="14215" name="Google Shape;14215;p54"/>
            <p:cNvSpPr/>
            <p:nvPr/>
          </p:nvSpPr>
          <p:spPr>
            <a:xfrm>
              <a:off x="4338285" y="2552085"/>
              <a:ext cx="1202939" cy="1556763"/>
            </a:xfrm>
            <a:custGeom>
              <a:avLst/>
              <a:gdLst/>
              <a:ahLst/>
              <a:cxnLst/>
              <a:rect l="l" t="t" r="r" b="b"/>
              <a:pathLst>
                <a:path w="73766" h="95463" extrusionOk="0">
                  <a:moveTo>
                    <a:pt x="4340" y="1"/>
                  </a:moveTo>
                  <a:cubicBezTo>
                    <a:pt x="1935" y="1"/>
                    <a:pt x="0" y="1936"/>
                    <a:pt x="0" y="4340"/>
                  </a:cubicBezTo>
                  <a:lnTo>
                    <a:pt x="0" y="91123"/>
                  </a:lnTo>
                  <a:cubicBezTo>
                    <a:pt x="0" y="93527"/>
                    <a:pt x="1935" y="95462"/>
                    <a:pt x="4340" y="95462"/>
                  </a:cubicBezTo>
                  <a:lnTo>
                    <a:pt x="69426" y="95462"/>
                  </a:lnTo>
                  <a:cubicBezTo>
                    <a:pt x="71830" y="95462"/>
                    <a:pt x="73766" y="93527"/>
                    <a:pt x="73766" y="91123"/>
                  </a:cubicBezTo>
                  <a:lnTo>
                    <a:pt x="73766" y="4340"/>
                  </a:lnTo>
                  <a:cubicBezTo>
                    <a:pt x="73766" y="1936"/>
                    <a:pt x="71830" y="1"/>
                    <a:pt x="694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6" name="Google Shape;14216;p54"/>
            <p:cNvSpPr/>
            <p:nvPr/>
          </p:nvSpPr>
          <p:spPr>
            <a:xfrm>
              <a:off x="4409044" y="2622860"/>
              <a:ext cx="1061423" cy="1415230"/>
            </a:xfrm>
            <a:custGeom>
              <a:avLst/>
              <a:gdLst/>
              <a:ahLst/>
              <a:cxnLst/>
              <a:rect l="l" t="t" r="r" b="b"/>
              <a:pathLst>
                <a:path w="65088" h="86784" extrusionOk="0">
                  <a:moveTo>
                    <a:pt x="1" y="0"/>
                  </a:moveTo>
                  <a:lnTo>
                    <a:pt x="1" y="34371"/>
                  </a:lnTo>
                  <a:lnTo>
                    <a:pt x="1" y="86783"/>
                  </a:lnTo>
                  <a:lnTo>
                    <a:pt x="65087" y="86783"/>
                  </a:lnTo>
                  <a:lnTo>
                    <a:pt x="65087" y="34371"/>
                  </a:lnTo>
                  <a:lnTo>
                    <a:pt x="650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18" name="Google Shape;14218;p54"/>
          <p:cNvGrpSpPr/>
          <p:nvPr/>
        </p:nvGrpSpPr>
        <p:grpSpPr>
          <a:xfrm>
            <a:off x="3385856" y="3307646"/>
            <a:ext cx="415036" cy="861965"/>
            <a:chOff x="4089139" y="3416366"/>
            <a:chExt cx="446516" cy="927342"/>
          </a:xfrm>
        </p:grpSpPr>
        <p:sp>
          <p:nvSpPr>
            <p:cNvPr id="14219" name="Google Shape;14219;p54"/>
            <p:cNvSpPr/>
            <p:nvPr/>
          </p:nvSpPr>
          <p:spPr>
            <a:xfrm>
              <a:off x="4089139" y="3416366"/>
              <a:ext cx="446516" cy="927342"/>
            </a:xfrm>
            <a:custGeom>
              <a:avLst/>
              <a:gdLst/>
              <a:ahLst/>
              <a:cxnLst/>
              <a:rect l="l" t="t" r="r" b="b"/>
              <a:pathLst>
                <a:path w="27381" h="56866" extrusionOk="0">
                  <a:moveTo>
                    <a:pt x="2107" y="1"/>
                  </a:moveTo>
                  <a:cubicBezTo>
                    <a:pt x="944" y="1"/>
                    <a:pt x="1" y="945"/>
                    <a:pt x="1" y="2107"/>
                  </a:cubicBezTo>
                  <a:lnTo>
                    <a:pt x="1" y="54761"/>
                  </a:lnTo>
                  <a:cubicBezTo>
                    <a:pt x="1" y="55923"/>
                    <a:pt x="944" y="56866"/>
                    <a:pt x="2107" y="56866"/>
                  </a:cubicBezTo>
                  <a:lnTo>
                    <a:pt x="25274" y="56866"/>
                  </a:lnTo>
                  <a:cubicBezTo>
                    <a:pt x="26437" y="56866"/>
                    <a:pt x="27379" y="55923"/>
                    <a:pt x="27381" y="54761"/>
                  </a:cubicBezTo>
                  <a:lnTo>
                    <a:pt x="27381" y="2107"/>
                  </a:lnTo>
                  <a:cubicBezTo>
                    <a:pt x="27381" y="945"/>
                    <a:pt x="26437" y="1"/>
                    <a:pt x="2527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0" name="Google Shape;14220;p54"/>
            <p:cNvSpPr/>
            <p:nvPr/>
          </p:nvSpPr>
          <p:spPr>
            <a:xfrm>
              <a:off x="4276676" y="4241884"/>
              <a:ext cx="68883" cy="66257"/>
            </a:xfrm>
            <a:custGeom>
              <a:avLst/>
              <a:gdLst/>
              <a:ahLst/>
              <a:cxnLst/>
              <a:rect l="l" t="t" r="r" b="b"/>
              <a:pathLst>
                <a:path w="4224" h="4063" extrusionOk="0">
                  <a:moveTo>
                    <a:pt x="2194" y="0"/>
                  </a:moveTo>
                  <a:cubicBezTo>
                    <a:pt x="2193" y="0"/>
                    <a:pt x="2192" y="0"/>
                    <a:pt x="2191" y="0"/>
                  </a:cubicBezTo>
                  <a:cubicBezTo>
                    <a:pt x="1370" y="0"/>
                    <a:pt x="628" y="495"/>
                    <a:pt x="314" y="1254"/>
                  </a:cubicBezTo>
                  <a:cubicBezTo>
                    <a:pt x="0" y="2013"/>
                    <a:pt x="174" y="2887"/>
                    <a:pt x="755" y="3467"/>
                  </a:cubicBezTo>
                  <a:cubicBezTo>
                    <a:pt x="1143" y="3856"/>
                    <a:pt x="1663" y="4062"/>
                    <a:pt x="2192" y="4062"/>
                  </a:cubicBezTo>
                  <a:cubicBezTo>
                    <a:pt x="2454" y="4062"/>
                    <a:pt x="2717" y="4012"/>
                    <a:pt x="2968" y="3908"/>
                  </a:cubicBezTo>
                  <a:cubicBezTo>
                    <a:pt x="3728" y="3594"/>
                    <a:pt x="4222" y="2854"/>
                    <a:pt x="4223" y="2032"/>
                  </a:cubicBezTo>
                  <a:cubicBezTo>
                    <a:pt x="4223" y="911"/>
                    <a:pt x="3315" y="0"/>
                    <a:pt x="21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1" name="Google Shape;14221;p54"/>
            <p:cNvSpPr/>
            <p:nvPr/>
          </p:nvSpPr>
          <p:spPr>
            <a:xfrm>
              <a:off x="4267087" y="3493843"/>
              <a:ext cx="90637" cy="16813"/>
            </a:xfrm>
            <a:custGeom>
              <a:avLst/>
              <a:gdLst/>
              <a:ahLst/>
              <a:cxnLst/>
              <a:rect l="l" t="t" r="r" b="b"/>
              <a:pathLst>
                <a:path w="5558" h="1031" extrusionOk="0">
                  <a:moveTo>
                    <a:pt x="515" y="0"/>
                  </a:moveTo>
                  <a:cubicBezTo>
                    <a:pt x="231" y="0"/>
                    <a:pt x="0" y="231"/>
                    <a:pt x="0" y="515"/>
                  </a:cubicBezTo>
                  <a:cubicBezTo>
                    <a:pt x="0" y="799"/>
                    <a:pt x="231" y="1030"/>
                    <a:pt x="515" y="1030"/>
                  </a:cubicBezTo>
                  <a:lnTo>
                    <a:pt x="5044" y="1030"/>
                  </a:lnTo>
                  <a:cubicBezTo>
                    <a:pt x="5326" y="1030"/>
                    <a:pt x="5557" y="799"/>
                    <a:pt x="5557" y="515"/>
                  </a:cubicBezTo>
                  <a:cubicBezTo>
                    <a:pt x="5557" y="231"/>
                    <a:pt x="5326" y="0"/>
                    <a:pt x="50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2" name="Google Shape;14222;p54"/>
            <p:cNvSpPr/>
            <p:nvPr/>
          </p:nvSpPr>
          <p:spPr>
            <a:xfrm>
              <a:off x="4301496" y="3457787"/>
              <a:ext cx="21020" cy="20221"/>
            </a:xfrm>
            <a:custGeom>
              <a:avLst/>
              <a:gdLst/>
              <a:ahLst/>
              <a:cxnLst/>
              <a:rect l="l" t="t" r="r" b="b"/>
              <a:pathLst>
                <a:path w="1289" h="1240" extrusionOk="0">
                  <a:moveTo>
                    <a:pt x="669" y="0"/>
                  </a:moveTo>
                  <a:cubicBezTo>
                    <a:pt x="419" y="0"/>
                    <a:pt x="193" y="152"/>
                    <a:pt x="98" y="383"/>
                  </a:cubicBezTo>
                  <a:cubicBezTo>
                    <a:pt x="1" y="615"/>
                    <a:pt x="55" y="882"/>
                    <a:pt x="232" y="1059"/>
                  </a:cubicBezTo>
                  <a:cubicBezTo>
                    <a:pt x="350" y="1177"/>
                    <a:pt x="509" y="1239"/>
                    <a:pt x="671" y="1239"/>
                  </a:cubicBezTo>
                  <a:cubicBezTo>
                    <a:pt x="750" y="1239"/>
                    <a:pt x="830" y="1224"/>
                    <a:pt x="906" y="1193"/>
                  </a:cubicBezTo>
                  <a:cubicBezTo>
                    <a:pt x="1138" y="1096"/>
                    <a:pt x="1289" y="871"/>
                    <a:pt x="1289" y="620"/>
                  </a:cubicBezTo>
                  <a:cubicBezTo>
                    <a:pt x="1289" y="279"/>
                    <a:pt x="1012" y="0"/>
                    <a:pt x="6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23" name="Google Shape;14223;p54"/>
          <p:cNvSpPr/>
          <p:nvPr/>
        </p:nvSpPr>
        <p:spPr>
          <a:xfrm>
            <a:off x="2180588" y="3008778"/>
            <a:ext cx="221951" cy="221951"/>
          </a:xfrm>
          <a:custGeom>
            <a:avLst/>
            <a:gdLst/>
            <a:ahLst/>
            <a:cxnLst/>
            <a:rect l="l" t="t" r="r" b="b"/>
            <a:pathLst>
              <a:path w="14643" h="14643" extrusionOk="0">
                <a:moveTo>
                  <a:pt x="1" y="1"/>
                </a:moveTo>
                <a:lnTo>
                  <a:pt x="14643" y="14643"/>
                </a:lnTo>
                <a:lnTo>
                  <a:pt x="14643" y="7322"/>
                </a:lnTo>
                <a:cubicBezTo>
                  <a:pt x="14643" y="3271"/>
                  <a:pt x="11365" y="1"/>
                  <a:pt x="732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24" name="Google Shape;14224;p54"/>
          <p:cNvGrpSpPr/>
          <p:nvPr/>
        </p:nvGrpSpPr>
        <p:grpSpPr>
          <a:xfrm>
            <a:off x="405253" y="3008900"/>
            <a:ext cx="2219348" cy="1331615"/>
            <a:chOff x="882465" y="3094962"/>
            <a:chExt cx="2387679" cy="1432614"/>
          </a:xfrm>
        </p:grpSpPr>
        <p:sp>
          <p:nvSpPr>
            <p:cNvPr id="14225" name="Google Shape;14225;p54"/>
            <p:cNvSpPr/>
            <p:nvPr/>
          </p:nvSpPr>
          <p:spPr>
            <a:xfrm>
              <a:off x="1121240" y="3094962"/>
              <a:ext cx="1910130" cy="1313243"/>
            </a:xfrm>
            <a:custGeom>
              <a:avLst/>
              <a:gdLst/>
              <a:ahLst/>
              <a:cxnLst/>
              <a:rect l="l" t="t" r="r" b="b"/>
              <a:pathLst>
                <a:path w="117132" h="80530" extrusionOk="0">
                  <a:moveTo>
                    <a:pt x="7321" y="1"/>
                  </a:moveTo>
                  <a:lnTo>
                    <a:pt x="0" y="7322"/>
                  </a:lnTo>
                  <a:lnTo>
                    <a:pt x="0" y="80530"/>
                  </a:lnTo>
                  <a:lnTo>
                    <a:pt x="117132" y="80530"/>
                  </a:lnTo>
                  <a:lnTo>
                    <a:pt x="117132" y="7322"/>
                  </a:lnTo>
                  <a:lnTo>
                    <a:pt x="1098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6" name="Google Shape;14226;p54"/>
            <p:cNvSpPr/>
            <p:nvPr/>
          </p:nvSpPr>
          <p:spPr>
            <a:xfrm>
              <a:off x="1240594" y="3214300"/>
              <a:ext cx="1671372" cy="1074452"/>
            </a:xfrm>
            <a:custGeom>
              <a:avLst/>
              <a:gdLst/>
              <a:ahLst/>
              <a:cxnLst/>
              <a:rect l="l" t="t" r="r" b="b"/>
              <a:pathLst>
                <a:path w="102491" h="65887" extrusionOk="0">
                  <a:moveTo>
                    <a:pt x="1" y="1"/>
                  </a:moveTo>
                  <a:lnTo>
                    <a:pt x="1" y="65886"/>
                  </a:lnTo>
                  <a:lnTo>
                    <a:pt x="102490" y="65886"/>
                  </a:lnTo>
                  <a:lnTo>
                    <a:pt x="102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7" name="Google Shape;14227;p54"/>
            <p:cNvSpPr/>
            <p:nvPr/>
          </p:nvSpPr>
          <p:spPr>
            <a:xfrm>
              <a:off x="882465" y="4408188"/>
              <a:ext cx="2387679" cy="119387"/>
            </a:xfrm>
            <a:custGeom>
              <a:avLst/>
              <a:gdLst/>
              <a:ahLst/>
              <a:cxnLst/>
              <a:rect l="l" t="t" r="r" b="b"/>
              <a:pathLst>
                <a:path w="146416" h="7321" extrusionOk="0">
                  <a:moveTo>
                    <a:pt x="0" y="1"/>
                  </a:moveTo>
                  <a:cubicBezTo>
                    <a:pt x="0" y="4042"/>
                    <a:pt x="3270" y="7320"/>
                    <a:pt x="7321" y="7320"/>
                  </a:cubicBezTo>
                  <a:lnTo>
                    <a:pt x="139095" y="7320"/>
                  </a:lnTo>
                  <a:cubicBezTo>
                    <a:pt x="140909" y="7313"/>
                    <a:pt x="142577" y="6653"/>
                    <a:pt x="143854" y="5556"/>
                  </a:cubicBezTo>
                  <a:cubicBezTo>
                    <a:pt x="144000" y="5434"/>
                    <a:pt x="144138" y="5303"/>
                    <a:pt x="144268" y="5174"/>
                  </a:cubicBezTo>
                  <a:cubicBezTo>
                    <a:pt x="145472" y="3970"/>
                    <a:pt x="146261" y="2359"/>
                    <a:pt x="146392" y="562"/>
                  </a:cubicBezTo>
                  <a:cubicBezTo>
                    <a:pt x="146407" y="375"/>
                    <a:pt x="146416" y="187"/>
                    <a:pt x="1464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8" name="Google Shape;14228;p54"/>
            <p:cNvSpPr/>
            <p:nvPr/>
          </p:nvSpPr>
          <p:spPr>
            <a:xfrm>
              <a:off x="1872118" y="4408123"/>
              <a:ext cx="408340" cy="51842"/>
            </a:xfrm>
            <a:custGeom>
              <a:avLst/>
              <a:gdLst/>
              <a:ahLst/>
              <a:cxnLst/>
              <a:rect l="l" t="t" r="r" b="b"/>
              <a:pathLst>
                <a:path w="25040" h="3179" extrusionOk="0">
                  <a:moveTo>
                    <a:pt x="1" y="0"/>
                  </a:moveTo>
                  <a:cubicBezTo>
                    <a:pt x="1" y="1755"/>
                    <a:pt x="1424" y="3179"/>
                    <a:pt x="3181" y="3179"/>
                  </a:cubicBezTo>
                  <a:lnTo>
                    <a:pt x="21858" y="3179"/>
                  </a:lnTo>
                  <a:cubicBezTo>
                    <a:pt x="21859" y="3179"/>
                    <a:pt x="21860" y="3179"/>
                    <a:pt x="21861" y="3179"/>
                  </a:cubicBezTo>
                  <a:cubicBezTo>
                    <a:pt x="23616" y="3179"/>
                    <a:pt x="25039" y="1756"/>
                    <a:pt x="250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29" name="Google Shape;14229;p54"/>
          <p:cNvSpPr/>
          <p:nvPr/>
        </p:nvSpPr>
        <p:spPr>
          <a:xfrm>
            <a:off x="627117" y="3008733"/>
            <a:ext cx="221936" cy="221936"/>
          </a:xfrm>
          <a:custGeom>
            <a:avLst/>
            <a:gdLst/>
            <a:ahLst/>
            <a:cxnLst/>
            <a:rect l="l" t="t" r="r" b="b"/>
            <a:pathLst>
              <a:path w="14642" h="14642" extrusionOk="0">
                <a:moveTo>
                  <a:pt x="7322" y="1"/>
                </a:moveTo>
                <a:cubicBezTo>
                  <a:pt x="3275" y="1"/>
                  <a:pt x="1" y="3274"/>
                  <a:pt x="1" y="7322"/>
                </a:cubicBezTo>
                <a:lnTo>
                  <a:pt x="1" y="14641"/>
                </a:lnTo>
                <a:lnTo>
                  <a:pt x="14641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234" name="Google Shape;14234;p54"/>
          <p:cNvGrpSpPr/>
          <p:nvPr/>
        </p:nvGrpSpPr>
        <p:grpSpPr>
          <a:xfrm>
            <a:off x="4205720" y="675728"/>
            <a:ext cx="1490178" cy="21378"/>
            <a:chOff x="2940000" y="3484425"/>
            <a:chExt cx="876575" cy="12575"/>
          </a:xfrm>
        </p:grpSpPr>
        <p:sp>
          <p:nvSpPr>
            <p:cNvPr id="14235" name="Google Shape;14235;p5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6" name="Google Shape;14236;p5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7" name="Google Shape;14237;p5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8" name="Google Shape;14238;p5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9" name="Google Shape;14239;p5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0" name="Google Shape;14240;p5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1" name="Google Shape;14241;p5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2" name="Google Shape;14242;p5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3" name="Google Shape;14243;p5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4" name="Google Shape;14244;p5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5" name="Google Shape;14245;p5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6" name="Google Shape;14246;p5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47" name="Google Shape;14247;p54"/>
          <p:cNvGrpSpPr/>
          <p:nvPr/>
        </p:nvGrpSpPr>
        <p:grpSpPr>
          <a:xfrm>
            <a:off x="697178" y="675728"/>
            <a:ext cx="1490178" cy="21378"/>
            <a:chOff x="2940000" y="3484425"/>
            <a:chExt cx="876575" cy="12575"/>
          </a:xfrm>
        </p:grpSpPr>
        <p:sp>
          <p:nvSpPr>
            <p:cNvPr id="14248" name="Google Shape;14248;p54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9" name="Google Shape;14249;p54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0" name="Google Shape;14250;p54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1" name="Google Shape;14251;p54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2" name="Google Shape;14252;p54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3" name="Google Shape;14253;p54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4" name="Google Shape;14254;p54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5" name="Google Shape;14255;p54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6" name="Google Shape;14256;p54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7" name="Google Shape;14257;p54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8" name="Google Shape;14258;p54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9" name="Google Shape;14259;p54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42982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4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4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4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4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4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2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2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2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2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2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42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2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2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42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2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42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42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42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42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42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2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42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42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0" name="Google Shape;7940;p34"/>
          <p:cNvSpPr txBox="1">
            <a:spLocks noGrp="1"/>
          </p:cNvSpPr>
          <p:nvPr>
            <p:ph type="title"/>
          </p:nvPr>
        </p:nvSpPr>
        <p:spPr>
          <a:xfrm>
            <a:off x="5075000" y="1760450"/>
            <a:ext cx="30848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Sơ đồ Usecase</a:t>
            </a:r>
            <a:endParaRPr lang="vi-VN" dirty="0"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942" name="Google Shape;7942;p34"/>
          <p:cNvSpPr txBox="1">
            <a:spLocks noGrp="1"/>
          </p:cNvSpPr>
          <p:nvPr>
            <p:ph type="title" idx="2"/>
          </p:nvPr>
        </p:nvSpPr>
        <p:spPr>
          <a:xfrm>
            <a:off x="5635325" y="1284092"/>
            <a:ext cx="1715400" cy="10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7943" name="Google Shape;7943;p34"/>
          <p:cNvGrpSpPr/>
          <p:nvPr/>
        </p:nvGrpSpPr>
        <p:grpSpPr>
          <a:xfrm>
            <a:off x="-2218175" y="-47537"/>
            <a:ext cx="6379775" cy="5238575"/>
            <a:chOff x="619950" y="238125"/>
            <a:chExt cx="6379775" cy="5238575"/>
          </a:xfrm>
        </p:grpSpPr>
        <p:sp>
          <p:nvSpPr>
            <p:cNvPr id="7944" name="Google Shape;7944;p34"/>
            <p:cNvSpPr/>
            <p:nvPr/>
          </p:nvSpPr>
          <p:spPr>
            <a:xfrm>
              <a:off x="3021425" y="918700"/>
              <a:ext cx="11525" cy="2891025"/>
            </a:xfrm>
            <a:custGeom>
              <a:avLst/>
              <a:gdLst/>
              <a:ahLst/>
              <a:cxnLst/>
              <a:rect l="l" t="t" r="r" b="b"/>
              <a:pathLst>
                <a:path w="461" h="115641" extrusionOk="0">
                  <a:moveTo>
                    <a:pt x="231" y="1"/>
                  </a:moveTo>
                  <a:cubicBezTo>
                    <a:pt x="104" y="1"/>
                    <a:pt x="1" y="106"/>
                    <a:pt x="5" y="233"/>
                  </a:cubicBezTo>
                  <a:lnTo>
                    <a:pt x="5" y="115415"/>
                  </a:lnTo>
                  <a:cubicBezTo>
                    <a:pt x="5" y="115539"/>
                    <a:pt x="107" y="115641"/>
                    <a:pt x="231" y="115641"/>
                  </a:cubicBezTo>
                  <a:cubicBezTo>
                    <a:pt x="356" y="115641"/>
                    <a:pt x="458" y="115539"/>
                    <a:pt x="457" y="115413"/>
                  </a:cubicBezTo>
                  <a:lnTo>
                    <a:pt x="457" y="233"/>
                  </a:lnTo>
                  <a:cubicBezTo>
                    <a:pt x="461" y="106"/>
                    <a:pt x="359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34"/>
            <p:cNvSpPr/>
            <p:nvPr/>
          </p:nvSpPr>
          <p:spPr>
            <a:xfrm>
              <a:off x="3254225" y="940100"/>
              <a:ext cx="11475" cy="2870150"/>
            </a:xfrm>
            <a:custGeom>
              <a:avLst/>
              <a:gdLst/>
              <a:ahLst/>
              <a:cxnLst/>
              <a:rect l="l" t="t" r="r" b="b"/>
              <a:pathLst>
                <a:path w="459" h="114806" extrusionOk="0">
                  <a:moveTo>
                    <a:pt x="230" y="1"/>
                  </a:moveTo>
                  <a:cubicBezTo>
                    <a:pt x="102" y="1"/>
                    <a:pt x="0" y="107"/>
                    <a:pt x="3" y="233"/>
                  </a:cubicBezTo>
                  <a:lnTo>
                    <a:pt x="3" y="114580"/>
                  </a:lnTo>
                  <a:cubicBezTo>
                    <a:pt x="3" y="114704"/>
                    <a:pt x="104" y="114806"/>
                    <a:pt x="230" y="114806"/>
                  </a:cubicBezTo>
                  <a:cubicBezTo>
                    <a:pt x="354" y="114806"/>
                    <a:pt x="456" y="114704"/>
                    <a:pt x="456" y="114580"/>
                  </a:cubicBezTo>
                  <a:lnTo>
                    <a:pt x="456" y="233"/>
                  </a:lnTo>
                  <a:cubicBezTo>
                    <a:pt x="458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34"/>
            <p:cNvSpPr/>
            <p:nvPr/>
          </p:nvSpPr>
          <p:spPr>
            <a:xfrm>
              <a:off x="1086800" y="3781300"/>
              <a:ext cx="5386275" cy="493325"/>
            </a:xfrm>
            <a:custGeom>
              <a:avLst/>
              <a:gdLst/>
              <a:ahLst/>
              <a:cxnLst/>
              <a:rect l="l" t="t" r="r" b="b"/>
              <a:pathLst>
                <a:path w="215451" h="19733" extrusionOk="0">
                  <a:moveTo>
                    <a:pt x="81852" y="459"/>
                  </a:moveTo>
                  <a:lnTo>
                    <a:pt x="214997" y="18876"/>
                  </a:lnTo>
                  <a:lnTo>
                    <a:pt x="214997" y="19217"/>
                  </a:lnTo>
                  <a:lnTo>
                    <a:pt x="81825" y="2165"/>
                  </a:lnTo>
                  <a:lnTo>
                    <a:pt x="81796" y="2161"/>
                  </a:lnTo>
                  <a:lnTo>
                    <a:pt x="452" y="13076"/>
                  </a:lnTo>
                  <a:lnTo>
                    <a:pt x="452" y="12563"/>
                  </a:lnTo>
                  <a:cubicBezTo>
                    <a:pt x="4866" y="11935"/>
                    <a:pt x="78203" y="1002"/>
                    <a:pt x="81852" y="459"/>
                  </a:cubicBezTo>
                  <a:close/>
                  <a:moveTo>
                    <a:pt x="81851" y="0"/>
                  </a:moveTo>
                  <a:lnTo>
                    <a:pt x="81818" y="6"/>
                  </a:lnTo>
                  <a:cubicBezTo>
                    <a:pt x="81009" y="126"/>
                    <a:pt x="926" y="12065"/>
                    <a:pt x="203" y="12142"/>
                  </a:cubicBezTo>
                  <a:lnTo>
                    <a:pt x="0" y="12161"/>
                  </a:lnTo>
                  <a:lnTo>
                    <a:pt x="0" y="13594"/>
                  </a:lnTo>
                  <a:lnTo>
                    <a:pt x="81798" y="2618"/>
                  </a:lnTo>
                  <a:lnTo>
                    <a:pt x="215195" y="19699"/>
                  </a:lnTo>
                  <a:lnTo>
                    <a:pt x="215450" y="19732"/>
                  </a:lnTo>
                  <a:lnTo>
                    <a:pt x="215450" y="18482"/>
                  </a:lnTo>
                  <a:lnTo>
                    <a:pt x="81882" y="6"/>
                  </a:lnTo>
                  <a:lnTo>
                    <a:pt x="818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34"/>
            <p:cNvSpPr/>
            <p:nvPr/>
          </p:nvSpPr>
          <p:spPr>
            <a:xfrm>
              <a:off x="1103575" y="3836250"/>
              <a:ext cx="5352725" cy="455050"/>
            </a:xfrm>
            <a:custGeom>
              <a:avLst/>
              <a:gdLst/>
              <a:ahLst/>
              <a:cxnLst/>
              <a:rect l="l" t="t" r="r" b="b"/>
              <a:pathLst>
                <a:path w="214109" h="18202" extrusionOk="0">
                  <a:moveTo>
                    <a:pt x="81127" y="383"/>
                  </a:moveTo>
                  <a:lnTo>
                    <a:pt x="213728" y="17365"/>
                  </a:lnTo>
                  <a:lnTo>
                    <a:pt x="213728" y="17773"/>
                  </a:lnTo>
                  <a:lnTo>
                    <a:pt x="81049" y="2149"/>
                  </a:lnTo>
                  <a:lnTo>
                    <a:pt x="379" y="11793"/>
                  </a:lnTo>
                  <a:lnTo>
                    <a:pt x="379" y="11212"/>
                  </a:lnTo>
                  <a:cubicBezTo>
                    <a:pt x="4441" y="10687"/>
                    <a:pt x="77594" y="858"/>
                    <a:pt x="81127" y="383"/>
                  </a:cubicBezTo>
                  <a:close/>
                  <a:moveTo>
                    <a:pt x="81125" y="1"/>
                  </a:moveTo>
                  <a:lnTo>
                    <a:pt x="81100" y="5"/>
                  </a:lnTo>
                  <a:cubicBezTo>
                    <a:pt x="80298" y="112"/>
                    <a:pt x="848" y="10788"/>
                    <a:pt x="171" y="10857"/>
                  </a:cubicBezTo>
                  <a:lnTo>
                    <a:pt x="0" y="10874"/>
                  </a:lnTo>
                  <a:lnTo>
                    <a:pt x="0" y="12223"/>
                  </a:lnTo>
                  <a:lnTo>
                    <a:pt x="81050" y="2529"/>
                  </a:lnTo>
                  <a:lnTo>
                    <a:pt x="213895" y="18176"/>
                  </a:lnTo>
                  <a:lnTo>
                    <a:pt x="214108" y="18202"/>
                  </a:lnTo>
                  <a:lnTo>
                    <a:pt x="214108" y="17031"/>
                  </a:lnTo>
                  <a:lnTo>
                    <a:pt x="81149" y="5"/>
                  </a:lnTo>
                  <a:lnTo>
                    <a:pt x="81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34"/>
            <p:cNvSpPr/>
            <p:nvPr/>
          </p:nvSpPr>
          <p:spPr>
            <a:xfrm>
              <a:off x="1136600" y="3890075"/>
              <a:ext cx="5286625" cy="416525"/>
            </a:xfrm>
            <a:custGeom>
              <a:avLst/>
              <a:gdLst/>
              <a:ahLst/>
              <a:cxnLst/>
              <a:rect l="l" t="t" r="r" b="b"/>
              <a:pathLst>
                <a:path w="211465" h="16661" extrusionOk="0">
                  <a:moveTo>
                    <a:pt x="79705" y="372"/>
                  </a:moveTo>
                  <a:lnTo>
                    <a:pt x="211089" y="15837"/>
                  </a:lnTo>
                  <a:lnTo>
                    <a:pt x="211089" y="16241"/>
                  </a:lnTo>
                  <a:lnTo>
                    <a:pt x="79654" y="2120"/>
                  </a:lnTo>
                  <a:lnTo>
                    <a:pt x="376" y="10444"/>
                  </a:lnTo>
                  <a:lnTo>
                    <a:pt x="376" y="9868"/>
                  </a:lnTo>
                  <a:cubicBezTo>
                    <a:pt x="4387" y="9399"/>
                    <a:pt x="76604" y="748"/>
                    <a:pt x="79705" y="372"/>
                  </a:cubicBezTo>
                  <a:close/>
                  <a:moveTo>
                    <a:pt x="79704" y="0"/>
                  </a:moveTo>
                  <a:cubicBezTo>
                    <a:pt x="78916" y="94"/>
                    <a:pt x="840" y="9446"/>
                    <a:pt x="170" y="9514"/>
                  </a:cubicBezTo>
                  <a:lnTo>
                    <a:pt x="1" y="9529"/>
                  </a:lnTo>
                  <a:lnTo>
                    <a:pt x="1" y="10861"/>
                  </a:lnTo>
                  <a:lnTo>
                    <a:pt x="79654" y="2492"/>
                  </a:lnTo>
                  <a:lnTo>
                    <a:pt x="211257" y="16638"/>
                  </a:lnTo>
                  <a:lnTo>
                    <a:pt x="211464" y="16660"/>
                  </a:lnTo>
                  <a:lnTo>
                    <a:pt x="211464" y="15506"/>
                  </a:lnTo>
                  <a:lnTo>
                    <a:pt x="79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34"/>
            <p:cNvSpPr/>
            <p:nvPr/>
          </p:nvSpPr>
          <p:spPr>
            <a:xfrm>
              <a:off x="1216075" y="3943075"/>
              <a:ext cx="5207150" cy="448650"/>
            </a:xfrm>
            <a:custGeom>
              <a:avLst/>
              <a:gdLst/>
              <a:ahLst/>
              <a:cxnLst/>
              <a:rect l="l" t="t" r="r" b="b"/>
              <a:pathLst>
                <a:path w="208286" h="17946" extrusionOk="0">
                  <a:moveTo>
                    <a:pt x="76475" y="372"/>
                  </a:moveTo>
                  <a:lnTo>
                    <a:pt x="207912" y="14499"/>
                  </a:lnTo>
                  <a:lnTo>
                    <a:pt x="207912" y="17530"/>
                  </a:lnTo>
                  <a:lnTo>
                    <a:pt x="76180" y="4117"/>
                  </a:lnTo>
                  <a:lnTo>
                    <a:pt x="374" y="12794"/>
                  </a:lnTo>
                  <a:lnTo>
                    <a:pt x="374" y="8367"/>
                  </a:lnTo>
                  <a:lnTo>
                    <a:pt x="76475" y="372"/>
                  </a:lnTo>
                  <a:close/>
                  <a:moveTo>
                    <a:pt x="76475" y="1"/>
                  </a:moveTo>
                  <a:lnTo>
                    <a:pt x="168" y="8011"/>
                  </a:lnTo>
                  <a:lnTo>
                    <a:pt x="1" y="8029"/>
                  </a:lnTo>
                  <a:lnTo>
                    <a:pt x="1" y="13214"/>
                  </a:lnTo>
                  <a:lnTo>
                    <a:pt x="76183" y="4491"/>
                  </a:lnTo>
                  <a:lnTo>
                    <a:pt x="208079" y="17925"/>
                  </a:lnTo>
                  <a:lnTo>
                    <a:pt x="208285" y="17945"/>
                  </a:lnTo>
                  <a:lnTo>
                    <a:pt x="208285" y="14162"/>
                  </a:lnTo>
                  <a:lnTo>
                    <a:pt x="76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34"/>
            <p:cNvSpPr/>
            <p:nvPr/>
          </p:nvSpPr>
          <p:spPr>
            <a:xfrm>
              <a:off x="1220400" y="4047675"/>
              <a:ext cx="5198425" cy="341875"/>
            </a:xfrm>
            <a:custGeom>
              <a:avLst/>
              <a:gdLst/>
              <a:ahLst/>
              <a:cxnLst/>
              <a:rect l="l" t="t" r="r" b="b"/>
              <a:pathLst>
                <a:path w="207937" h="13675" extrusionOk="0">
                  <a:moveTo>
                    <a:pt x="76016" y="239"/>
                  </a:moveTo>
                  <a:lnTo>
                    <a:pt x="172756" y="10093"/>
                  </a:lnTo>
                  <a:lnTo>
                    <a:pt x="76015" y="908"/>
                  </a:lnTo>
                  <a:lnTo>
                    <a:pt x="3577" y="8699"/>
                  </a:lnTo>
                  <a:lnTo>
                    <a:pt x="2130" y="8699"/>
                  </a:lnTo>
                  <a:lnTo>
                    <a:pt x="76016" y="239"/>
                  </a:lnTo>
                  <a:close/>
                  <a:moveTo>
                    <a:pt x="76015" y="0"/>
                  </a:moveTo>
                  <a:lnTo>
                    <a:pt x="1" y="8701"/>
                  </a:lnTo>
                  <a:lnTo>
                    <a:pt x="14" y="8941"/>
                  </a:lnTo>
                  <a:lnTo>
                    <a:pt x="3591" y="8940"/>
                  </a:lnTo>
                  <a:lnTo>
                    <a:pt x="76018" y="1147"/>
                  </a:lnTo>
                  <a:lnTo>
                    <a:pt x="207914" y="13674"/>
                  </a:lnTo>
                  <a:lnTo>
                    <a:pt x="207937" y="13434"/>
                  </a:lnTo>
                  <a:lnTo>
                    <a:pt x="7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34"/>
            <p:cNvSpPr/>
            <p:nvPr/>
          </p:nvSpPr>
          <p:spPr>
            <a:xfrm>
              <a:off x="2992125" y="4070325"/>
              <a:ext cx="270875" cy="1068600"/>
            </a:xfrm>
            <a:custGeom>
              <a:avLst/>
              <a:gdLst/>
              <a:ahLst/>
              <a:cxnLst/>
              <a:rect l="l" t="t" r="r" b="b"/>
              <a:pathLst>
                <a:path w="10835" h="42744" extrusionOk="0">
                  <a:moveTo>
                    <a:pt x="5147" y="241"/>
                  </a:moveTo>
                  <a:lnTo>
                    <a:pt x="10592" y="772"/>
                  </a:lnTo>
                  <a:lnTo>
                    <a:pt x="10592" y="2989"/>
                  </a:lnTo>
                  <a:lnTo>
                    <a:pt x="9662" y="2989"/>
                  </a:lnTo>
                  <a:lnTo>
                    <a:pt x="9662" y="42193"/>
                  </a:lnTo>
                  <a:lnTo>
                    <a:pt x="4891" y="42504"/>
                  </a:lnTo>
                  <a:lnTo>
                    <a:pt x="1123" y="42256"/>
                  </a:lnTo>
                  <a:lnTo>
                    <a:pt x="1123" y="2607"/>
                  </a:lnTo>
                  <a:lnTo>
                    <a:pt x="243" y="2607"/>
                  </a:lnTo>
                  <a:lnTo>
                    <a:pt x="243" y="771"/>
                  </a:lnTo>
                  <a:lnTo>
                    <a:pt x="5147" y="241"/>
                  </a:lnTo>
                  <a:close/>
                  <a:moveTo>
                    <a:pt x="5146" y="1"/>
                  </a:moveTo>
                  <a:lnTo>
                    <a:pt x="1" y="554"/>
                  </a:lnTo>
                  <a:lnTo>
                    <a:pt x="1" y="2849"/>
                  </a:lnTo>
                  <a:lnTo>
                    <a:pt x="882" y="2849"/>
                  </a:lnTo>
                  <a:lnTo>
                    <a:pt x="882" y="42482"/>
                  </a:lnTo>
                  <a:lnTo>
                    <a:pt x="4891" y="42744"/>
                  </a:lnTo>
                  <a:lnTo>
                    <a:pt x="9790" y="42426"/>
                  </a:lnTo>
                  <a:lnTo>
                    <a:pt x="9904" y="42419"/>
                  </a:lnTo>
                  <a:lnTo>
                    <a:pt x="9904" y="3231"/>
                  </a:lnTo>
                  <a:lnTo>
                    <a:pt x="10834" y="3231"/>
                  </a:lnTo>
                  <a:lnTo>
                    <a:pt x="10834" y="553"/>
                  </a:lnTo>
                  <a:lnTo>
                    <a:pt x="51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34"/>
            <p:cNvSpPr/>
            <p:nvPr/>
          </p:nvSpPr>
          <p:spPr>
            <a:xfrm>
              <a:off x="1248450" y="4180050"/>
              <a:ext cx="1991425" cy="163575"/>
            </a:xfrm>
            <a:custGeom>
              <a:avLst/>
              <a:gdLst/>
              <a:ahLst/>
              <a:cxnLst/>
              <a:rect l="l" t="t" r="r" b="b"/>
              <a:pathLst>
                <a:path w="79657" h="6543" extrusionOk="0">
                  <a:moveTo>
                    <a:pt x="74897" y="1"/>
                  </a:moveTo>
                  <a:lnTo>
                    <a:pt x="113" y="6301"/>
                  </a:lnTo>
                  <a:cubicBezTo>
                    <a:pt x="48" y="6306"/>
                    <a:pt x="0" y="6361"/>
                    <a:pt x="3" y="6426"/>
                  </a:cubicBezTo>
                  <a:cubicBezTo>
                    <a:pt x="6" y="6491"/>
                    <a:pt x="58" y="6541"/>
                    <a:pt x="123" y="6542"/>
                  </a:cubicBezTo>
                  <a:cubicBezTo>
                    <a:pt x="126" y="6542"/>
                    <a:pt x="130" y="6541"/>
                    <a:pt x="134" y="6541"/>
                  </a:cubicBezTo>
                  <a:lnTo>
                    <a:pt x="74897" y="243"/>
                  </a:lnTo>
                  <a:lnTo>
                    <a:pt x="79520" y="624"/>
                  </a:lnTo>
                  <a:cubicBezTo>
                    <a:pt x="79521" y="624"/>
                    <a:pt x="79522" y="624"/>
                    <a:pt x="79523" y="624"/>
                  </a:cubicBezTo>
                  <a:cubicBezTo>
                    <a:pt x="79593" y="624"/>
                    <a:pt x="79646" y="579"/>
                    <a:pt x="79651" y="513"/>
                  </a:cubicBezTo>
                  <a:cubicBezTo>
                    <a:pt x="79656" y="447"/>
                    <a:pt x="79607" y="389"/>
                    <a:pt x="79541" y="383"/>
                  </a:cubicBezTo>
                  <a:lnTo>
                    <a:pt x="74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34"/>
            <p:cNvSpPr/>
            <p:nvPr/>
          </p:nvSpPr>
          <p:spPr>
            <a:xfrm>
              <a:off x="1248450" y="4206025"/>
              <a:ext cx="1991425" cy="155075"/>
            </a:xfrm>
            <a:custGeom>
              <a:avLst/>
              <a:gdLst/>
              <a:ahLst/>
              <a:cxnLst/>
              <a:rect l="l" t="t" r="r" b="b"/>
              <a:pathLst>
                <a:path w="79657" h="6203" extrusionOk="0">
                  <a:moveTo>
                    <a:pt x="74897" y="0"/>
                  </a:moveTo>
                  <a:lnTo>
                    <a:pt x="113" y="5961"/>
                  </a:lnTo>
                  <a:cubicBezTo>
                    <a:pt x="49" y="5967"/>
                    <a:pt x="0" y="6021"/>
                    <a:pt x="3" y="6086"/>
                  </a:cubicBezTo>
                  <a:cubicBezTo>
                    <a:pt x="6" y="6151"/>
                    <a:pt x="58" y="6201"/>
                    <a:pt x="123" y="6202"/>
                  </a:cubicBezTo>
                  <a:cubicBezTo>
                    <a:pt x="126" y="6202"/>
                    <a:pt x="129" y="6201"/>
                    <a:pt x="132" y="6201"/>
                  </a:cubicBezTo>
                  <a:lnTo>
                    <a:pt x="74896" y="242"/>
                  </a:lnTo>
                  <a:lnTo>
                    <a:pt x="79520" y="624"/>
                  </a:lnTo>
                  <a:cubicBezTo>
                    <a:pt x="79523" y="624"/>
                    <a:pt x="79527" y="624"/>
                    <a:pt x="79530" y="624"/>
                  </a:cubicBezTo>
                  <a:cubicBezTo>
                    <a:pt x="79592" y="624"/>
                    <a:pt x="79646" y="577"/>
                    <a:pt x="79651" y="513"/>
                  </a:cubicBezTo>
                  <a:cubicBezTo>
                    <a:pt x="79656" y="447"/>
                    <a:pt x="79606" y="389"/>
                    <a:pt x="79540" y="384"/>
                  </a:cubicBezTo>
                  <a:lnTo>
                    <a:pt x="748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34"/>
            <p:cNvSpPr/>
            <p:nvPr/>
          </p:nvSpPr>
          <p:spPr>
            <a:xfrm>
              <a:off x="3014275" y="5037050"/>
              <a:ext cx="225350" cy="6050"/>
            </a:xfrm>
            <a:custGeom>
              <a:avLst/>
              <a:gdLst/>
              <a:ahLst/>
              <a:cxnLst/>
              <a:rect l="l" t="t" r="r" b="b"/>
              <a:pathLst>
                <a:path w="9014" h="242" extrusionOk="0">
                  <a:moveTo>
                    <a:pt x="117" y="0"/>
                  </a:moveTo>
                  <a:cubicBezTo>
                    <a:pt x="52" y="3"/>
                    <a:pt x="0" y="56"/>
                    <a:pt x="0" y="120"/>
                  </a:cubicBezTo>
                  <a:cubicBezTo>
                    <a:pt x="0" y="186"/>
                    <a:pt x="52" y="239"/>
                    <a:pt x="117" y="242"/>
                  </a:cubicBezTo>
                  <a:lnTo>
                    <a:pt x="8896" y="242"/>
                  </a:lnTo>
                  <a:cubicBezTo>
                    <a:pt x="8962" y="239"/>
                    <a:pt x="9014" y="186"/>
                    <a:pt x="9014" y="120"/>
                  </a:cubicBezTo>
                  <a:cubicBezTo>
                    <a:pt x="9014" y="56"/>
                    <a:pt x="8962" y="3"/>
                    <a:pt x="8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34"/>
            <p:cNvSpPr/>
            <p:nvPr/>
          </p:nvSpPr>
          <p:spPr>
            <a:xfrm>
              <a:off x="3118025" y="4205925"/>
              <a:ext cx="6175" cy="837175"/>
            </a:xfrm>
            <a:custGeom>
              <a:avLst/>
              <a:gdLst/>
              <a:ahLst/>
              <a:cxnLst/>
              <a:rect l="l" t="t" r="r" b="b"/>
              <a:pathLst>
                <a:path w="247" h="33487" extrusionOk="0">
                  <a:moveTo>
                    <a:pt x="123" y="0"/>
                  </a:moveTo>
                  <a:cubicBezTo>
                    <a:pt x="55" y="0"/>
                    <a:pt x="0" y="57"/>
                    <a:pt x="3" y="125"/>
                  </a:cubicBezTo>
                  <a:lnTo>
                    <a:pt x="3" y="33365"/>
                  </a:lnTo>
                  <a:cubicBezTo>
                    <a:pt x="2" y="33433"/>
                    <a:pt x="56" y="33487"/>
                    <a:pt x="123" y="33487"/>
                  </a:cubicBezTo>
                  <a:cubicBezTo>
                    <a:pt x="191" y="33487"/>
                    <a:pt x="243" y="33433"/>
                    <a:pt x="243" y="33365"/>
                  </a:cubicBezTo>
                  <a:lnTo>
                    <a:pt x="243" y="125"/>
                  </a:lnTo>
                  <a:cubicBezTo>
                    <a:pt x="246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34"/>
            <p:cNvSpPr/>
            <p:nvPr/>
          </p:nvSpPr>
          <p:spPr>
            <a:xfrm>
              <a:off x="1241350" y="4265025"/>
              <a:ext cx="1778825" cy="851650"/>
            </a:xfrm>
            <a:custGeom>
              <a:avLst/>
              <a:gdLst/>
              <a:ahLst/>
              <a:cxnLst/>
              <a:rect l="l" t="t" r="r" b="b"/>
              <a:pathLst>
                <a:path w="71153" h="34066" extrusionOk="0">
                  <a:moveTo>
                    <a:pt x="123" y="0"/>
                  </a:moveTo>
                  <a:cubicBezTo>
                    <a:pt x="56" y="0"/>
                    <a:pt x="0" y="57"/>
                    <a:pt x="3" y="126"/>
                  </a:cubicBezTo>
                  <a:lnTo>
                    <a:pt x="3" y="31963"/>
                  </a:lnTo>
                  <a:lnTo>
                    <a:pt x="71030" y="34065"/>
                  </a:lnTo>
                  <a:lnTo>
                    <a:pt x="71034" y="34065"/>
                  </a:lnTo>
                  <a:cubicBezTo>
                    <a:pt x="71098" y="34064"/>
                    <a:pt x="71151" y="34011"/>
                    <a:pt x="71151" y="33947"/>
                  </a:cubicBezTo>
                  <a:cubicBezTo>
                    <a:pt x="71152" y="33882"/>
                    <a:pt x="71102" y="33828"/>
                    <a:pt x="71037" y="33824"/>
                  </a:cubicBezTo>
                  <a:lnTo>
                    <a:pt x="245" y="31728"/>
                  </a:ln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34"/>
            <p:cNvSpPr/>
            <p:nvPr/>
          </p:nvSpPr>
          <p:spPr>
            <a:xfrm>
              <a:off x="2502975" y="4116350"/>
              <a:ext cx="73975" cy="998775"/>
            </a:xfrm>
            <a:custGeom>
              <a:avLst/>
              <a:gdLst/>
              <a:ahLst/>
              <a:cxnLst/>
              <a:rect l="l" t="t" r="r" b="b"/>
              <a:pathLst>
                <a:path w="2959" h="39951" extrusionOk="0">
                  <a:moveTo>
                    <a:pt x="622" y="284"/>
                  </a:moveTo>
                  <a:lnTo>
                    <a:pt x="2717" y="733"/>
                  </a:lnTo>
                  <a:lnTo>
                    <a:pt x="2717" y="39276"/>
                  </a:lnTo>
                  <a:lnTo>
                    <a:pt x="1431" y="39635"/>
                  </a:lnTo>
                  <a:lnTo>
                    <a:pt x="1431" y="3266"/>
                  </a:lnTo>
                  <a:lnTo>
                    <a:pt x="1407" y="3233"/>
                  </a:lnTo>
                  <a:cubicBezTo>
                    <a:pt x="1395" y="3217"/>
                    <a:pt x="292" y="1719"/>
                    <a:pt x="622" y="284"/>
                  </a:cubicBezTo>
                  <a:close/>
                  <a:moveTo>
                    <a:pt x="449" y="0"/>
                  </a:moveTo>
                  <a:lnTo>
                    <a:pt x="418" y="108"/>
                  </a:lnTo>
                  <a:cubicBezTo>
                    <a:pt x="0" y="1588"/>
                    <a:pt x="1014" y="3097"/>
                    <a:pt x="1189" y="3344"/>
                  </a:cubicBezTo>
                  <a:lnTo>
                    <a:pt x="1189" y="39950"/>
                  </a:lnTo>
                  <a:lnTo>
                    <a:pt x="2959" y="39459"/>
                  </a:lnTo>
                  <a:lnTo>
                    <a:pt x="2959" y="536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34"/>
            <p:cNvSpPr/>
            <p:nvPr/>
          </p:nvSpPr>
          <p:spPr>
            <a:xfrm>
              <a:off x="2417050" y="4128100"/>
              <a:ext cx="121750" cy="986100"/>
            </a:xfrm>
            <a:custGeom>
              <a:avLst/>
              <a:gdLst/>
              <a:ahLst/>
              <a:cxnLst/>
              <a:rect l="l" t="t" r="r" b="b"/>
              <a:pathLst>
                <a:path w="4870" h="39444" extrusionOk="0">
                  <a:moveTo>
                    <a:pt x="536" y="0"/>
                  </a:moveTo>
                  <a:cubicBezTo>
                    <a:pt x="483" y="0"/>
                    <a:pt x="434" y="35"/>
                    <a:pt x="419" y="88"/>
                  </a:cubicBezTo>
                  <a:cubicBezTo>
                    <a:pt x="1" y="1567"/>
                    <a:pt x="1014" y="3076"/>
                    <a:pt x="1190" y="3325"/>
                  </a:cubicBezTo>
                  <a:lnTo>
                    <a:pt x="1190" y="39261"/>
                  </a:lnTo>
                  <a:lnTo>
                    <a:pt x="4741" y="39442"/>
                  </a:lnTo>
                  <a:lnTo>
                    <a:pt x="4748" y="39442"/>
                  </a:lnTo>
                  <a:lnTo>
                    <a:pt x="4747" y="39443"/>
                  </a:lnTo>
                  <a:cubicBezTo>
                    <a:pt x="4813" y="39443"/>
                    <a:pt x="4865" y="39390"/>
                    <a:pt x="4868" y="39326"/>
                  </a:cubicBezTo>
                  <a:cubicBezTo>
                    <a:pt x="4869" y="39260"/>
                    <a:pt x="4818" y="39206"/>
                    <a:pt x="4753" y="39202"/>
                  </a:cubicBezTo>
                  <a:lnTo>
                    <a:pt x="1431" y="39031"/>
                  </a:lnTo>
                  <a:lnTo>
                    <a:pt x="1431" y="3245"/>
                  </a:lnTo>
                  <a:lnTo>
                    <a:pt x="1408" y="3214"/>
                  </a:lnTo>
                  <a:cubicBezTo>
                    <a:pt x="1396" y="3198"/>
                    <a:pt x="236" y="1624"/>
                    <a:pt x="651" y="154"/>
                  </a:cubicBezTo>
                  <a:cubicBezTo>
                    <a:pt x="669" y="90"/>
                    <a:pt x="632" y="23"/>
                    <a:pt x="567" y="4"/>
                  </a:cubicBezTo>
                  <a:cubicBezTo>
                    <a:pt x="557" y="2"/>
                    <a:pt x="546" y="0"/>
                    <a:pt x="5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34"/>
            <p:cNvSpPr/>
            <p:nvPr/>
          </p:nvSpPr>
          <p:spPr>
            <a:xfrm>
              <a:off x="1589275" y="4219825"/>
              <a:ext cx="60400" cy="869600"/>
            </a:xfrm>
            <a:custGeom>
              <a:avLst/>
              <a:gdLst/>
              <a:ahLst/>
              <a:cxnLst/>
              <a:rect l="l" t="t" r="r" b="b"/>
              <a:pathLst>
                <a:path w="2416" h="34784" extrusionOk="0">
                  <a:moveTo>
                    <a:pt x="604" y="372"/>
                  </a:moveTo>
                  <a:lnTo>
                    <a:pt x="2091" y="626"/>
                  </a:lnTo>
                  <a:lnTo>
                    <a:pt x="2091" y="34045"/>
                  </a:lnTo>
                  <a:lnTo>
                    <a:pt x="1237" y="34331"/>
                  </a:lnTo>
                  <a:lnTo>
                    <a:pt x="1237" y="2841"/>
                  </a:lnTo>
                  <a:lnTo>
                    <a:pt x="1205" y="2798"/>
                  </a:lnTo>
                  <a:cubicBezTo>
                    <a:pt x="1197" y="2786"/>
                    <a:pt x="382" y="1660"/>
                    <a:pt x="604" y="372"/>
                  </a:cubicBezTo>
                  <a:close/>
                  <a:moveTo>
                    <a:pt x="353" y="1"/>
                  </a:moveTo>
                  <a:lnTo>
                    <a:pt x="319" y="150"/>
                  </a:lnTo>
                  <a:cubicBezTo>
                    <a:pt x="0" y="1506"/>
                    <a:pt x="746" y="2699"/>
                    <a:pt x="913" y="2946"/>
                  </a:cubicBezTo>
                  <a:lnTo>
                    <a:pt x="913" y="34783"/>
                  </a:lnTo>
                  <a:lnTo>
                    <a:pt x="2416" y="34277"/>
                  </a:lnTo>
                  <a:lnTo>
                    <a:pt x="2416" y="352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34"/>
            <p:cNvSpPr/>
            <p:nvPr/>
          </p:nvSpPr>
          <p:spPr>
            <a:xfrm>
              <a:off x="1539725" y="4227025"/>
              <a:ext cx="80525" cy="860775"/>
            </a:xfrm>
            <a:custGeom>
              <a:avLst/>
              <a:gdLst/>
              <a:ahLst/>
              <a:cxnLst/>
              <a:rect l="l" t="t" r="r" b="b"/>
              <a:pathLst>
                <a:path w="3221" h="34431" extrusionOk="0">
                  <a:moveTo>
                    <a:pt x="479" y="0"/>
                  </a:moveTo>
                  <a:cubicBezTo>
                    <a:pt x="406" y="0"/>
                    <a:pt x="339" y="50"/>
                    <a:pt x="321" y="125"/>
                  </a:cubicBezTo>
                  <a:cubicBezTo>
                    <a:pt x="0" y="1495"/>
                    <a:pt x="764" y="2892"/>
                    <a:pt x="916" y="3151"/>
                  </a:cubicBezTo>
                  <a:lnTo>
                    <a:pt x="916" y="34343"/>
                  </a:lnTo>
                  <a:lnTo>
                    <a:pt x="3051" y="34431"/>
                  </a:lnTo>
                  <a:lnTo>
                    <a:pt x="3056" y="34431"/>
                  </a:lnTo>
                  <a:cubicBezTo>
                    <a:pt x="3145" y="34431"/>
                    <a:pt x="3216" y="34361"/>
                    <a:pt x="3218" y="34272"/>
                  </a:cubicBezTo>
                  <a:cubicBezTo>
                    <a:pt x="3220" y="34185"/>
                    <a:pt x="3152" y="34111"/>
                    <a:pt x="3063" y="34107"/>
                  </a:cubicBezTo>
                  <a:lnTo>
                    <a:pt x="1240" y="34032"/>
                  </a:lnTo>
                  <a:lnTo>
                    <a:pt x="1240" y="3059"/>
                  </a:lnTo>
                  <a:lnTo>
                    <a:pt x="1216" y="3020"/>
                  </a:lnTo>
                  <a:cubicBezTo>
                    <a:pt x="1208" y="3005"/>
                    <a:pt x="320" y="1552"/>
                    <a:pt x="637" y="200"/>
                  </a:cubicBezTo>
                  <a:cubicBezTo>
                    <a:pt x="658" y="113"/>
                    <a:pt x="604" y="26"/>
                    <a:pt x="517" y="5"/>
                  </a:cubicBezTo>
                  <a:cubicBezTo>
                    <a:pt x="504" y="2"/>
                    <a:pt x="491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34"/>
            <p:cNvSpPr/>
            <p:nvPr/>
          </p:nvSpPr>
          <p:spPr>
            <a:xfrm>
              <a:off x="1262925" y="4260150"/>
              <a:ext cx="53800" cy="815175"/>
            </a:xfrm>
            <a:custGeom>
              <a:avLst/>
              <a:gdLst/>
              <a:ahLst/>
              <a:cxnLst/>
              <a:rect l="l" t="t" r="r" b="b"/>
              <a:pathLst>
                <a:path w="2152" h="32607" extrusionOk="0">
                  <a:moveTo>
                    <a:pt x="440" y="169"/>
                  </a:moveTo>
                  <a:lnTo>
                    <a:pt x="2002" y="367"/>
                  </a:lnTo>
                  <a:lnTo>
                    <a:pt x="2002" y="32068"/>
                  </a:lnTo>
                  <a:lnTo>
                    <a:pt x="1024" y="32396"/>
                  </a:lnTo>
                  <a:lnTo>
                    <a:pt x="1024" y="2630"/>
                  </a:lnTo>
                  <a:lnTo>
                    <a:pt x="1010" y="2612"/>
                  </a:lnTo>
                  <a:cubicBezTo>
                    <a:pt x="1002" y="2600"/>
                    <a:pt x="172" y="1464"/>
                    <a:pt x="440" y="169"/>
                  </a:cubicBezTo>
                  <a:close/>
                  <a:moveTo>
                    <a:pt x="322" y="1"/>
                  </a:moveTo>
                  <a:lnTo>
                    <a:pt x="307" y="67"/>
                  </a:lnTo>
                  <a:cubicBezTo>
                    <a:pt x="0" y="1376"/>
                    <a:pt x="753" y="2509"/>
                    <a:pt x="873" y="2680"/>
                  </a:cubicBezTo>
                  <a:lnTo>
                    <a:pt x="873" y="32606"/>
                  </a:lnTo>
                  <a:lnTo>
                    <a:pt x="2151" y="32178"/>
                  </a:lnTo>
                  <a:lnTo>
                    <a:pt x="2151" y="23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34"/>
            <p:cNvSpPr/>
            <p:nvPr/>
          </p:nvSpPr>
          <p:spPr>
            <a:xfrm>
              <a:off x="1215425" y="4267700"/>
              <a:ext cx="71300" cy="806900"/>
            </a:xfrm>
            <a:custGeom>
              <a:avLst/>
              <a:gdLst/>
              <a:ahLst/>
              <a:cxnLst/>
              <a:rect l="l" t="t" r="r" b="b"/>
              <a:pathLst>
                <a:path w="2852" h="32276" extrusionOk="0">
                  <a:moveTo>
                    <a:pt x="309" y="0"/>
                  </a:moveTo>
                  <a:cubicBezTo>
                    <a:pt x="0" y="1320"/>
                    <a:pt x="772" y="2673"/>
                    <a:pt x="880" y="2854"/>
                  </a:cubicBezTo>
                  <a:lnTo>
                    <a:pt x="880" y="32193"/>
                  </a:lnTo>
                  <a:lnTo>
                    <a:pt x="2846" y="32275"/>
                  </a:lnTo>
                  <a:lnTo>
                    <a:pt x="2851" y="32123"/>
                  </a:lnTo>
                  <a:lnTo>
                    <a:pt x="1031" y="32048"/>
                  </a:lnTo>
                  <a:lnTo>
                    <a:pt x="1031" y="2811"/>
                  </a:lnTo>
                  <a:lnTo>
                    <a:pt x="1020" y="2792"/>
                  </a:lnTo>
                  <a:cubicBezTo>
                    <a:pt x="1011" y="2779"/>
                    <a:pt x="145" y="1362"/>
                    <a:pt x="456" y="35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34"/>
            <p:cNvSpPr/>
            <p:nvPr/>
          </p:nvSpPr>
          <p:spPr>
            <a:xfrm>
              <a:off x="1239300" y="5014125"/>
              <a:ext cx="1334650" cy="21850"/>
            </a:xfrm>
            <a:custGeom>
              <a:avLst/>
              <a:gdLst/>
              <a:ahLst/>
              <a:cxnLst/>
              <a:rect l="l" t="t" r="r" b="b"/>
              <a:pathLst>
                <a:path w="53386" h="874" extrusionOk="0">
                  <a:moveTo>
                    <a:pt x="2" y="0"/>
                  </a:moveTo>
                  <a:lnTo>
                    <a:pt x="0" y="151"/>
                  </a:lnTo>
                  <a:lnTo>
                    <a:pt x="53384" y="874"/>
                  </a:lnTo>
                  <a:lnTo>
                    <a:pt x="53385" y="72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34"/>
            <p:cNvSpPr/>
            <p:nvPr/>
          </p:nvSpPr>
          <p:spPr>
            <a:xfrm>
              <a:off x="3233525" y="4189625"/>
              <a:ext cx="2301600" cy="201900"/>
            </a:xfrm>
            <a:custGeom>
              <a:avLst/>
              <a:gdLst/>
              <a:ahLst/>
              <a:cxnLst/>
              <a:rect l="l" t="t" r="r" b="b"/>
              <a:pathLst>
                <a:path w="92064" h="8076" extrusionOk="0">
                  <a:moveTo>
                    <a:pt x="134" y="1"/>
                  </a:moveTo>
                  <a:cubicBezTo>
                    <a:pt x="62" y="1"/>
                    <a:pt x="13" y="46"/>
                    <a:pt x="6" y="111"/>
                  </a:cubicBezTo>
                  <a:cubicBezTo>
                    <a:pt x="1" y="177"/>
                    <a:pt x="50" y="235"/>
                    <a:pt x="117" y="241"/>
                  </a:cubicBezTo>
                  <a:lnTo>
                    <a:pt x="91931" y="8075"/>
                  </a:lnTo>
                  <a:lnTo>
                    <a:pt x="91941" y="8075"/>
                  </a:lnTo>
                  <a:cubicBezTo>
                    <a:pt x="92005" y="8075"/>
                    <a:pt x="92058" y="8024"/>
                    <a:pt x="92061" y="7959"/>
                  </a:cubicBezTo>
                  <a:cubicBezTo>
                    <a:pt x="92064" y="7896"/>
                    <a:pt x="92015" y="7840"/>
                    <a:pt x="91951" y="7834"/>
                  </a:cubicBezTo>
                  <a:lnTo>
                    <a:pt x="137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34"/>
            <p:cNvSpPr/>
            <p:nvPr/>
          </p:nvSpPr>
          <p:spPr>
            <a:xfrm>
              <a:off x="5917975" y="4418650"/>
              <a:ext cx="503625" cy="48525"/>
            </a:xfrm>
            <a:custGeom>
              <a:avLst/>
              <a:gdLst/>
              <a:ahLst/>
              <a:cxnLst/>
              <a:rect l="l" t="t" r="r" b="b"/>
              <a:pathLst>
                <a:path w="20145" h="1941" extrusionOk="0">
                  <a:moveTo>
                    <a:pt x="131" y="0"/>
                  </a:moveTo>
                  <a:cubicBezTo>
                    <a:pt x="68" y="0"/>
                    <a:pt x="14" y="47"/>
                    <a:pt x="6" y="111"/>
                  </a:cubicBezTo>
                  <a:cubicBezTo>
                    <a:pt x="1" y="177"/>
                    <a:pt x="49" y="236"/>
                    <a:pt x="117" y="242"/>
                  </a:cubicBezTo>
                  <a:lnTo>
                    <a:pt x="20013" y="1939"/>
                  </a:lnTo>
                  <a:lnTo>
                    <a:pt x="20022" y="1939"/>
                  </a:lnTo>
                  <a:lnTo>
                    <a:pt x="20022" y="1940"/>
                  </a:lnTo>
                  <a:cubicBezTo>
                    <a:pt x="20087" y="1939"/>
                    <a:pt x="20139" y="1889"/>
                    <a:pt x="20142" y="1824"/>
                  </a:cubicBezTo>
                  <a:cubicBezTo>
                    <a:pt x="20145" y="1759"/>
                    <a:pt x="20096" y="1704"/>
                    <a:pt x="20032" y="1698"/>
                  </a:cubicBezTo>
                  <a:lnTo>
                    <a:pt x="137" y="0"/>
                  </a:lnTo>
                  <a:cubicBezTo>
                    <a:pt x="135" y="0"/>
                    <a:pt x="133" y="0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34"/>
            <p:cNvSpPr/>
            <p:nvPr/>
          </p:nvSpPr>
          <p:spPr>
            <a:xfrm>
              <a:off x="3233525" y="4215600"/>
              <a:ext cx="2301675" cy="195775"/>
            </a:xfrm>
            <a:custGeom>
              <a:avLst/>
              <a:gdLst/>
              <a:ahLst/>
              <a:cxnLst/>
              <a:rect l="l" t="t" r="r" b="b"/>
              <a:pathLst>
                <a:path w="92067" h="7831" extrusionOk="0">
                  <a:moveTo>
                    <a:pt x="137" y="1"/>
                  </a:moveTo>
                  <a:cubicBezTo>
                    <a:pt x="63" y="3"/>
                    <a:pt x="13" y="44"/>
                    <a:pt x="6" y="110"/>
                  </a:cubicBezTo>
                  <a:cubicBezTo>
                    <a:pt x="1" y="176"/>
                    <a:pt x="51" y="236"/>
                    <a:pt x="117" y="241"/>
                  </a:cubicBezTo>
                  <a:lnTo>
                    <a:pt x="91934" y="7830"/>
                  </a:lnTo>
                  <a:lnTo>
                    <a:pt x="91945" y="7830"/>
                  </a:lnTo>
                  <a:cubicBezTo>
                    <a:pt x="92008" y="7830"/>
                    <a:pt x="92061" y="7779"/>
                    <a:pt x="92064" y="7714"/>
                  </a:cubicBezTo>
                  <a:cubicBezTo>
                    <a:pt x="92066" y="7651"/>
                    <a:pt x="92019" y="7595"/>
                    <a:pt x="91954" y="759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34"/>
            <p:cNvSpPr/>
            <p:nvPr/>
          </p:nvSpPr>
          <p:spPr>
            <a:xfrm>
              <a:off x="5917975" y="4437475"/>
              <a:ext cx="503625" cy="47175"/>
            </a:xfrm>
            <a:custGeom>
              <a:avLst/>
              <a:gdLst/>
              <a:ahLst/>
              <a:cxnLst/>
              <a:rect l="l" t="t" r="r" b="b"/>
              <a:pathLst>
                <a:path w="20145" h="1887" extrusionOk="0">
                  <a:moveTo>
                    <a:pt x="137" y="1"/>
                  </a:moveTo>
                  <a:cubicBezTo>
                    <a:pt x="59" y="1"/>
                    <a:pt x="11" y="44"/>
                    <a:pt x="6" y="110"/>
                  </a:cubicBezTo>
                  <a:cubicBezTo>
                    <a:pt x="1" y="178"/>
                    <a:pt x="49" y="236"/>
                    <a:pt x="117" y="241"/>
                  </a:cubicBezTo>
                  <a:lnTo>
                    <a:pt x="20013" y="1886"/>
                  </a:lnTo>
                  <a:lnTo>
                    <a:pt x="20022" y="1886"/>
                  </a:lnTo>
                  <a:cubicBezTo>
                    <a:pt x="20087" y="1886"/>
                    <a:pt x="20139" y="1834"/>
                    <a:pt x="20142" y="1770"/>
                  </a:cubicBezTo>
                  <a:cubicBezTo>
                    <a:pt x="20145" y="1706"/>
                    <a:pt x="20096" y="1651"/>
                    <a:pt x="20032" y="1646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34"/>
            <p:cNvSpPr/>
            <p:nvPr/>
          </p:nvSpPr>
          <p:spPr>
            <a:xfrm>
              <a:off x="3235875" y="4383600"/>
              <a:ext cx="3185700" cy="733075"/>
            </a:xfrm>
            <a:custGeom>
              <a:avLst/>
              <a:gdLst/>
              <a:ahLst/>
              <a:cxnLst/>
              <a:rect l="l" t="t" r="r" b="b"/>
              <a:pathLst>
                <a:path w="127428" h="29323" extrusionOk="0">
                  <a:moveTo>
                    <a:pt x="127306" y="1"/>
                  </a:moveTo>
                  <a:cubicBezTo>
                    <a:pt x="127241" y="1"/>
                    <a:pt x="127188" y="52"/>
                    <a:pt x="127186" y="118"/>
                  </a:cubicBezTo>
                  <a:lnTo>
                    <a:pt x="127186" y="24584"/>
                  </a:lnTo>
                  <a:lnTo>
                    <a:pt x="117" y="29081"/>
                  </a:lnTo>
                  <a:cubicBezTo>
                    <a:pt x="51" y="29085"/>
                    <a:pt x="1" y="29139"/>
                    <a:pt x="2" y="29204"/>
                  </a:cubicBezTo>
                  <a:cubicBezTo>
                    <a:pt x="3" y="29270"/>
                    <a:pt x="56" y="29321"/>
                    <a:pt x="121" y="29322"/>
                  </a:cubicBezTo>
                  <a:lnTo>
                    <a:pt x="125" y="29322"/>
                  </a:lnTo>
                  <a:lnTo>
                    <a:pt x="127311" y="24821"/>
                  </a:lnTo>
                  <a:lnTo>
                    <a:pt x="127427" y="24817"/>
                  </a:lnTo>
                  <a:lnTo>
                    <a:pt x="127427" y="118"/>
                  </a:lnTo>
                  <a:cubicBezTo>
                    <a:pt x="127425" y="52"/>
                    <a:pt x="127372" y="1"/>
                    <a:pt x="127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34"/>
            <p:cNvSpPr/>
            <p:nvPr/>
          </p:nvSpPr>
          <p:spPr>
            <a:xfrm>
              <a:off x="3947750" y="4135950"/>
              <a:ext cx="77325" cy="973250"/>
            </a:xfrm>
            <a:custGeom>
              <a:avLst/>
              <a:gdLst/>
              <a:ahLst/>
              <a:cxnLst/>
              <a:rect l="l" t="t" r="r" b="b"/>
              <a:pathLst>
                <a:path w="3093" h="38930" extrusionOk="0">
                  <a:moveTo>
                    <a:pt x="2352" y="438"/>
                  </a:moveTo>
                  <a:lnTo>
                    <a:pt x="2352" y="438"/>
                  </a:lnTo>
                  <a:cubicBezTo>
                    <a:pt x="2629" y="1789"/>
                    <a:pt x="1578" y="3185"/>
                    <a:pt x="1568" y="3200"/>
                  </a:cubicBezTo>
                  <a:lnTo>
                    <a:pt x="1528" y="3249"/>
                  </a:lnTo>
                  <a:lnTo>
                    <a:pt x="1528" y="38434"/>
                  </a:lnTo>
                  <a:lnTo>
                    <a:pt x="380" y="38120"/>
                  </a:lnTo>
                  <a:lnTo>
                    <a:pt x="380" y="812"/>
                  </a:lnTo>
                  <a:lnTo>
                    <a:pt x="2352" y="438"/>
                  </a:lnTo>
                  <a:close/>
                  <a:moveTo>
                    <a:pt x="2627" y="1"/>
                  </a:moveTo>
                  <a:lnTo>
                    <a:pt x="1" y="498"/>
                  </a:lnTo>
                  <a:lnTo>
                    <a:pt x="1" y="38411"/>
                  </a:lnTo>
                  <a:lnTo>
                    <a:pt x="1907" y="38930"/>
                  </a:lnTo>
                  <a:lnTo>
                    <a:pt x="1907" y="38930"/>
                  </a:lnTo>
                  <a:lnTo>
                    <a:pt x="1906" y="3375"/>
                  </a:lnTo>
                  <a:cubicBezTo>
                    <a:pt x="2120" y="3076"/>
                    <a:pt x="3092" y="1610"/>
                    <a:pt x="2675" y="166"/>
                  </a:cubicBezTo>
                  <a:lnTo>
                    <a:pt x="26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34"/>
            <p:cNvSpPr/>
            <p:nvPr/>
          </p:nvSpPr>
          <p:spPr>
            <a:xfrm>
              <a:off x="3985825" y="4137325"/>
              <a:ext cx="124875" cy="970400"/>
            </a:xfrm>
            <a:custGeom>
              <a:avLst/>
              <a:gdLst/>
              <a:ahLst/>
              <a:cxnLst/>
              <a:rect l="l" t="t" r="r" b="b"/>
              <a:pathLst>
                <a:path w="4995" h="38816" extrusionOk="0">
                  <a:moveTo>
                    <a:pt x="4394" y="1"/>
                  </a:moveTo>
                  <a:cubicBezTo>
                    <a:pt x="4376" y="1"/>
                    <a:pt x="4359" y="3"/>
                    <a:pt x="4341" y="8"/>
                  </a:cubicBezTo>
                  <a:cubicBezTo>
                    <a:pt x="4245" y="36"/>
                    <a:pt x="4187" y="132"/>
                    <a:pt x="4208" y="230"/>
                  </a:cubicBezTo>
                  <a:cubicBezTo>
                    <a:pt x="4618" y="1644"/>
                    <a:pt x="3479" y="3583"/>
                    <a:pt x="3468" y="3602"/>
                  </a:cubicBezTo>
                  <a:lnTo>
                    <a:pt x="3440" y="3647"/>
                  </a:lnTo>
                  <a:lnTo>
                    <a:pt x="3440" y="38275"/>
                  </a:lnTo>
                  <a:lnTo>
                    <a:pt x="185" y="38437"/>
                  </a:lnTo>
                  <a:cubicBezTo>
                    <a:pt x="82" y="38441"/>
                    <a:pt x="1" y="38527"/>
                    <a:pt x="4" y="38632"/>
                  </a:cubicBezTo>
                  <a:cubicBezTo>
                    <a:pt x="6" y="38734"/>
                    <a:pt x="89" y="38815"/>
                    <a:pt x="193" y="38815"/>
                  </a:cubicBezTo>
                  <a:cubicBezTo>
                    <a:pt x="194" y="38815"/>
                    <a:pt x="194" y="38815"/>
                    <a:pt x="195" y="38815"/>
                  </a:cubicBezTo>
                  <a:lnTo>
                    <a:pt x="203" y="38815"/>
                  </a:lnTo>
                  <a:lnTo>
                    <a:pt x="3818" y="38636"/>
                  </a:lnTo>
                  <a:lnTo>
                    <a:pt x="3818" y="3750"/>
                  </a:lnTo>
                  <a:cubicBezTo>
                    <a:pt x="4002" y="3429"/>
                    <a:pt x="4994" y="1586"/>
                    <a:pt x="4571" y="126"/>
                  </a:cubicBezTo>
                  <a:cubicBezTo>
                    <a:pt x="4544" y="49"/>
                    <a:pt x="4471" y="1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34"/>
            <p:cNvSpPr/>
            <p:nvPr/>
          </p:nvSpPr>
          <p:spPr>
            <a:xfrm>
              <a:off x="4603300" y="4205150"/>
              <a:ext cx="71475" cy="877400"/>
            </a:xfrm>
            <a:custGeom>
              <a:avLst/>
              <a:gdLst/>
              <a:ahLst/>
              <a:cxnLst/>
              <a:rect l="l" t="t" r="r" b="b"/>
              <a:pathLst>
                <a:path w="2859" h="35096" extrusionOk="0">
                  <a:moveTo>
                    <a:pt x="2172" y="379"/>
                  </a:moveTo>
                  <a:cubicBezTo>
                    <a:pt x="2437" y="1592"/>
                    <a:pt x="1479" y="2765"/>
                    <a:pt x="1469" y="2777"/>
                  </a:cubicBezTo>
                  <a:lnTo>
                    <a:pt x="1429" y="2826"/>
                  </a:lnTo>
                  <a:lnTo>
                    <a:pt x="1429" y="34642"/>
                  </a:lnTo>
                  <a:lnTo>
                    <a:pt x="348" y="34358"/>
                  </a:lnTo>
                  <a:lnTo>
                    <a:pt x="348" y="576"/>
                  </a:lnTo>
                  <a:lnTo>
                    <a:pt x="2172" y="379"/>
                  </a:lnTo>
                  <a:close/>
                  <a:moveTo>
                    <a:pt x="2428" y="1"/>
                  </a:moveTo>
                  <a:lnTo>
                    <a:pt x="1" y="263"/>
                  </a:lnTo>
                  <a:lnTo>
                    <a:pt x="1" y="34626"/>
                  </a:lnTo>
                  <a:lnTo>
                    <a:pt x="1778" y="35096"/>
                  </a:lnTo>
                  <a:lnTo>
                    <a:pt x="1778" y="2949"/>
                  </a:lnTo>
                  <a:cubicBezTo>
                    <a:pt x="1984" y="2683"/>
                    <a:pt x="2859" y="1445"/>
                    <a:pt x="2470" y="140"/>
                  </a:cubicBezTo>
                  <a:lnTo>
                    <a:pt x="24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34"/>
            <p:cNvSpPr/>
            <p:nvPr/>
          </p:nvSpPr>
          <p:spPr>
            <a:xfrm>
              <a:off x="4638900" y="4209125"/>
              <a:ext cx="95925" cy="872150"/>
            </a:xfrm>
            <a:custGeom>
              <a:avLst/>
              <a:gdLst/>
              <a:ahLst/>
              <a:cxnLst/>
              <a:rect l="l" t="t" r="r" b="b"/>
              <a:pathLst>
                <a:path w="3837" h="34886" extrusionOk="0">
                  <a:moveTo>
                    <a:pt x="3280" y="1"/>
                  </a:moveTo>
                  <a:cubicBezTo>
                    <a:pt x="3263" y="1"/>
                    <a:pt x="3246" y="3"/>
                    <a:pt x="3229" y="8"/>
                  </a:cubicBezTo>
                  <a:cubicBezTo>
                    <a:pt x="3135" y="36"/>
                    <a:pt x="3082" y="137"/>
                    <a:pt x="3113" y="229"/>
                  </a:cubicBezTo>
                  <a:cubicBezTo>
                    <a:pt x="3490" y="1494"/>
                    <a:pt x="2452" y="2857"/>
                    <a:pt x="2441" y="2870"/>
                  </a:cubicBezTo>
                  <a:lnTo>
                    <a:pt x="2406" y="2918"/>
                  </a:lnTo>
                  <a:lnTo>
                    <a:pt x="2406" y="34464"/>
                  </a:lnTo>
                  <a:lnTo>
                    <a:pt x="174" y="34536"/>
                  </a:lnTo>
                  <a:cubicBezTo>
                    <a:pt x="78" y="34538"/>
                    <a:pt x="1" y="34617"/>
                    <a:pt x="2" y="34713"/>
                  </a:cubicBezTo>
                  <a:cubicBezTo>
                    <a:pt x="4" y="34809"/>
                    <a:pt x="82" y="34885"/>
                    <a:pt x="177" y="34885"/>
                  </a:cubicBezTo>
                  <a:cubicBezTo>
                    <a:pt x="178" y="34885"/>
                    <a:pt x="179" y="34885"/>
                    <a:pt x="179" y="34885"/>
                  </a:cubicBezTo>
                  <a:cubicBezTo>
                    <a:pt x="180" y="34885"/>
                    <a:pt x="182" y="34884"/>
                    <a:pt x="183" y="34884"/>
                  </a:cubicBezTo>
                  <a:cubicBezTo>
                    <a:pt x="184" y="34884"/>
                    <a:pt x="184" y="34885"/>
                    <a:pt x="185" y="34885"/>
                  </a:cubicBezTo>
                  <a:lnTo>
                    <a:pt x="2753" y="34802"/>
                  </a:lnTo>
                  <a:lnTo>
                    <a:pt x="2753" y="3036"/>
                  </a:lnTo>
                  <a:cubicBezTo>
                    <a:pt x="2951" y="2762"/>
                    <a:pt x="3837" y="1439"/>
                    <a:pt x="3447" y="130"/>
                  </a:cubicBezTo>
                  <a:cubicBezTo>
                    <a:pt x="3426" y="52"/>
                    <a:pt x="3356" y="1"/>
                    <a:pt x="3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34"/>
            <p:cNvSpPr/>
            <p:nvPr/>
          </p:nvSpPr>
          <p:spPr>
            <a:xfrm>
              <a:off x="5079525" y="4253575"/>
              <a:ext cx="60100" cy="813025"/>
            </a:xfrm>
            <a:custGeom>
              <a:avLst/>
              <a:gdLst/>
              <a:ahLst/>
              <a:cxnLst/>
              <a:rect l="l" t="t" r="r" b="b"/>
              <a:pathLst>
                <a:path w="2404" h="32521" extrusionOk="0">
                  <a:moveTo>
                    <a:pt x="1809" y="327"/>
                  </a:moveTo>
                  <a:lnTo>
                    <a:pt x="1809" y="327"/>
                  </a:lnTo>
                  <a:cubicBezTo>
                    <a:pt x="2037" y="1534"/>
                    <a:pt x="1229" y="2418"/>
                    <a:pt x="1221" y="2427"/>
                  </a:cubicBezTo>
                  <a:lnTo>
                    <a:pt x="1178" y="2473"/>
                  </a:lnTo>
                  <a:lnTo>
                    <a:pt x="1178" y="32086"/>
                  </a:lnTo>
                  <a:lnTo>
                    <a:pt x="318" y="31811"/>
                  </a:lnTo>
                  <a:lnTo>
                    <a:pt x="318" y="388"/>
                  </a:lnTo>
                  <a:lnTo>
                    <a:pt x="1809" y="327"/>
                  </a:lnTo>
                  <a:close/>
                  <a:moveTo>
                    <a:pt x="2059" y="1"/>
                  </a:moveTo>
                  <a:lnTo>
                    <a:pt x="1" y="84"/>
                  </a:lnTo>
                  <a:lnTo>
                    <a:pt x="1" y="32041"/>
                  </a:lnTo>
                  <a:lnTo>
                    <a:pt x="1496" y="32520"/>
                  </a:lnTo>
                  <a:lnTo>
                    <a:pt x="1495" y="2595"/>
                  </a:lnTo>
                  <a:cubicBezTo>
                    <a:pt x="1685" y="2370"/>
                    <a:pt x="2404" y="1409"/>
                    <a:pt x="2089" y="127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34"/>
            <p:cNvSpPr/>
            <p:nvPr/>
          </p:nvSpPr>
          <p:spPr>
            <a:xfrm>
              <a:off x="5108950" y="4254525"/>
              <a:ext cx="80225" cy="810625"/>
            </a:xfrm>
            <a:custGeom>
              <a:avLst/>
              <a:gdLst/>
              <a:ahLst/>
              <a:cxnLst/>
              <a:rect l="l" t="t" r="r" b="b"/>
              <a:pathLst>
                <a:path w="3209" h="32425" extrusionOk="0">
                  <a:moveTo>
                    <a:pt x="2737" y="1"/>
                  </a:moveTo>
                  <a:cubicBezTo>
                    <a:pt x="2724" y="1"/>
                    <a:pt x="2712" y="2"/>
                    <a:pt x="2699" y="5"/>
                  </a:cubicBezTo>
                  <a:cubicBezTo>
                    <a:pt x="2613" y="26"/>
                    <a:pt x="2560" y="114"/>
                    <a:pt x="2584" y="199"/>
                  </a:cubicBezTo>
                  <a:cubicBezTo>
                    <a:pt x="2897" y="1477"/>
                    <a:pt x="2025" y="2566"/>
                    <a:pt x="2016" y="2576"/>
                  </a:cubicBezTo>
                  <a:lnTo>
                    <a:pt x="1980" y="2620"/>
                  </a:lnTo>
                  <a:lnTo>
                    <a:pt x="1980" y="32034"/>
                  </a:lnTo>
                  <a:lnTo>
                    <a:pt x="154" y="32107"/>
                  </a:lnTo>
                  <a:cubicBezTo>
                    <a:pt x="67" y="32111"/>
                    <a:pt x="1" y="32182"/>
                    <a:pt x="2" y="32268"/>
                  </a:cubicBezTo>
                  <a:cubicBezTo>
                    <a:pt x="3" y="32354"/>
                    <a:pt x="73" y="32423"/>
                    <a:pt x="159" y="32424"/>
                  </a:cubicBezTo>
                  <a:cubicBezTo>
                    <a:pt x="162" y="32424"/>
                    <a:pt x="165" y="32423"/>
                    <a:pt x="166" y="32423"/>
                  </a:cubicBezTo>
                  <a:lnTo>
                    <a:pt x="2297" y="32340"/>
                  </a:lnTo>
                  <a:lnTo>
                    <a:pt x="2297" y="2731"/>
                  </a:lnTo>
                  <a:cubicBezTo>
                    <a:pt x="2474" y="2496"/>
                    <a:pt x="3209" y="1416"/>
                    <a:pt x="2892" y="124"/>
                  </a:cubicBezTo>
                  <a:cubicBezTo>
                    <a:pt x="2875" y="50"/>
                    <a:pt x="2809" y="1"/>
                    <a:pt x="27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34"/>
            <p:cNvSpPr/>
            <p:nvPr/>
          </p:nvSpPr>
          <p:spPr>
            <a:xfrm>
              <a:off x="5921075" y="4969125"/>
              <a:ext cx="497525" cy="14600"/>
            </a:xfrm>
            <a:custGeom>
              <a:avLst/>
              <a:gdLst/>
              <a:ahLst/>
              <a:cxnLst/>
              <a:rect l="l" t="t" r="r" b="b"/>
              <a:pathLst>
                <a:path w="19901" h="584" extrusionOk="0">
                  <a:moveTo>
                    <a:pt x="19897" y="1"/>
                  </a:moveTo>
                  <a:lnTo>
                    <a:pt x="1" y="433"/>
                  </a:lnTo>
                  <a:lnTo>
                    <a:pt x="5" y="583"/>
                  </a:lnTo>
                  <a:lnTo>
                    <a:pt x="19900" y="151"/>
                  </a:lnTo>
                  <a:lnTo>
                    <a:pt x="19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34"/>
            <p:cNvSpPr/>
            <p:nvPr/>
          </p:nvSpPr>
          <p:spPr>
            <a:xfrm>
              <a:off x="3236650" y="4988350"/>
              <a:ext cx="2295525" cy="53625"/>
            </a:xfrm>
            <a:custGeom>
              <a:avLst/>
              <a:gdLst/>
              <a:ahLst/>
              <a:cxnLst/>
              <a:rect l="l" t="t" r="r" b="b"/>
              <a:pathLst>
                <a:path w="91821" h="2145" extrusionOk="0">
                  <a:moveTo>
                    <a:pt x="91817" y="1"/>
                  </a:moveTo>
                  <a:lnTo>
                    <a:pt x="0" y="1993"/>
                  </a:lnTo>
                  <a:lnTo>
                    <a:pt x="4" y="2145"/>
                  </a:lnTo>
                  <a:lnTo>
                    <a:pt x="91821" y="153"/>
                  </a:lnTo>
                  <a:lnTo>
                    <a:pt x="918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34"/>
            <p:cNvSpPr/>
            <p:nvPr/>
          </p:nvSpPr>
          <p:spPr>
            <a:xfrm>
              <a:off x="1147225" y="715000"/>
              <a:ext cx="5186375" cy="2192250"/>
            </a:xfrm>
            <a:custGeom>
              <a:avLst/>
              <a:gdLst/>
              <a:ahLst/>
              <a:cxnLst/>
              <a:rect l="l" t="t" r="r" b="b"/>
              <a:pathLst>
                <a:path w="207455" h="87690" extrusionOk="0">
                  <a:moveTo>
                    <a:pt x="78957" y="500"/>
                  </a:moveTo>
                  <a:lnTo>
                    <a:pt x="207003" y="85888"/>
                  </a:lnTo>
                  <a:lnTo>
                    <a:pt x="207003" y="87042"/>
                  </a:lnTo>
                  <a:lnTo>
                    <a:pt x="79069" y="2512"/>
                  </a:lnTo>
                  <a:cubicBezTo>
                    <a:pt x="79032" y="2488"/>
                    <a:pt x="78988" y="2475"/>
                    <a:pt x="78943" y="2475"/>
                  </a:cubicBezTo>
                  <a:cubicBezTo>
                    <a:pt x="78898" y="2475"/>
                    <a:pt x="78855" y="2488"/>
                    <a:pt x="78818" y="2513"/>
                  </a:cubicBezTo>
                  <a:lnTo>
                    <a:pt x="453" y="55478"/>
                  </a:lnTo>
                  <a:lnTo>
                    <a:pt x="453" y="54302"/>
                  </a:lnTo>
                  <a:lnTo>
                    <a:pt x="78957" y="500"/>
                  </a:lnTo>
                  <a:close/>
                  <a:moveTo>
                    <a:pt x="78955" y="0"/>
                  </a:moveTo>
                  <a:cubicBezTo>
                    <a:pt x="78910" y="0"/>
                    <a:pt x="78866" y="13"/>
                    <a:pt x="78827" y="40"/>
                  </a:cubicBezTo>
                  <a:lnTo>
                    <a:pt x="100" y="53996"/>
                  </a:lnTo>
                  <a:cubicBezTo>
                    <a:pt x="38" y="54038"/>
                    <a:pt x="1" y="54108"/>
                    <a:pt x="1" y="54183"/>
                  </a:cubicBezTo>
                  <a:lnTo>
                    <a:pt x="1" y="55905"/>
                  </a:lnTo>
                  <a:cubicBezTo>
                    <a:pt x="1" y="56038"/>
                    <a:pt x="110" y="56132"/>
                    <a:pt x="228" y="56132"/>
                  </a:cubicBezTo>
                  <a:cubicBezTo>
                    <a:pt x="270" y="56132"/>
                    <a:pt x="314" y="56120"/>
                    <a:pt x="354" y="56093"/>
                  </a:cubicBezTo>
                  <a:lnTo>
                    <a:pt x="78946" y="2975"/>
                  </a:lnTo>
                  <a:lnTo>
                    <a:pt x="207105" y="87653"/>
                  </a:lnTo>
                  <a:cubicBezTo>
                    <a:pt x="207142" y="87677"/>
                    <a:pt x="207185" y="87690"/>
                    <a:pt x="207229" y="87690"/>
                  </a:cubicBezTo>
                  <a:cubicBezTo>
                    <a:pt x="207266" y="87690"/>
                    <a:pt x="207303" y="87681"/>
                    <a:pt x="207336" y="87663"/>
                  </a:cubicBezTo>
                  <a:cubicBezTo>
                    <a:pt x="207410" y="87624"/>
                    <a:pt x="207455" y="87547"/>
                    <a:pt x="207455" y="87464"/>
                  </a:cubicBezTo>
                  <a:lnTo>
                    <a:pt x="207455" y="85766"/>
                  </a:lnTo>
                  <a:cubicBezTo>
                    <a:pt x="207455" y="85691"/>
                    <a:pt x="207418" y="85621"/>
                    <a:pt x="207354" y="85578"/>
                  </a:cubicBezTo>
                  <a:lnTo>
                    <a:pt x="79081" y="39"/>
                  </a:lnTo>
                  <a:cubicBezTo>
                    <a:pt x="79043" y="13"/>
                    <a:pt x="78999" y="0"/>
                    <a:pt x="789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34"/>
            <p:cNvSpPr/>
            <p:nvPr/>
          </p:nvSpPr>
          <p:spPr>
            <a:xfrm>
              <a:off x="1149750" y="859150"/>
              <a:ext cx="5181350" cy="2045475"/>
            </a:xfrm>
            <a:custGeom>
              <a:avLst/>
              <a:gdLst/>
              <a:ahLst/>
              <a:cxnLst/>
              <a:rect l="l" t="t" r="r" b="b"/>
              <a:pathLst>
                <a:path w="207254" h="81819" extrusionOk="0">
                  <a:moveTo>
                    <a:pt x="78854" y="0"/>
                  </a:moveTo>
                  <a:lnTo>
                    <a:pt x="2804" y="50019"/>
                  </a:lnTo>
                  <a:lnTo>
                    <a:pt x="126" y="50019"/>
                  </a:lnTo>
                  <a:cubicBezTo>
                    <a:pt x="124" y="50019"/>
                    <a:pt x="123" y="50019"/>
                    <a:pt x="121" y="50019"/>
                  </a:cubicBezTo>
                  <a:cubicBezTo>
                    <a:pt x="55" y="50019"/>
                    <a:pt x="0" y="50072"/>
                    <a:pt x="0" y="50139"/>
                  </a:cubicBezTo>
                  <a:cubicBezTo>
                    <a:pt x="0" y="50207"/>
                    <a:pt x="56" y="50261"/>
                    <a:pt x="123" y="50261"/>
                  </a:cubicBezTo>
                  <a:cubicBezTo>
                    <a:pt x="124" y="50261"/>
                    <a:pt x="125" y="50261"/>
                    <a:pt x="126" y="50261"/>
                  </a:cubicBezTo>
                  <a:lnTo>
                    <a:pt x="2877" y="50261"/>
                  </a:lnTo>
                  <a:lnTo>
                    <a:pt x="78856" y="288"/>
                  </a:lnTo>
                  <a:lnTo>
                    <a:pt x="204687" y="81798"/>
                  </a:lnTo>
                  <a:lnTo>
                    <a:pt x="204717" y="81818"/>
                  </a:lnTo>
                  <a:lnTo>
                    <a:pt x="207128" y="81818"/>
                  </a:lnTo>
                  <a:cubicBezTo>
                    <a:pt x="207129" y="81818"/>
                    <a:pt x="207131" y="81818"/>
                    <a:pt x="207133" y="81818"/>
                  </a:cubicBezTo>
                  <a:cubicBezTo>
                    <a:pt x="207199" y="81818"/>
                    <a:pt x="207253" y="81764"/>
                    <a:pt x="207253" y="81698"/>
                  </a:cubicBezTo>
                  <a:cubicBezTo>
                    <a:pt x="207253" y="81631"/>
                    <a:pt x="207199" y="81576"/>
                    <a:pt x="207133" y="81576"/>
                  </a:cubicBezTo>
                  <a:cubicBezTo>
                    <a:pt x="207131" y="81576"/>
                    <a:pt x="207129" y="81576"/>
                    <a:pt x="207128" y="81576"/>
                  </a:cubicBezTo>
                  <a:lnTo>
                    <a:pt x="204788" y="81576"/>
                  </a:lnTo>
                  <a:lnTo>
                    <a:pt x="78920" y="43"/>
                  </a:lnTo>
                  <a:lnTo>
                    <a:pt x="78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34"/>
            <p:cNvSpPr/>
            <p:nvPr/>
          </p:nvSpPr>
          <p:spPr>
            <a:xfrm>
              <a:off x="3115350" y="856925"/>
              <a:ext cx="11525" cy="2936275"/>
            </a:xfrm>
            <a:custGeom>
              <a:avLst/>
              <a:gdLst/>
              <a:ahLst/>
              <a:cxnLst/>
              <a:rect l="l" t="t" r="r" b="b"/>
              <a:pathLst>
                <a:path w="461" h="117451" extrusionOk="0">
                  <a:moveTo>
                    <a:pt x="230" y="1"/>
                  </a:moveTo>
                  <a:cubicBezTo>
                    <a:pt x="103" y="1"/>
                    <a:pt x="0" y="107"/>
                    <a:pt x="4" y="233"/>
                  </a:cubicBezTo>
                  <a:lnTo>
                    <a:pt x="4" y="117225"/>
                  </a:lnTo>
                  <a:cubicBezTo>
                    <a:pt x="4" y="117349"/>
                    <a:pt x="105" y="117451"/>
                    <a:pt x="230" y="117451"/>
                  </a:cubicBezTo>
                  <a:cubicBezTo>
                    <a:pt x="356" y="117451"/>
                    <a:pt x="458" y="117349"/>
                    <a:pt x="456" y="117224"/>
                  </a:cubicBezTo>
                  <a:lnTo>
                    <a:pt x="456" y="233"/>
                  </a:lnTo>
                  <a:cubicBezTo>
                    <a:pt x="460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34"/>
            <p:cNvSpPr/>
            <p:nvPr/>
          </p:nvSpPr>
          <p:spPr>
            <a:xfrm>
              <a:off x="1217725" y="2109700"/>
              <a:ext cx="6075" cy="1966650"/>
            </a:xfrm>
            <a:custGeom>
              <a:avLst/>
              <a:gdLst/>
              <a:ahLst/>
              <a:cxnLst/>
              <a:rect l="l" t="t" r="r" b="b"/>
              <a:pathLst>
                <a:path w="243" h="78666" extrusionOk="0">
                  <a:moveTo>
                    <a:pt x="121" y="1"/>
                  </a:moveTo>
                  <a:cubicBezTo>
                    <a:pt x="56" y="1"/>
                    <a:pt x="3" y="52"/>
                    <a:pt x="1" y="117"/>
                  </a:cubicBezTo>
                  <a:lnTo>
                    <a:pt x="1" y="78546"/>
                  </a:lnTo>
                  <a:cubicBezTo>
                    <a:pt x="1" y="78612"/>
                    <a:pt x="55" y="78666"/>
                    <a:pt x="121" y="78666"/>
                  </a:cubicBezTo>
                  <a:cubicBezTo>
                    <a:pt x="122" y="78666"/>
                    <a:pt x="122" y="78666"/>
                    <a:pt x="123" y="78666"/>
                  </a:cubicBezTo>
                  <a:cubicBezTo>
                    <a:pt x="189" y="78666"/>
                    <a:pt x="242" y="78611"/>
                    <a:pt x="242" y="78546"/>
                  </a:cubicBezTo>
                  <a:lnTo>
                    <a:pt x="242" y="117"/>
                  </a:lnTo>
                  <a:cubicBezTo>
                    <a:pt x="240" y="52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34"/>
            <p:cNvSpPr/>
            <p:nvPr/>
          </p:nvSpPr>
          <p:spPr>
            <a:xfrm>
              <a:off x="6265525" y="2898650"/>
              <a:ext cx="6075" cy="1325625"/>
            </a:xfrm>
            <a:custGeom>
              <a:avLst/>
              <a:gdLst/>
              <a:ahLst/>
              <a:cxnLst/>
              <a:rect l="l" t="t" r="r" b="b"/>
              <a:pathLst>
                <a:path w="243" h="53025" extrusionOk="0">
                  <a:moveTo>
                    <a:pt x="121" y="0"/>
                  </a:moveTo>
                  <a:cubicBezTo>
                    <a:pt x="56" y="0"/>
                    <a:pt x="2" y="52"/>
                    <a:pt x="1" y="118"/>
                  </a:cubicBezTo>
                  <a:lnTo>
                    <a:pt x="1" y="52904"/>
                  </a:lnTo>
                  <a:cubicBezTo>
                    <a:pt x="1" y="52971"/>
                    <a:pt x="55" y="53025"/>
                    <a:pt x="121" y="53025"/>
                  </a:cubicBezTo>
                  <a:cubicBezTo>
                    <a:pt x="189" y="53025"/>
                    <a:pt x="241" y="52971"/>
                    <a:pt x="243" y="52904"/>
                  </a:cubicBezTo>
                  <a:lnTo>
                    <a:pt x="243" y="118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34"/>
            <p:cNvSpPr/>
            <p:nvPr/>
          </p:nvSpPr>
          <p:spPr>
            <a:xfrm>
              <a:off x="1584450" y="1815725"/>
              <a:ext cx="6200" cy="2207025"/>
            </a:xfrm>
            <a:custGeom>
              <a:avLst/>
              <a:gdLst/>
              <a:ahLst/>
              <a:cxnLst/>
              <a:rect l="l" t="t" r="r" b="b"/>
              <a:pathLst>
                <a:path w="248" h="88281" extrusionOk="0">
                  <a:moveTo>
                    <a:pt x="125" y="0"/>
                  </a:moveTo>
                  <a:cubicBezTo>
                    <a:pt x="56" y="0"/>
                    <a:pt x="0" y="57"/>
                    <a:pt x="3" y="125"/>
                  </a:cubicBezTo>
                  <a:lnTo>
                    <a:pt x="3" y="88159"/>
                  </a:lnTo>
                  <a:cubicBezTo>
                    <a:pt x="3" y="88226"/>
                    <a:pt x="57" y="88281"/>
                    <a:pt x="125" y="88281"/>
                  </a:cubicBezTo>
                  <a:cubicBezTo>
                    <a:pt x="191" y="88281"/>
                    <a:pt x="245" y="88226"/>
                    <a:pt x="245" y="88159"/>
                  </a:cubicBezTo>
                  <a:lnTo>
                    <a:pt x="245" y="125"/>
                  </a:lnTo>
                  <a:cubicBezTo>
                    <a:pt x="247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4"/>
            <p:cNvSpPr/>
            <p:nvPr/>
          </p:nvSpPr>
          <p:spPr>
            <a:xfrm>
              <a:off x="1633700" y="1780250"/>
              <a:ext cx="48525" cy="2235200"/>
            </a:xfrm>
            <a:custGeom>
              <a:avLst/>
              <a:gdLst/>
              <a:ahLst/>
              <a:cxnLst/>
              <a:rect l="l" t="t" r="r" b="b"/>
              <a:pathLst>
                <a:path w="1941" h="89408" extrusionOk="0">
                  <a:moveTo>
                    <a:pt x="0" y="0"/>
                  </a:moveTo>
                  <a:lnTo>
                    <a:pt x="0" y="89286"/>
                  </a:lnTo>
                  <a:cubicBezTo>
                    <a:pt x="0" y="89353"/>
                    <a:pt x="55" y="89408"/>
                    <a:pt x="122" y="89408"/>
                  </a:cubicBezTo>
                  <a:cubicBezTo>
                    <a:pt x="188" y="89408"/>
                    <a:pt x="242" y="89353"/>
                    <a:pt x="242" y="89286"/>
                  </a:cubicBezTo>
                  <a:lnTo>
                    <a:pt x="242" y="428"/>
                  </a:lnTo>
                  <a:lnTo>
                    <a:pt x="1696" y="1304"/>
                  </a:lnTo>
                  <a:lnTo>
                    <a:pt x="1696" y="89035"/>
                  </a:lnTo>
                  <a:cubicBezTo>
                    <a:pt x="1693" y="89104"/>
                    <a:pt x="1748" y="89160"/>
                    <a:pt x="1817" y="89160"/>
                  </a:cubicBezTo>
                  <a:cubicBezTo>
                    <a:pt x="1885" y="89160"/>
                    <a:pt x="1940" y="89104"/>
                    <a:pt x="1937" y="89035"/>
                  </a:cubicBezTo>
                  <a:lnTo>
                    <a:pt x="1937" y="1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4"/>
            <p:cNvSpPr/>
            <p:nvPr/>
          </p:nvSpPr>
          <p:spPr>
            <a:xfrm>
              <a:off x="1147200" y="2108875"/>
              <a:ext cx="11350" cy="1979400"/>
            </a:xfrm>
            <a:custGeom>
              <a:avLst/>
              <a:gdLst/>
              <a:ahLst/>
              <a:cxnLst/>
              <a:rect l="l" t="t" r="r" b="b"/>
              <a:pathLst>
                <a:path w="454" h="79176" extrusionOk="0">
                  <a:moveTo>
                    <a:pt x="228" y="1"/>
                  </a:moveTo>
                  <a:cubicBezTo>
                    <a:pt x="102" y="1"/>
                    <a:pt x="1" y="101"/>
                    <a:pt x="1" y="227"/>
                  </a:cubicBezTo>
                  <a:lnTo>
                    <a:pt x="1" y="78950"/>
                  </a:lnTo>
                  <a:cubicBezTo>
                    <a:pt x="1" y="79074"/>
                    <a:pt x="102" y="79176"/>
                    <a:pt x="228" y="79176"/>
                  </a:cubicBezTo>
                  <a:cubicBezTo>
                    <a:pt x="352" y="79176"/>
                    <a:pt x="454" y="79074"/>
                    <a:pt x="454" y="78950"/>
                  </a:cubicBezTo>
                  <a:lnTo>
                    <a:pt x="454" y="227"/>
                  </a:lnTo>
                  <a:cubicBezTo>
                    <a:pt x="454" y="101"/>
                    <a:pt x="352" y="1"/>
                    <a:pt x="2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4"/>
            <p:cNvSpPr/>
            <p:nvPr/>
          </p:nvSpPr>
          <p:spPr>
            <a:xfrm>
              <a:off x="1199025" y="2076950"/>
              <a:ext cx="48525" cy="2002075"/>
            </a:xfrm>
            <a:custGeom>
              <a:avLst/>
              <a:gdLst/>
              <a:ahLst/>
              <a:cxnLst/>
              <a:rect l="l" t="t" r="r" b="b"/>
              <a:pathLst>
                <a:path w="1941" h="80083" extrusionOk="0">
                  <a:moveTo>
                    <a:pt x="2" y="0"/>
                  </a:moveTo>
                  <a:lnTo>
                    <a:pt x="2" y="79963"/>
                  </a:lnTo>
                  <a:cubicBezTo>
                    <a:pt x="1" y="80029"/>
                    <a:pt x="55" y="80083"/>
                    <a:pt x="122" y="80083"/>
                  </a:cubicBezTo>
                  <a:cubicBezTo>
                    <a:pt x="188" y="80083"/>
                    <a:pt x="243" y="80029"/>
                    <a:pt x="243" y="79963"/>
                  </a:cubicBezTo>
                  <a:lnTo>
                    <a:pt x="243" y="348"/>
                  </a:lnTo>
                  <a:lnTo>
                    <a:pt x="1696" y="888"/>
                  </a:lnTo>
                  <a:lnTo>
                    <a:pt x="1696" y="79552"/>
                  </a:lnTo>
                  <a:cubicBezTo>
                    <a:pt x="1693" y="79619"/>
                    <a:pt x="1749" y="79676"/>
                    <a:pt x="1816" y="79676"/>
                  </a:cubicBezTo>
                  <a:cubicBezTo>
                    <a:pt x="1885" y="79676"/>
                    <a:pt x="1940" y="79619"/>
                    <a:pt x="1938" y="79552"/>
                  </a:cubicBezTo>
                  <a:lnTo>
                    <a:pt x="1938" y="7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4"/>
            <p:cNvSpPr/>
            <p:nvPr/>
          </p:nvSpPr>
          <p:spPr>
            <a:xfrm>
              <a:off x="1978350" y="1543875"/>
              <a:ext cx="11100" cy="2422350"/>
            </a:xfrm>
            <a:custGeom>
              <a:avLst/>
              <a:gdLst/>
              <a:ahLst/>
              <a:cxnLst/>
              <a:rect l="l" t="t" r="r" b="b"/>
              <a:pathLst>
                <a:path w="444" h="96894" extrusionOk="0">
                  <a:moveTo>
                    <a:pt x="221" y="0"/>
                  </a:moveTo>
                  <a:cubicBezTo>
                    <a:pt x="98" y="0"/>
                    <a:pt x="1" y="102"/>
                    <a:pt x="3" y="225"/>
                  </a:cubicBezTo>
                  <a:lnTo>
                    <a:pt x="3" y="96674"/>
                  </a:lnTo>
                  <a:cubicBezTo>
                    <a:pt x="3" y="96796"/>
                    <a:pt x="101" y="96894"/>
                    <a:pt x="221" y="96894"/>
                  </a:cubicBezTo>
                  <a:cubicBezTo>
                    <a:pt x="343" y="96894"/>
                    <a:pt x="441" y="96795"/>
                    <a:pt x="441" y="96674"/>
                  </a:cubicBezTo>
                  <a:lnTo>
                    <a:pt x="441" y="225"/>
                  </a:lnTo>
                  <a:cubicBezTo>
                    <a:pt x="443" y="102"/>
                    <a:pt x="344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4"/>
            <p:cNvSpPr/>
            <p:nvPr/>
          </p:nvSpPr>
          <p:spPr>
            <a:xfrm>
              <a:off x="2042475" y="1499275"/>
              <a:ext cx="66075" cy="2457375"/>
            </a:xfrm>
            <a:custGeom>
              <a:avLst/>
              <a:gdLst/>
              <a:ahLst/>
              <a:cxnLst/>
              <a:rect l="l" t="t" r="r" b="b"/>
              <a:pathLst>
                <a:path w="2643" h="98295" extrusionOk="0">
                  <a:moveTo>
                    <a:pt x="0" y="1"/>
                  </a:moveTo>
                  <a:lnTo>
                    <a:pt x="0" y="98077"/>
                  </a:lnTo>
                  <a:cubicBezTo>
                    <a:pt x="0" y="98197"/>
                    <a:pt x="98" y="98295"/>
                    <a:pt x="218" y="98295"/>
                  </a:cubicBezTo>
                  <a:cubicBezTo>
                    <a:pt x="338" y="98295"/>
                    <a:pt x="436" y="98197"/>
                    <a:pt x="436" y="98077"/>
                  </a:cubicBezTo>
                  <a:lnTo>
                    <a:pt x="436" y="673"/>
                  </a:lnTo>
                  <a:lnTo>
                    <a:pt x="2205" y="1465"/>
                  </a:lnTo>
                  <a:lnTo>
                    <a:pt x="2205" y="97746"/>
                  </a:lnTo>
                  <a:cubicBezTo>
                    <a:pt x="2205" y="97867"/>
                    <a:pt x="2303" y="97964"/>
                    <a:pt x="2425" y="97964"/>
                  </a:cubicBezTo>
                  <a:cubicBezTo>
                    <a:pt x="2545" y="97964"/>
                    <a:pt x="2643" y="97867"/>
                    <a:pt x="2643" y="97746"/>
                  </a:cubicBezTo>
                  <a:lnTo>
                    <a:pt x="2643" y="1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34"/>
            <p:cNvSpPr/>
            <p:nvPr/>
          </p:nvSpPr>
          <p:spPr>
            <a:xfrm>
              <a:off x="2464125" y="1214875"/>
              <a:ext cx="10925" cy="2672900"/>
            </a:xfrm>
            <a:custGeom>
              <a:avLst/>
              <a:gdLst/>
              <a:ahLst/>
              <a:cxnLst/>
              <a:rect l="l" t="t" r="r" b="b"/>
              <a:pathLst>
                <a:path w="437" h="106916" extrusionOk="0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06696"/>
                  </a:lnTo>
                  <a:cubicBezTo>
                    <a:pt x="0" y="106818"/>
                    <a:pt x="98" y="106916"/>
                    <a:pt x="218" y="106916"/>
                  </a:cubicBezTo>
                  <a:cubicBezTo>
                    <a:pt x="339" y="106916"/>
                    <a:pt x="436" y="106818"/>
                    <a:pt x="436" y="106696"/>
                  </a:cubicBezTo>
                  <a:lnTo>
                    <a:pt x="436" y="218"/>
                  </a:lnTo>
                  <a:cubicBezTo>
                    <a:pt x="436" y="98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34"/>
            <p:cNvSpPr/>
            <p:nvPr/>
          </p:nvSpPr>
          <p:spPr>
            <a:xfrm>
              <a:off x="2528125" y="1168700"/>
              <a:ext cx="66100" cy="2715125"/>
            </a:xfrm>
            <a:custGeom>
              <a:avLst/>
              <a:gdLst/>
              <a:ahLst/>
              <a:cxnLst/>
              <a:rect l="l" t="t" r="r" b="b"/>
              <a:pathLst>
                <a:path w="2644" h="108605" extrusionOk="0">
                  <a:moveTo>
                    <a:pt x="1" y="0"/>
                  </a:moveTo>
                  <a:lnTo>
                    <a:pt x="1" y="108386"/>
                  </a:lnTo>
                  <a:cubicBezTo>
                    <a:pt x="1" y="108506"/>
                    <a:pt x="99" y="108604"/>
                    <a:pt x="220" y="108604"/>
                  </a:cubicBezTo>
                  <a:cubicBezTo>
                    <a:pt x="341" y="108604"/>
                    <a:pt x="438" y="108506"/>
                    <a:pt x="438" y="108386"/>
                  </a:cubicBezTo>
                  <a:lnTo>
                    <a:pt x="438" y="788"/>
                  </a:lnTo>
                  <a:lnTo>
                    <a:pt x="2208" y="1890"/>
                  </a:lnTo>
                  <a:lnTo>
                    <a:pt x="2208" y="108055"/>
                  </a:lnTo>
                  <a:cubicBezTo>
                    <a:pt x="2208" y="108175"/>
                    <a:pt x="2305" y="108273"/>
                    <a:pt x="2426" y="108273"/>
                  </a:cubicBezTo>
                  <a:cubicBezTo>
                    <a:pt x="2546" y="108273"/>
                    <a:pt x="2644" y="108175"/>
                    <a:pt x="2644" y="108055"/>
                  </a:cubicBezTo>
                  <a:lnTo>
                    <a:pt x="2644" y="16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4"/>
            <p:cNvSpPr/>
            <p:nvPr/>
          </p:nvSpPr>
          <p:spPr>
            <a:xfrm>
              <a:off x="5170325" y="2134525"/>
              <a:ext cx="6075" cy="1937800"/>
            </a:xfrm>
            <a:custGeom>
              <a:avLst/>
              <a:gdLst/>
              <a:ahLst/>
              <a:cxnLst/>
              <a:rect l="l" t="t" r="r" b="b"/>
              <a:pathLst>
                <a:path w="243" h="77512" extrusionOk="0">
                  <a:moveTo>
                    <a:pt x="121" y="0"/>
                  </a:moveTo>
                  <a:cubicBezTo>
                    <a:pt x="56" y="0"/>
                    <a:pt x="2" y="52"/>
                    <a:pt x="1" y="116"/>
                  </a:cubicBezTo>
                  <a:lnTo>
                    <a:pt x="1" y="77390"/>
                  </a:lnTo>
                  <a:cubicBezTo>
                    <a:pt x="1" y="77458"/>
                    <a:pt x="55" y="77512"/>
                    <a:pt x="121" y="77512"/>
                  </a:cubicBezTo>
                  <a:cubicBezTo>
                    <a:pt x="188" y="77512"/>
                    <a:pt x="242" y="77458"/>
                    <a:pt x="242" y="77390"/>
                  </a:cubicBezTo>
                  <a:lnTo>
                    <a:pt x="242" y="116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4"/>
            <p:cNvSpPr/>
            <p:nvPr/>
          </p:nvSpPr>
          <p:spPr>
            <a:xfrm>
              <a:off x="5078700" y="2098350"/>
              <a:ext cx="48525" cy="1967150"/>
            </a:xfrm>
            <a:custGeom>
              <a:avLst/>
              <a:gdLst/>
              <a:ahLst/>
              <a:cxnLst/>
              <a:rect l="l" t="t" r="r" b="b"/>
              <a:pathLst>
                <a:path w="1941" h="78686" extrusionOk="0">
                  <a:moveTo>
                    <a:pt x="1940" y="0"/>
                  </a:moveTo>
                  <a:lnTo>
                    <a:pt x="3" y="1372"/>
                  </a:lnTo>
                  <a:lnTo>
                    <a:pt x="3" y="78356"/>
                  </a:lnTo>
                  <a:cubicBezTo>
                    <a:pt x="0" y="78425"/>
                    <a:pt x="55" y="78482"/>
                    <a:pt x="123" y="78482"/>
                  </a:cubicBezTo>
                  <a:cubicBezTo>
                    <a:pt x="192" y="78482"/>
                    <a:pt x="248" y="78425"/>
                    <a:pt x="245" y="78356"/>
                  </a:cubicBezTo>
                  <a:lnTo>
                    <a:pt x="245" y="1497"/>
                  </a:lnTo>
                  <a:lnTo>
                    <a:pt x="1698" y="468"/>
                  </a:lnTo>
                  <a:lnTo>
                    <a:pt x="1698" y="78565"/>
                  </a:lnTo>
                  <a:cubicBezTo>
                    <a:pt x="1698" y="78631"/>
                    <a:pt x="1752" y="78685"/>
                    <a:pt x="1819" y="78685"/>
                  </a:cubicBezTo>
                  <a:cubicBezTo>
                    <a:pt x="1886" y="78685"/>
                    <a:pt x="1940" y="78631"/>
                    <a:pt x="1940" y="78565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4"/>
            <p:cNvSpPr/>
            <p:nvPr/>
          </p:nvSpPr>
          <p:spPr>
            <a:xfrm>
              <a:off x="5605000" y="2419950"/>
              <a:ext cx="6075" cy="1712500"/>
            </a:xfrm>
            <a:custGeom>
              <a:avLst/>
              <a:gdLst/>
              <a:ahLst/>
              <a:cxnLst/>
              <a:rect l="l" t="t" r="r" b="b"/>
              <a:pathLst>
                <a:path w="243" h="68500" extrusionOk="0">
                  <a:moveTo>
                    <a:pt x="121" y="0"/>
                  </a:moveTo>
                  <a:cubicBezTo>
                    <a:pt x="55" y="0"/>
                    <a:pt x="0" y="54"/>
                    <a:pt x="0" y="121"/>
                  </a:cubicBezTo>
                  <a:lnTo>
                    <a:pt x="0" y="68378"/>
                  </a:lnTo>
                  <a:cubicBezTo>
                    <a:pt x="0" y="68445"/>
                    <a:pt x="55" y="68500"/>
                    <a:pt x="121" y="68500"/>
                  </a:cubicBezTo>
                  <a:cubicBezTo>
                    <a:pt x="188" y="68500"/>
                    <a:pt x="242" y="68445"/>
                    <a:pt x="242" y="68378"/>
                  </a:cubicBezTo>
                  <a:lnTo>
                    <a:pt x="242" y="121"/>
                  </a:lnTo>
                  <a:cubicBezTo>
                    <a:pt x="242" y="54"/>
                    <a:pt x="188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4"/>
            <p:cNvSpPr/>
            <p:nvPr/>
          </p:nvSpPr>
          <p:spPr>
            <a:xfrm>
              <a:off x="5513375" y="2388025"/>
              <a:ext cx="48500" cy="1737625"/>
            </a:xfrm>
            <a:custGeom>
              <a:avLst/>
              <a:gdLst/>
              <a:ahLst/>
              <a:cxnLst/>
              <a:rect l="l" t="t" r="r" b="b"/>
              <a:pathLst>
                <a:path w="1940" h="69505" extrusionOk="0">
                  <a:moveTo>
                    <a:pt x="1940" y="1"/>
                  </a:moveTo>
                  <a:lnTo>
                    <a:pt x="3" y="927"/>
                  </a:lnTo>
                  <a:lnTo>
                    <a:pt x="3" y="69149"/>
                  </a:lnTo>
                  <a:cubicBezTo>
                    <a:pt x="0" y="69218"/>
                    <a:pt x="54" y="69274"/>
                    <a:pt x="123" y="69274"/>
                  </a:cubicBezTo>
                  <a:cubicBezTo>
                    <a:pt x="192" y="69274"/>
                    <a:pt x="247" y="69218"/>
                    <a:pt x="245" y="69149"/>
                  </a:cubicBezTo>
                  <a:lnTo>
                    <a:pt x="245" y="1079"/>
                  </a:lnTo>
                  <a:lnTo>
                    <a:pt x="1698" y="384"/>
                  </a:lnTo>
                  <a:lnTo>
                    <a:pt x="1698" y="69384"/>
                  </a:lnTo>
                  <a:cubicBezTo>
                    <a:pt x="1698" y="69450"/>
                    <a:pt x="1752" y="69504"/>
                    <a:pt x="1818" y="69504"/>
                  </a:cubicBezTo>
                  <a:cubicBezTo>
                    <a:pt x="1886" y="69504"/>
                    <a:pt x="1938" y="69450"/>
                    <a:pt x="1940" y="69384"/>
                  </a:cubicBezTo>
                  <a:lnTo>
                    <a:pt x="1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4"/>
            <p:cNvSpPr/>
            <p:nvPr/>
          </p:nvSpPr>
          <p:spPr>
            <a:xfrm>
              <a:off x="5918100" y="2624750"/>
              <a:ext cx="6075" cy="1551000"/>
            </a:xfrm>
            <a:custGeom>
              <a:avLst/>
              <a:gdLst/>
              <a:ahLst/>
              <a:cxnLst/>
              <a:rect l="l" t="t" r="r" b="b"/>
              <a:pathLst>
                <a:path w="243" h="62040" extrusionOk="0">
                  <a:moveTo>
                    <a:pt x="121" y="0"/>
                  </a:moveTo>
                  <a:cubicBezTo>
                    <a:pt x="56" y="0"/>
                    <a:pt x="3" y="52"/>
                    <a:pt x="1" y="117"/>
                  </a:cubicBezTo>
                  <a:lnTo>
                    <a:pt x="1" y="61919"/>
                  </a:lnTo>
                  <a:cubicBezTo>
                    <a:pt x="1" y="61986"/>
                    <a:pt x="55" y="62040"/>
                    <a:pt x="121" y="62040"/>
                  </a:cubicBezTo>
                  <a:cubicBezTo>
                    <a:pt x="188" y="62040"/>
                    <a:pt x="243" y="61986"/>
                    <a:pt x="243" y="61919"/>
                  </a:cubicBezTo>
                  <a:lnTo>
                    <a:pt x="243" y="117"/>
                  </a:lnTo>
                  <a:cubicBezTo>
                    <a:pt x="240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4"/>
            <p:cNvSpPr/>
            <p:nvPr/>
          </p:nvSpPr>
          <p:spPr>
            <a:xfrm>
              <a:off x="5826550" y="2592725"/>
              <a:ext cx="48450" cy="1576225"/>
            </a:xfrm>
            <a:custGeom>
              <a:avLst/>
              <a:gdLst/>
              <a:ahLst/>
              <a:cxnLst/>
              <a:rect l="l" t="t" r="r" b="b"/>
              <a:pathLst>
                <a:path w="1938" h="63049" extrusionOk="0">
                  <a:moveTo>
                    <a:pt x="1937" y="1"/>
                  </a:moveTo>
                  <a:lnTo>
                    <a:pt x="0" y="927"/>
                  </a:lnTo>
                  <a:lnTo>
                    <a:pt x="0" y="62693"/>
                  </a:lnTo>
                  <a:cubicBezTo>
                    <a:pt x="3" y="62759"/>
                    <a:pt x="56" y="62809"/>
                    <a:pt x="122" y="62809"/>
                  </a:cubicBezTo>
                  <a:cubicBezTo>
                    <a:pt x="187" y="62809"/>
                    <a:pt x="239" y="62759"/>
                    <a:pt x="242" y="62693"/>
                  </a:cubicBezTo>
                  <a:lnTo>
                    <a:pt x="242" y="1079"/>
                  </a:lnTo>
                  <a:lnTo>
                    <a:pt x="1695" y="384"/>
                  </a:lnTo>
                  <a:lnTo>
                    <a:pt x="1695" y="62928"/>
                  </a:lnTo>
                  <a:cubicBezTo>
                    <a:pt x="1695" y="62994"/>
                    <a:pt x="1748" y="63049"/>
                    <a:pt x="1816" y="63049"/>
                  </a:cubicBezTo>
                  <a:cubicBezTo>
                    <a:pt x="1883" y="63049"/>
                    <a:pt x="1936" y="62994"/>
                    <a:pt x="1937" y="62928"/>
                  </a:cubicBezTo>
                  <a:lnTo>
                    <a:pt x="1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4"/>
            <p:cNvSpPr/>
            <p:nvPr/>
          </p:nvSpPr>
          <p:spPr>
            <a:xfrm>
              <a:off x="6322275" y="2891250"/>
              <a:ext cx="11325" cy="1344225"/>
            </a:xfrm>
            <a:custGeom>
              <a:avLst/>
              <a:gdLst/>
              <a:ahLst/>
              <a:cxnLst/>
              <a:rect l="l" t="t" r="r" b="b"/>
              <a:pathLst>
                <a:path w="453" h="53769" extrusionOk="0">
                  <a:moveTo>
                    <a:pt x="227" y="0"/>
                  </a:moveTo>
                  <a:cubicBezTo>
                    <a:pt x="103" y="0"/>
                    <a:pt x="1" y="101"/>
                    <a:pt x="1" y="226"/>
                  </a:cubicBezTo>
                  <a:lnTo>
                    <a:pt x="1" y="53541"/>
                  </a:lnTo>
                  <a:cubicBezTo>
                    <a:pt x="1" y="53667"/>
                    <a:pt x="103" y="53769"/>
                    <a:pt x="227" y="53769"/>
                  </a:cubicBezTo>
                  <a:cubicBezTo>
                    <a:pt x="352" y="53769"/>
                    <a:pt x="453" y="53667"/>
                    <a:pt x="453" y="53541"/>
                  </a:cubicBezTo>
                  <a:lnTo>
                    <a:pt x="453" y="226"/>
                  </a:lnTo>
                  <a:cubicBezTo>
                    <a:pt x="453" y="101"/>
                    <a:pt x="352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4"/>
            <p:cNvSpPr/>
            <p:nvPr/>
          </p:nvSpPr>
          <p:spPr>
            <a:xfrm>
              <a:off x="6233375" y="2861975"/>
              <a:ext cx="48400" cy="1363250"/>
            </a:xfrm>
            <a:custGeom>
              <a:avLst/>
              <a:gdLst/>
              <a:ahLst/>
              <a:cxnLst/>
              <a:rect l="l" t="t" r="r" b="b"/>
              <a:pathLst>
                <a:path w="1936" h="54530" extrusionOk="0">
                  <a:moveTo>
                    <a:pt x="1936" y="1"/>
                  </a:moveTo>
                  <a:lnTo>
                    <a:pt x="0" y="927"/>
                  </a:lnTo>
                  <a:lnTo>
                    <a:pt x="0" y="54260"/>
                  </a:lnTo>
                  <a:cubicBezTo>
                    <a:pt x="3" y="54325"/>
                    <a:pt x="56" y="54377"/>
                    <a:pt x="120" y="54377"/>
                  </a:cubicBezTo>
                  <a:cubicBezTo>
                    <a:pt x="186" y="54377"/>
                    <a:pt x="239" y="54325"/>
                    <a:pt x="242" y="54260"/>
                  </a:cubicBezTo>
                  <a:lnTo>
                    <a:pt x="242" y="1079"/>
                  </a:lnTo>
                  <a:lnTo>
                    <a:pt x="1694" y="384"/>
                  </a:lnTo>
                  <a:lnTo>
                    <a:pt x="1694" y="54410"/>
                  </a:lnTo>
                  <a:cubicBezTo>
                    <a:pt x="1694" y="54476"/>
                    <a:pt x="1748" y="54530"/>
                    <a:pt x="1816" y="54530"/>
                  </a:cubicBezTo>
                  <a:cubicBezTo>
                    <a:pt x="1882" y="54530"/>
                    <a:pt x="1936" y="54476"/>
                    <a:pt x="1936" y="54410"/>
                  </a:cubicBezTo>
                  <a:lnTo>
                    <a:pt x="1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4"/>
            <p:cNvSpPr/>
            <p:nvPr/>
          </p:nvSpPr>
          <p:spPr>
            <a:xfrm>
              <a:off x="4680000" y="1810375"/>
              <a:ext cx="10925" cy="2196875"/>
            </a:xfrm>
            <a:custGeom>
              <a:avLst/>
              <a:gdLst/>
              <a:ahLst/>
              <a:cxnLst/>
              <a:rect l="l" t="t" r="r" b="b"/>
              <a:pathLst>
                <a:path w="437" h="87875" extrusionOk="0">
                  <a:moveTo>
                    <a:pt x="219" y="0"/>
                  </a:moveTo>
                  <a:cubicBezTo>
                    <a:pt x="98" y="0"/>
                    <a:pt x="1" y="97"/>
                    <a:pt x="1" y="218"/>
                  </a:cubicBezTo>
                  <a:lnTo>
                    <a:pt x="1" y="87657"/>
                  </a:lnTo>
                  <a:cubicBezTo>
                    <a:pt x="1" y="87777"/>
                    <a:pt x="98" y="87875"/>
                    <a:pt x="219" y="87875"/>
                  </a:cubicBezTo>
                  <a:cubicBezTo>
                    <a:pt x="339" y="87875"/>
                    <a:pt x="437" y="87777"/>
                    <a:pt x="437" y="87657"/>
                  </a:cubicBezTo>
                  <a:lnTo>
                    <a:pt x="437" y="218"/>
                  </a:lnTo>
                  <a:cubicBezTo>
                    <a:pt x="437" y="97"/>
                    <a:pt x="339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4"/>
            <p:cNvSpPr/>
            <p:nvPr/>
          </p:nvSpPr>
          <p:spPr>
            <a:xfrm>
              <a:off x="4560825" y="1765625"/>
              <a:ext cx="66100" cy="2233250"/>
            </a:xfrm>
            <a:custGeom>
              <a:avLst/>
              <a:gdLst/>
              <a:ahLst/>
              <a:cxnLst/>
              <a:rect l="l" t="t" r="r" b="b"/>
              <a:pathLst>
                <a:path w="2644" h="89330" extrusionOk="0">
                  <a:moveTo>
                    <a:pt x="2643" y="0"/>
                  </a:moveTo>
                  <a:lnTo>
                    <a:pt x="0" y="1180"/>
                  </a:lnTo>
                  <a:lnTo>
                    <a:pt x="0" y="88806"/>
                  </a:lnTo>
                  <a:cubicBezTo>
                    <a:pt x="0" y="88928"/>
                    <a:pt x="98" y="89024"/>
                    <a:pt x="218" y="89024"/>
                  </a:cubicBezTo>
                  <a:cubicBezTo>
                    <a:pt x="339" y="89024"/>
                    <a:pt x="437" y="88928"/>
                    <a:pt x="437" y="88806"/>
                  </a:cubicBezTo>
                  <a:lnTo>
                    <a:pt x="437" y="1463"/>
                  </a:lnTo>
                  <a:lnTo>
                    <a:pt x="2207" y="673"/>
                  </a:lnTo>
                  <a:lnTo>
                    <a:pt x="2207" y="89111"/>
                  </a:lnTo>
                  <a:cubicBezTo>
                    <a:pt x="2207" y="89231"/>
                    <a:pt x="2305" y="89329"/>
                    <a:pt x="2425" y="89329"/>
                  </a:cubicBezTo>
                  <a:cubicBezTo>
                    <a:pt x="2545" y="89329"/>
                    <a:pt x="2643" y="89231"/>
                    <a:pt x="2643" y="89111"/>
                  </a:cubicBezTo>
                  <a:lnTo>
                    <a:pt x="26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4"/>
            <p:cNvSpPr/>
            <p:nvPr/>
          </p:nvSpPr>
          <p:spPr>
            <a:xfrm>
              <a:off x="4066200" y="1404925"/>
              <a:ext cx="10925" cy="2518100"/>
            </a:xfrm>
            <a:custGeom>
              <a:avLst/>
              <a:gdLst/>
              <a:ahLst/>
              <a:cxnLst/>
              <a:rect l="l" t="t" r="r" b="b"/>
              <a:pathLst>
                <a:path w="437" h="100724" extrusionOk="0">
                  <a:moveTo>
                    <a:pt x="219" y="1"/>
                  </a:moveTo>
                  <a:cubicBezTo>
                    <a:pt x="98" y="1"/>
                    <a:pt x="1" y="97"/>
                    <a:pt x="1" y="219"/>
                  </a:cubicBezTo>
                  <a:lnTo>
                    <a:pt x="1" y="100504"/>
                  </a:lnTo>
                  <a:cubicBezTo>
                    <a:pt x="1" y="100624"/>
                    <a:pt x="98" y="100722"/>
                    <a:pt x="219" y="100724"/>
                  </a:cubicBezTo>
                  <a:cubicBezTo>
                    <a:pt x="339" y="100722"/>
                    <a:pt x="437" y="100626"/>
                    <a:pt x="437" y="100504"/>
                  </a:cubicBezTo>
                  <a:lnTo>
                    <a:pt x="437" y="219"/>
                  </a:lnTo>
                  <a:cubicBezTo>
                    <a:pt x="437" y="97"/>
                    <a:pt x="339" y="1"/>
                    <a:pt x="2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4"/>
            <p:cNvSpPr/>
            <p:nvPr/>
          </p:nvSpPr>
          <p:spPr>
            <a:xfrm>
              <a:off x="3947025" y="1358750"/>
              <a:ext cx="66125" cy="2554725"/>
            </a:xfrm>
            <a:custGeom>
              <a:avLst/>
              <a:gdLst/>
              <a:ahLst/>
              <a:cxnLst/>
              <a:rect l="l" t="t" r="r" b="b"/>
              <a:pathLst>
                <a:path w="2645" h="102189" extrusionOk="0">
                  <a:moveTo>
                    <a:pt x="2644" y="1"/>
                  </a:moveTo>
                  <a:lnTo>
                    <a:pt x="2" y="1646"/>
                  </a:lnTo>
                  <a:lnTo>
                    <a:pt x="2" y="101689"/>
                  </a:lnTo>
                  <a:cubicBezTo>
                    <a:pt x="0" y="101810"/>
                    <a:pt x="98" y="101906"/>
                    <a:pt x="220" y="101906"/>
                  </a:cubicBezTo>
                  <a:cubicBezTo>
                    <a:pt x="340" y="101906"/>
                    <a:pt x="438" y="101810"/>
                    <a:pt x="438" y="101689"/>
                  </a:cubicBezTo>
                  <a:lnTo>
                    <a:pt x="438" y="1889"/>
                  </a:lnTo>
                  <a:lnTo>
                    <a:pt x="2207" y="787"/>
                  </a:lnTo>
                  <a:lnTo>
                    <a:pt x="2207" y="101971"/>
                  </a:lnTo>
                  <a:cubicBezTo>
                    <a:pt x="2207" y="102091"/>
                    <a:pt x="2305" y="102189"/>
                    <a:pt x="2425" y="102189"/>
                  </a:cubicBezTo>
                  <a:cubicBezTo>
                    <a:pt x="2545" y="102189"/>
                    <a:pt x="2644" y="102091"/>
                    <a:pt x="2644" y="101971"/>
                  </a:cubicBezTo>
                  <a:lnTo>
                    <a:pt x="2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4"/>
            <p:cNvSpPr/>
            <p:nvPr/>
          </p:nvSpPr>
          <p:spPr>
            <a:xfrm>
              <a:off x="6145825" y="4358725"/>
              <a:ext cx="53750" cy="665825"/>
            </a:xfrm>
            <a:custGeom>
              <a:avLst/>
              <a:gdLst/>
              <a:ahLst/>
              <a:cxnLst/>
              <a:rect l="l" t="t" r="r" b="b"/>
              <a:pathLst>
                <a:path w="2150" h="26633" extrusionOk="0">
                  <a:moveTo>
                    <a:pt x="151" y="164"/>
                  </a:moveTo>
                  <a:lnTo>
                    <a:pt x="1709" y="293"/>
                  </a:lnTo>
                  <a:cubicBezTo>
                    <a:pt x="1984" y="1582"/>
                    <a:pt x="1155" y="2499"/>
                    <a:pt x="1146" y="2508"/>
                  </a:cubicBezTo>
                  <a:lnTo>
                    <a:pt x="1126" y="2530"/>
                  </a:lnTo>
                  <a:lnTo>
                    <a:pt x="1126" y="26422"/>
                  </a:lnTo>
                  <a:lnTo>
                    <a:pt x="151" y="26095"/>
                  </a:lnTo>
                  <a:lnTo>
                    <a:pt x="151" y="164"/>
                  </a:lnTo>
                  <a:close/>
                  <a:moveTo>
                    <a:pt x="1" y="1"/>
                  </a:moveTo>
                  <a:lnTo>
                    <a:pt x="1" y="26203"/>
                  </a:lnTo>
                  <a:lnTo>
                    <a:pt x="1278" y="26632"/>
                  </a:lnTo>
                  <a:lnTo>
                    <a:pt x="1278" y="2588"/>
                  </a:lnTo>
                  <a:cubicBezTo>
                    <a:pt x="1414" y="2430"/>
                    <a:pt x="2149" y="1503"/>
                    <a:pt x="1845" y="205"/>
                  </a:cubicBezTo>
                  <a:lnTo>
                    <a:pt x="1833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34"/>
            <p:cNvSpPr/>
            <p:nvPr/>
          </p:nvSpPr>
          <p:spPr>
            <a:xfrm>
              <a:off x="6175800" y="4367550"/>
              <a:ext cx="72050" cy="656275"/>
            </a:xfrm>
            <a:custGeom>
              <a:avLst/>
              <a:gdLst/>
              <a:ahLst/>
              <a:cxnLst/>
              <a:rect l="l" t="t" r="r" b="b"/>
              <a:pathLst>
                <a:path w="2882" h="26251" extrusionOk="0">
                  <a:moveTo>
                    <a:pt x="2542" y="0"/>
                  </a:moveTo>
                  <a:lnTo>
                    <a:pt x="2396" y="36"/>
                  </a:lnTo>
                  <a:cubicBezTo>
                    <a:pt x="2747" y="1455"/>
                    <a:pt x="1855" y="2289"/>
                    <a:pt x="1846" y="2297"/>
                  </a:cubicBezTo>
                  <a:lnTo>
                    <a:pt x="1821" y="2319"/>
                  </a:lnTo>
                  <a:lnTo>
                    <a:pt x="1821" y="26023"/>
                  </a:lnTo>
                  <a:lnTo>
                    <a:pt x="0" y="26098"/>
                  </a:lnTo>
                  <a:lnTo>
                    <a:pt x="7" y="26250"/>
                  </a:lnTo>
                  <a:lnTo>
                    <a:pt x="1973" y="26168"/>
                  </a:lnTo>
                  <a:lnTo>
                    <a:pt x="1973" y="2384"/>
                  </a:lnTo>
                  <a:cubicBezTo>
                    <a:pt x="2122" y="2232"/>
                    <a:pt x="2882" y="1371"/>
                    <a:pt x="2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34"/>
            <p:cNvSpPr/>
            <p:nvPr/>
          </p:nvSpPr>
          <p:spPr>
            <a:xfrm>
              <a:off x="1314550" y="4512150"/>
              <a:ext cx="252075" cy="16375"/>
            </a:xfrm>
            <a:custGeom>
              <a:avLst/>
              <a:gdLst/>
              <a:ahLst/>
              <a:cxnLst/>
              <a:rect l="l" t="t" r="r" b="b"/>
              <a:pathLst>
                <a:path w="10083" h="655" extrusionOk="0">
                  <a:moveTo>
                    <a:pt x="10075" y="1"/>
                  </a:moveTo>
                  <a:lnTo>
                    <a:pt x="0" y="504"/>
                  </a:lnTo>
                  <a:lnTo>
                    <a:pt x="8" y="655"/>
                  </a:lnTo>
                  <a:lnTo>
                    <a:pt x="10083" y="15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34"/>
            <p:cNvSpPr/>
            <p:nvPr/>
          </p:nvSpPr>
          <p:spPr>
            <a:xfrm>
              <a:off x="1314800" y="4887625"/>
              <a:ext cx="251975" cy="10200"/>
            </a:xfrm>
            <a:custGeom>
              <a:avLst/>
              <a:gdLst/>
              <a:ahLst/>
              <a:cxnLst/>
              <a:rect l="l" t="t" r="r" b="b"/>
              <a:pathLst>
                <a:path w="10079" h="408" extrusionOk="0">
                  <a:moveTo>
                    <a:pt x="5" y="1"/>
                  </a:moveTo>
                  <a:lnTo>
                    <a:pt x="1" y="153"/>
                  </a:lnTo>
                  <a:lnTo>
                    <a:pt x="10074" y="408"/>
                  </a:lnTo>
                  <a:lnTo>
                    <a:pt x="10078" y="25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34"/>
            <p:cNvSpPr/>
            <p:nvPr/>
          </p:nvSpPr>
          <p:spPr>
            <a:xfrm>
              <a:off x="1314850" y="4914500"/>
              <a:ext cx="251850" cy="3825"/>
            </a:xfrm>
            <a:custGeom>
              <a:avLst/>
              <a:gdLst/>
              <a:ahLst/>
              <a:cxnLst/>
              <a:rect l="l" t="t" r="r" b="b"/>
              <a:pathLst>
                <a:path w="1007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0074" y="152"/>
                  </a:lnTo>
                  <a:lnTo>
                    <a:pt x="100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34"/>
            <p:cNvSpPr/>
            <p:nvPr/>
          </p:nvSpPr>
          <p:spPr>
            <a:xfrm>
              <a:off x="1341900" y="4526675"/>
              <a:ext cx="3775" cy="363425"/>
            </a:xfrm>
            <a:custGeom>
              <a:avLst/>
              <a:gdLst/>
              <a:ahLst/>
              <a:cxnLst/>
              <a:rect l="l" t="t" r="r" b="b"/>
              <a:pathLst>
                <a:path w="151" h="14537" extrusionOk="0">
                  <a:moveTo>
                    <a:pt x="0" y="0"/>
                  </a:moveTo>
                  <a:lnTo>
                    <a:pt x="0" y="14537"/>
                  </a:lnTo>
                  <a:lnTo>
                    <a:pt x="151" y="145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34"/>
            <p:cNvSpPr/>
            <p:nvPr/>
          </p:nvSpPr>
          <p:spPr>
            <a:xfrm>
              <a:off x="1645800" y="4887975"/>
              <a:ext cx="332275" cy="6550"/>
            </a:xfrm>
            <a:custGeom>
              <a:avLst/>
              <a:gdLst/>
              <a:ahLst/>
              <a:cxnLst/>
              <a:rect l="l" t="t" r="r" b="b"/>
              <a:pathLst>
                <a:path w="13291" h="262" extrusionOk="0">
                  <a:moveTo>
                    <a:pt x="13289" y="0"/>
                  </a:moveTo>
                  <a:lnTo>
                    <a:pt x="0" y="111"/>
                  </a:lnTo>
                  <a:lnTo>
                    <a:pt x="1" y="262"/>
                  </a:lnTo>
                  <a:lnTo>
                    <a:pt x="13291" y="151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34"/>
            <p:cNvSpPr/>
            <p:nvPr/>
          </p:nvSpPr>
          <p:spPr>
            <a:xfrm>
              <a:off x="1645700" y="4908450"/>
              <a:ext cx="332275" cy="5200"/>
            </a:xfrm>
            <a:custGeom>
              <a:avLst/>
              <a:gdLst/>
              <a:ahLst/>
              <a:cxnLst/>
              <a:rect l="l" t="t" r="r" b="b"/>
              <a:pathLst>
                <a:path w="13291" h="208" extrusionOk="0">
                  <a:moveTo>
                    <a:pt x="13289" y="0"/>
                  </a:moveTo>
                  <a:lnTo>
                    <a:pt x="0" y="57"/>
                  </a:lnTo>
                  <a:lnTo>
                    <a:pt x="0" y="208"/>
                  </a:lnTo>
                  <a:lnTo>
                    <a:pt x="13291" y="152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34"/>
            <p:cNvSpPr/>
            <p:nvPr/>
          </p:nvSpPr>
          <p:spPr>
            <a:xfrm>
              <a:off x="1645700" y="4493025"/>
              <a:ext cx="332425" cy="16300"/>
            </a:xfrm>
            <a:custGeom>
              <a:avLst/>
              <a:gdLst/>
              <a:ahLst/>
              <a:cxnLst/>
              <a:rect l="l" t="t" r="r" b="b"/>
              <a:pathLst>
                <a:path w="13297" h="652" extrusionOk="0">
                  <a:moveTo>
                    <a:pt x="13291" y="1"/>
                  </a:moveTo>
                  <a:lnTo>
                    <a:pt x="0" y="499"/>
                  </a:lnTo>
                  <a:lnTo>
                    <a:pt x="5" y="651"/>
                  </a:lnTo>
                  <a:lnTo>
                    <a:pt x="13296" y="152"/>
                  </a:lnTo>
                  <a:lnTo>
                    <a:pt x="13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34"/>
            <p:cNvSpPr/>
            <p:nvPr/>
          </p:nvSpPr>
          <p:spPr>
            <a:xfrm>
              <a:off x="1681175" y="4506150"/>
              <a:ext cx="4900" cy="386100"/>
            </a:xfrm>
            <a:custGeom>
              <a:avLst/>
              <a:gdLst/>
              <a:ahLst/>
              <a:cxnLst/>
              <a:rect l="l" t="t" r="r" b="b"/>
              <a:pathLst>
                <a:path w="196" h="15444" extrusionOk="0">
                  <a:moveTo>
                    <a:pt x="0" y="1"/>
                  </a:moveTo>
                  <a:lnTo>
                    <a:pt x="45" y="15444"/>
                  </a:lnTo>
                  <a:lnTo>
                    <a:pt x="196" y="15444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34"/>
            <p:cNvSpPr/>
            <p:nvPr/>
          </p:nvSpPr>
          <p:spPr>
            <a:xfrm>
              <a:off x="2073525" y="4479700"/>
              <a:ext cx="380600" cy="13900"/>
            </a:xfrm>
            <a:custGeom>
              <a:avLst/>
              <a:gdLst/>
              <a:ahLst/>
              <a:cxnLst/>
              <a:rect l="l" t="t" r="r" b="b"/>
              <a:pathLst>
                <a:path w="15224" h="556" extrusionOk="0">
                  <a:moveTo>
                    <a:pt x="15220" y="0"/>
                  </a:moveTo>
                  <a:lnTo>
                    <a:pt x="0" y="403"/>
                  </a:lnTo>
                  <a:lnTo>
                    <a:pt x="4" y="555"/>
                  </a:lnTo>
                  <a:lnTo>
                    <a:pt x="15224" y="151"/>
                  </a:lnTo>
                  <a:lnTo>
                    <a:pt x="15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34"/>
            <p:cNvSpPr/>
            <p:nvPr/>
          </p:nvSpPr>
          <p:spPr>
            <a:xfrm>
              <a:off x="2073550" y="4882150"/>
              <a:ext cx="371000" cy="5900"/>
            </a:xfrm>
            <a:custGeom>
              <a:avLst/>
              <a:gdLst/>
              <a:ahLst/>
              <a:cxnLst/>
              <a:rect l="l" t="t" r="r" b="b"/>
              <a:pathLst>
                <a:path w="14840" h="236" extrusionOk="0">
                  <a:moveTo>
                    <a:pt x="14839" y="1"/>
                  </a:moveTo>
                  <a:lnTo>
                    <a:pt x="1" y="85"/>
                  </a:lnTo>
                  <a:lnTo>
                    <a:pt x="2" y="236"/>
                  </a:lnTo>
                  <a:lnTo>
                    <a:pt x="14840" y="151"/>
                  </a:lnTo>
                  <a:lnTo>
                    <a:pt x="14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34"/>
            <p:cNvSpPr/>
            <p:nvPr/>
          </p:nvSpPr>
          <p:spPr>
            <a:xfrm>
              <a:off x="2073550" y="4903350"/>
              <a:ext cx="376300" cy="4850"/>
            </a:xfrm>
            <a:custGeom>
              <a:avLst/>
              <a:gdLst/>
              <a:ahLst/>
              <a:cxnLst/>
              <a:rect l="l" t="t" r="r" b="b"/>
              <a:pathLst>
                <a:path w="15052" h="194" extrusionOk="0">
                  <a:moveTo>
                    <a:pt x="15051" y="1"/>
                  </a:moveTo>
                  <a:lnTo>
                    <a:pt x="1" y="43"/>
                  </a:lnTo>
                  <a:lnTo>
                    <a:pt x="2" y="194"/>
                  </a:lnTo>
                  <a:lnTo>
                    <a:pt x="15051" y="152"/>
                  </a:lnTo>
                  <a:lnTo>
                    <a:pt x="150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34"/>
            <p:cNvSpPr/>
            <p:nvPr/>
          </p:nvSpPr>
          <p:spPr>
            <a:xfrm>
              <a:off x="2108600" y="4490700"/>
              <a:ext cx="3800" cy="390150"/>
            </a:xfrm>
            <a:custGeom>
              <a:avLst/>
              <a:gdLst/>
              <a:ahLst/>
              <a:cxnLst/>
              <a:rect l="l" t="t" r="r" b="b"/>
              <a:pathLst>
                <a:path w="152" h="15606" extrusionOk="0">
                  <a:moveTo>
                    <a:pt x="0" y="0"/>
                  </a:moveTo>
                  <a:lnTo>
                    <a:pt x="0" y="15606"/>
                  </a:lnTo>
                  <a:lnTo>
                    <a:pt x="151" y="1560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34"/>
            <p:cNvSpPr/>
            <p:nvPr/>
          </p:nvSpPr>
          <p:spPr>
            <a:xfrm>
              <a:off x="2573875" y="4462225"/>
              <a:ext cx="443350" cy="10150"/>
            </a:xfrm>
            <a:custGeom>
              <a:avLst/>
              <a:gdLst/>
              <a:ahLst/>
              <a:cxnLst/>
              <a:rect l="l" t="t" r="r" b="b"/>
              <a:pathLst>
                <a:path w="17734" h="406" extrusionOk="0">
                  <a:moveTo>
                    <a:pt x="17731" y="0"/>
                  </a:moveTo>
                  <a:lnTo>
                    <a:pt x="1" y="254"/>
                  </a:lnTo>
                  <a:lnTo>
                    <a:pt x="2" y="406"/>
                  </a:lnTo>
                  <a:lnTo>
                    <a:pt x="17734" y="151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34"/>
            <p:cNvSpPr/>
            <p:nvPr/>
          </p:nvSpPr>
          <p:spPr>
            <a:xfrm>
              <a:off x="2773525" y="4467575"/>
              <a:ext cx="3800" cy="638850"/>
            </a:xfrm>
            <a:custGeom>
              <a:avLst/>
              <a:gdLst/>
              <a:ahLst/>
              <a:cxnLst/>
              <a:rect l="l" t="t" r="r" b="b"/>
              <a:pathLst>
                <a:path w="152" h="25554" extrusionOk="0">
                  <a:moveTo>
                    <a:pt x="1" y="0"/>
                  </a:moveTo>
                  <a:lnTo>
                    <a:pt x="1" y="25554"/>
                  </a:lnTo>
                  <a:lnTo>
                    <a:pt x="151" y="2555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34"/>
            <p:cNvSpPr/>
            <p:nvPr/>
          </p:nvSpPr>
          <p:spPr>
            <a:xfrm>
              <a:off x="2603775" y="4499300"/>
              <a:ext cx="142750" cy="434375"/>
            </a:xfrm>
            <a:custGeom>
              <a:avLst/>
              <a:gdLst/>
              <a:ahLst/>
              <a:cxnLst/>
              <a:rect l="l" t="t" r="r" b="b"/>
              <a:pathLst>
                <a:path w="5710" h="17375" extrusionOk="0">
                  <a:moveTo>
                    <a:pt x="5559" y="153"/>
                  </a:moveTo>
                  <a:lnTo>
                    <a:pt x="5559" y="17224"/>
                  </a:lnTo>
                  <a:lnTo>
                    <a:pt x="449" y="17224"/>
                  </a:lnTo>
                  <a:lnTo>
                    <a:pt x="155" y="153"/>
                  </a:lnTo>
                  <a:close/>
                  <a:moveTo>
                    <a:pt x="1" y="1"/>
                  </a:moveTo>
                  <a:lnTo>
                    <a:pt x="301" y="17375"/>
                  </a:lnTo>
                  <a:lnTo>
                    <a:pt x="5710" y="17375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34"/>
            <p:cNvSpPr/>
            <p:nvPr/>
          </p:nvSpPr>
          <p:spPr>
            <a:xfrm>
              <a:off x="2798975" y="4495050"/>
              <a:ext cx="189350" cy="438625"/>
            </a:xfrm>
            <a:custGeom>
              <a:avLst/>
              <a:gdLst/>
              <a:ahLst/>
              <a:cxnLst/>
              <a:rect l="l" t="t" r="r" b="b"/>
              <a:pathLst>
                <a:path w="7574" h="17545" extrusionOk="0">
                  <a:moveTo>
                    <a:pt x="7423" y="155"/>
                  </a:moveTo>
                  <a:lnTo>
                    <a:pt x="7423" y="17394"/>
                  </a:lnTo>
                  <a:lnTo>
                    <a:pt x="151" y="17394"/>
                  </a:lnTo>
                  <a:lnTo>
                    <a:pt x="151" y="320"/>
                  </a:lnTo>
                  <a:lnTo>
                    <a:pt x="7423" y="155"/>
                  </a:lnTo>
                  <a:close/>
                  <a:moveTo>
                    <a:pt x="7574" y="1"/>
                  </a:moveTo>
                  <a:lnTo>
                    <a:pt x="74" y="171"/>
                  </a:lnTo>
                  <a:lnTo>
                    <a:pt x="0" y="174"/>
                  </a:lnTo>
                  <a:lnTo>
                    <a:pt x="0" y="17545"/>
                  </a:lnTo>
                  <a:lnTo>
                    <a:pt x="7574" y="17545"/>
                  </a:lnTo>
                  <a:lnTo>
                    <a:pt x="7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34"/>
            <p:cNvSpPr/>
            <p:nvPr/>
          </p:nvSpPr>
          <p:spPr>
            <a:xfrm>
              <a:off x="3236650" y="4954275"/>
              <a:ext cx="715875" cy="18650"/>
            </a:xfrm>
            <a:custGeom>
              <a:avLst/>
              <a:gdLst/>
              <a:ahLst/>
              <a:cxnLst/>
              <a:rect l="l" t="t" r="r" b="b"/>
              <a:pathLst>
                <a:path w="28635" h="746" extrusionOk="0">
                  <a:moveTo>
                    <a:pt x="28634" y="0"/>
                  </a:moveTo>
                  <a:lnTo>
                    <a:pt x="0" y="595"/>
                  </a:lnTo>
                  <a:lnTo>
                    <a:pt x="4" y="745"/>
                  </a:lnTo>
                  <a:lnTo>
                    <a:pt x="28635" y="151"/>
                  </a:lnTo>
                  <a:lnTo>
                    <a:pt x="286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34"/>
            <p:cNvSpPr/>
            <p:nvPr/>
          </p:nvSpPr>
          <p:spPr>
            <a:xfrm>
              <a:off x="3238850" y="4919250"/>
              <a:ext cx="713675" cy="14425"/>
            </a:xfrm>
            <a:custGeom>
              <a:avLst/>
              <a:gdLst/>
              <a:ahLst/>
              <a:cxnLst/>
              <a:rect l="l" t="t" r="r" b="b"/>
              <a:pathLst>
                <a:path w="28547" h="577" extrusionOk="0">
                  <a:moveTo>
                    <a:pt x="28546" y="0"/>
                  </a:moveTo>
                  <a:lnTo>
                    <a:pt x="1" y="426"/>
                  </a:lnTo>
                  <a:lnTo>
                    <a:pt x="3" y="577"/>
                  </a:lnTo>
                  <a:lnTo>
                    <a:pt x="28547" y="152"/>
                  </a:lnTo>
                  <a:lnTo>
                    <a:pt x="28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4"/>
            <p:cNvSpPr/>
            <p:nvPr/>
          </p:nvSpPr>
          <p:spPr>
            <a:xfrm>
              <a:off x="3239025" y="4450725"/>
              <a:ext cx="713675" cy="15525"/>
            </a:xfrm>
            <a:custGeom>
              <a:avLst/>
              <a:gdLst/>
              <a:ahLst/>
              <a:cxnLst/>
              <a:rect l="l" t="t" r="r" b="b"/>
              <a:pathLst>
                <a:path w="28547" h="621" extrusionOk="0">
                  <a:moveTo>
                    <a:pt x="2" y="0"/>
                  </a:moveTo>
                  <a:lnTo>
                    <a:pt x="0" y="151"/>
                  </a:lnTo>
                  <a:lnTo>
                    <a:pt x="28544" y="620"/>
                  </a:lnTo>
                  <a:lnTo>
                    <a:pt x="28546" y="46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4"/>
            <p:cNvSpPr/>
            <p:nvPr/>
          </p:nvSpPr>
          <p:spPr>
            <a:xfrm>
              <a:off x="3919850" y="4458250"/>
              <a:ext cx="3825" cy="463375"/>
            </a:xfrm>
            <a:custGeom>
              <a:avLst/>
              <a:gdLst/>
              <a:ahLst/>
              <a:cxnLst/>
              <a:rect l="l" t="t" r="r" b="b"/>
              <a:pathLst>
                <a:path w="153" h="18535" extrusionOk="0">
                  <a:moveTo>
                    <a:pt x="0" y="1"/>
                  </a:moveTo>
                  <a:lnTo>
                    <a:pt x="0" y="18534"/>
                  </a:lnTo>
                  <a:lnTo>
                    <a:pt x="152" y="1853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4"/>
            <p:cNvSpPr/>
            <p:nvPr/>
          </p:nvSpPr>
          <p:spPr>
            <a:xfrm>
              <a:off x="4076250" y="4461925"/>
              <a:ext cx="526150" cy="21250"/>
            </a:xfrm>
            <a:custGeom>
              <a:avLst/>
              <a:gdLst/>
              <a:ahLst/>
              <a:cxnLst/>
              <a:rect l="l" t="t" r="r" b="b"/>
              <a:pathLst>
                <a:path w="21046" h="850" extrusionOk="0">
                  <a:moveTo>
                    <a:pt x="6" y="0"/>
                  </a:moveTo>
                  <a:lnTo>
                    <a:pt x="0" y="151"/>
                  </a:lnTo>
                  <a:lnTo>
                    <a:pt x="21040" y="850"/>
                  </a:lnTo>
                  <a:lnTo>
                    <a:pt x="21046" y="69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4"/>
            <p:cNvSpPr/>
            <p:nvPr/>
          </p:nvSpPr>
          <p:spPr>
            <a:xfrm>
              <a:off x="4076550" y="49108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4"/>
            <p:cNvSpPr/>
            <p:nvPr/>
          </p:nvSpPr>
          <p:spPr>
            <a:xfrm>
              <a:off x="4076550" y="49405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4"/>
            <p:cNvSpPr/>
            <p:nvPr/>
          </p:nvSpPr>
          <p:spPr>
            <a:xfrm>
              <a:off x="4572050" y="4481575"/>
              <a:ext cx="3800" cy="431325"/>
            </a:xfrm>
            <a:custGeom>
              <a:avLst/>
              <a:gdLst/>
              <a:ahLst/>
              <a:cxnLst/>
              <a:rect l="l" t="t" r="r" b="b"/>
              <a:pathLst>
                <a:path w="152" h="17253" extrusionOk="0">
                  <a:moveTo>
                    <a:pt x="1" y="0"/>
                  </a:moveTo>
                  <a:lnTo>
                    <a:pt x="1" y="17252"/>
                  </a:lnTo>
                  <a:lnTo>
                    <a:pt x="151" y="1725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4"/>
            <p:cNvSpPr/>
            <p:nvPr/>
          </p:nvSpPr>
          <p:spPr>
            <a:xfrm>
              <a:off x="4703400" y="4911000"/>
              <a:ext cx="380125" cy="3825"/>
            </a:xfrm>
            <a:custGeom>
              <a:avLst/>
              <a:gdLst/>
              <a:ahLst/>
              <a:cxnLst/>
              <a:rect l="l" t="t" r="r" b="b"/>
              <a:pathLst>
                <a:path w="152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5204" y="152"/>
                  </a:lnTo>
                  <a:lnTo>
                    <a:pt x="15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4"/>
            <p:cNvSpPr/>
            <p:nvPr/>
          </p:nvSpPr>
          <p:spPr>
            <a:xfrm>
              <a:off x="4703350" y="4939425"/>
              <a:ext cx="380200" cy="8025"/>
            </a:xfrm>
            <a:custGeom>
              <a:avLst/>
              <a:gdLst/>
              <a:ahLst/>
              <a:cxnLst/>
              <a:rect l="l" t="t" r="r" b="b"/>
              <a:pathLst>
                <a:path w="15208" h="321" extrusionOk="0">
                  <a:moveTo>
                    <a:pt x="15206" y="1"/>
                  </a:moveTo>
                  <a:lnTo>
                    <a:pt x="1" y="170"/>
                  </a:lnTo>
                  <a:lnTo>
                    <a:pt x="2" y="321"/>
                  </a:lnTo>
                  <a:lnTo>
                    <a:pt x="15207" y="151"/>
                  </a:lnTo>
                  <a:lnTo>
                    <a:pt x="152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4"/>
            <p:cNvSpPr/>
            <p:nvPr/>
          </p:nvSpPr>
          <p:spPr>
            <a:xfrm>
              <a:off x="4703325" y="4479700"/>
              <a:ext cx="380225" cy="13900"/>
            </a:xfrm>
            <a:custGeom>
              <a:avLst/>
              <a:gdLst/>
              <a:ahLst/>
              <a:cxnLst/>
              <a:rect l="l" t="t" r="r" b="b"/>
              <a:pathLst>
                <a:path w="15209" h="556" extrusionOk="0">
                  <a:moveTo>
                    <a:pt x="4" y="0"/>
                  </a:moveTo>
                  <a:lnTo>
                    <a:pt x="0" y="151"/>
                  </a:lnTo>
                  <a:lnTo>
                    <a:pt x="15206" y="555"/>
                  </a:lnTo>
                  <a:lnTo>
                    <a:pt x="15208" y="4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4"/>
            <p:cNvSpPr/>
            <p:nvPr/>
          </p:nvSpPr>
          <p:spPr>
            <a:xfrm>
              <a:off x="5057750" y="4491025"/>
              <a:ext cx="3800" cy="421875"/>
            </a:xfrm>
            <a:custGeom>
              <a:avLst/>
              <a:gdLst/>
              <a:ahLst/>
              <a:cxnLst/>
              <a:rect l="l" t="t" r="r" b="b"/>
              <a:pathLst>
                <a:path w="152" h="16875" extrusionOk="0">
                  <a:moveTo>
                    <a:pt x="1" y="0"/>
                  </a:moveTo>
                  <a:lnTo>
                    <a:pt x="1" y="16874"/>
                  </a:lnTo>
                  <a:lnTo>
                    <a:pt x="151" y="1687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4"/>
            <p:cNvSpPr/>
            <p:nvPr/>
          </p:nvSpPr>
          <p:spPr>
            <a:xfrm>
              <a:off x="5528950" y="4298600"/>
              <a:ext cx="6200" cy="736925"/>
            </a:xfrm>
            <a:custGeom>
              <a:avLst/>
              <a:gdLst/>
              <a:ahLst/>
              <a:cxnLst/>
              <a:rect l="l" t="t" r="r" b="b"/>
              <a:pathLst>
                <a:path w="248" h="29477" extrusionOk="0">
                  <a:moveTo>
                    <a:pt x="124" y="1"/>
                  </a:moveTo>
                  <a:cubicBezTo>
                    <a:pt x="55" y="1"/>
                    <a:pt x="1" y="58"/>
                    <a:pt x="3" y="126"/>
                  </a:cubicBezTo>
                  <a:lnTo>
                    <a:pt x="3" y="29356"/>
                  </a:lnTo>
                  <a:cubicBezTo>
                    <a:pt x="3" y="29422"/>
                    <a:pt x="58" y="29476"/>
                    <a:pt x="124" y="29476"/>
                  </a:cubicBezTo>
                  <a:cubicBezTo>
                    <a:pt x="191" y="29476"/>
                    <a:pt x="245" y="29422"/>
                    <a:pt x="245" y="29356"/>
                  </a:cubicBezTo>
                  <a:lnTo>
                    <a:pt x="245" y="126"/>
                  </a:lnTo>
                  <a:cubicBezTo>
                    <a:pt x="248" y="58"/>
                    <a:pt x="192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4"/>
            <p:cNvSpPr/>
            <p:nvPr/>
          </p:nvSpPr>
          <p:spPr>
            <a:xfrm>
              <a:off x="5918050" y="4332700"/>
              <a:ext cx="6200" cy="689050"/>
            </a:xfrm>
            <a:custGeom>
              <a:avLst/>
              <a:gdLst/>
              <a:ahLst/>
              <a:cxnLst/>
              <a:rect l="l" t="t" r="r" b="b"/>
              <a:pathLst>
                <a:path w="248" h="27562" extrusionOk="0">
                  <a:moveTo>
                    <a:pt x="123" y="0"/>
                  </a:moveTo>
                  <a:cubicBezTo>
                    <a:pt x="54" y="0"/>
                    <a:pt x="0" y="57"/>
                    <a:pt x="3" y="126"/>
                  </a:cubicBezTo>
                  <a:lnTo>
                    <a:pt x="3" y="27441"/>
                  </a:lnTo>
                  <a:cubicBezTo>
                    <a:pt x="3" y="27507"/>
                    <a:pt x="57" y="27561"/>
                    <a:pt x="123" y="27561"/>
                  </a:cubicBezTo>
                  <a:cubicBezTo>
                    <a:pt x="190" y="27561"/>
                    <a:pt x="245" y="27507"/>
                    <a:pt x="245" y="27441"/>
                  </a:cubicBez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4"/>
            <p:cNvSpPr/>
            <p:nvPr/>
          </p:nvSpPr>
          <p:spPr>
            <a:xfrm>
              <a:off x="5597775" y="4377500"/>
              <a:ext cx="267875" cy="652600"/>
            </a:xfrm>
            <a:custGeom>
              <a:avLst/>
              <a:gdLst/>
              <a:ahLst/>
              <a:cxnLst/>
              <a:rect l="l" t="t" r="r" b="b"/>
              <a:pathLst>
                <a:path w="10715" h="26104" extrusionOk="0">
                  <a:moveTo>
                    <a:pt x="0" y="0"/>
                  </a:moveTo>
                  <a:lnTo>
                    <a:pt x="0" y="26103"/>
                  </a:lnTo>
                  <a:lnTo>
                    <a:pt x="152" y="26103"/>
                  </a:lnTo>
                  <a:lnTo>
                    <a:pt x="152" y="163"/>
                  </a:lnTo>
                  <a:lnTo>
                    <a:pt x="10562" y="946"/>
                  </a:lnTo>
                  <a:lnTo>
                    <a:pt x="10562" y="25649"/>
                  </a:lnTo>
                  <a:lnTo>
                    <a:pt x="10714" y="25649"/>
                  </a:lnTo>
                  <a:lnTo>
                    <a:pt x="10714" y="806"/>
                  </a:lnTo>
                  <a:lnTo>
                    <a:pt x="8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4"/>
            <p:cNvSpPr/>
            <p:nvPr/>
          </p:nvSpPr>
          <p:spPr>
            <a:xfrm>
              <a:off x="5162400" y="4911000"/>
              <a:ext cx="369650" cy="3825"/>
            </a:xfrm>
            <a:custGeom>
              <a:avLst/>
              <a:gdLst/>
              <a:ahLst/>
              <a:cxnLst/>
              <a:rect l="l" t="t" r="r" b="b"/>
              <a:pathLst>
                <a:path w="1478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4786" y="152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4"/>
            <p:cNvSpPr/>
            <p:nvPr/>
          </p:nvSpPr>
          <p:spPr>
            <a:xfrm>
              <a:off x="5162400" y="4935175"/>
              <a:ext cx="369700" cy="8050"/>
            </a:xfrm>
            <a:custGeom>
              <a:avLst/>
              <a:gdLst/>
              <a:ahLst/>
              <a:cxnLst/>
              <a:rect l="l" t="t" r="r" b="b"/>
              <a:pathLst>
                <a:path w="14788" h="322" extrusionOk="0">
                  <a:moveTo>
                    <a:pt x="14786" y="0"/>
                  </a:moveTo>
                  <a:lnTo>
                    <a:pt x="1" y="171"/>
                  </a:lnTo>
                  <a:lnTo>
                    <a:pt x="2" y="321"/>
                  </a:lnTo>
                  <a:lnTo>
                    <a:pt x="14787" y="151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4"/>
            <p:cNvSpPr/>
            <p:nvPr/>
          </p:nvSpPr>
          <p:spPr>
            <a:xfrm>
              <a:off x="5162225" y="4489050"/>
              <a:ext cx="369825" cy="22475"/>
            </a:xfrm>
            <a:custGeom>
              <a:avLst/>
              <a:gdLst/>
              <a:ahLst/>
              <a:cxnLst/>
              <a:rect l="l" t="t" r="r" b="b"/>
              <a:pathLst>
                <a:path w="14793" h="899" extrusionOk="0">
                  <a:moveTo>
                    <a:pt x="8" y="0"/>
                  </a:moveTo>
                  <a:lnTo>
                    <a:pt x="1" y="152"/>
                  </a:lnTo>
                  <a:lnTo>
                    <a:pt x="14786" y="899"/>
                  </a:lnTo>
                  <a:lnTo>
                    <a:pt x="14793" y="7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4"/>
            <p:cNvSpPr/>
            <p:nvPr/>
          </p:nvSpPr>
          <p:spPr>
            <a:xfrm>
              <a:off x="5504175" y="4508375"/>
              <a:ext cx="3825" cy="404525"/>
            </a:xfrm>
            <a:custGeom>
              <a:avLst/>
              <a:gdLst/>
              <a:ahLst/>
              <a:cxnLst/>
              <a:rect l="l" t="t" r="r" b="b"/>
              <a:pathLst>
                <a:path w="153" h="16181" extrusionOk="0">
                  <a:moveTo>
                    <a:pt x="1" y="0"/>
                  </a:moveTo>
                  <a:lnTo>
                    <a:pt x="1" y="16180"/>
                  </a:lnTo>
                  <a:lnTo>
                    <a:pt x="153" y="1618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4"/>
            <p:cNvSpPr/>
            <p:nvPr/>
          </p:nvSpPr>
          <p:spPr>
            <a:xfrm>
              <a:off x="5920675" y="4526075"/>
              <a:ext cx="226800" cy="14925"/>
            </a:xfrm>
            <a:custGeom>
              <a:avLst/>
              <a:gdLst/>
              <a:ahLst/>
              <a:cxnLst/>
              <a:rect l="l" t="t" r="r" b="b"/>
              <a:pathLst>
                <a:path w="9072" h="597" extrusionOk="0">
                  <a:moveTo>
                    <a:pt x="7" y="0"/>
                  </a:moveTo>
                  <a:lnTo>
                    <a:pt x="1" y="151"/>
                  </a:lnTo>
                  <a:lnTo>
                    <a:pt x="9064" y="596"/>
                  </a:lnTo>
                  <a:lnTo>
                    <a:pt x="9071" y="44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4"/>
            <p:cNvSpPr/>
            <p:nvPr/>
          </p:nvSpPr>
          <p:spPr>
            <a:xfrm>
              <a:off x="5921125" y="4898575"/>
              <a:ext cx="226600" cy="3825"/>
            </a:xfrm>
            <a:custGeom>
              <a:avLst/>
              <a:gdLst/>
              <a:ahLst/>
              <a:cxnLst/>
              <a:rect l="l" t="t" r="r" b="b"/>
              <a:pathLst>
                <a:path w="906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9064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4"/>
            <p:cNvSpPr/>
            <p:nvPr/>
          </p:nvSpPr>
          <p:spPr>
            <a:xfrm>
              <a:off x="5921125" y="4914500"/>
              <a:ext cx="226650" cy="6200"/>
            </a:xfrm>
            <a:custGeom>
              <a:avLst/>
              <a:gdLst/>
              <a:ahLst/>
              <a:cxnLst/>
              <a:rect l="l" t="t" r="r" b="b"/>
              <a:pathLst>
                <a:path w="9066" h="248" extrusionOk="0">
                  <a:moveTo>
                    <a:pt x="9064" y="0"/>
                  </a:moveTo>
                  <a:lnTo>
                    <a:pt x="0" y="95"/>
                  </a:lnTo>
                  <a:lnTo>
                    <a:pt x="1" y="247"/>
                  </a:lnTo>
                  <a:lnTo>
                    <a:pt x="9065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4"/>
            <p:cNvSpPr/>
            <p:nvPr/>
          </p:nvSpPr>
          <p:spPr>
            <a:xfrm>
              <a:off x="6122775" y="4538250"/>
              <a:ext cx="3800" cy="358275"/>
            </a:xfrm>
            <a:custGeom>
              <a:avLst/>
              <a:gdLst/>
              <a:ahLst/>
              <a:cxnLst/>
              <a:rect l="l" t="t" r="r" b="b"/>
              <a:pathLst>
                <a:path w="152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151" y="1433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4"/>
            <p:cNvSpPr/>
            <p:nvPr/>
          </p:nvSpPr>
          <p:spPr>
            <a:xfrm>
              <a:off x="1494200" y="21668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18"/>
                    <a:pt x="57" y="12972"/>
                    <a:pt x="125" y="12972"/>
                  </a:cubicBezTo>
                  <a:cubicBezTo>
                    <a:pt x="191" y="12972"/>
                    <a:pt x="245" y="12918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4"/>
            <p:cNvSpPr/>
            <p:nvPr/>
          </p:nvSpPr>
          <p:spPr>
            <a:xfrm>
              <a:off x="1494200" y="2627450"/>
              <a:ext cx="6200" cy="324375"/>
            </a:xfrm>
            <a:custGeom>
              <a:avLst/>
              <a:gdLst/>
              <a:ahLst/>
              <a:cxnLst/>
              <a:rect l="l" t="t" r="r" b="b"/>
              <a:pathLst>
                <a:path w="248" h="12975" extrusionOk="0">
                  <a:moveTo>
                    <a:pt x="125" y="1"/>
                  </a:moveTo>
                  <a:cubicBezTo>
                    <a:pt x="56" y="1"/>
                    <a:pt x="1" y="57"/>
                    <a:pt x="3" y="126"/>
                  </a:cubicBezTo>
                  <a:lnTo>
                    <a:pt x="3" y="12853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3"/>
                  </a:cubicBezTo>
                  <a:lnTo>
                    <a:pt x="245" y="126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4"/>
            <p:cNvSpPr/>
            <p:nvPr/>
          </p:nvSpPr>
          <p:spPr>
            <a:xfrm>
              <a:off x="1494200" y="3127300"/>
              <a:ext cx="6200" cy="324350"/>
            </a:xfrm>
            <a:custGeom>
              <a:avLst/>
              <a:gdLst/>
              <a:ahLst/>
              <a:cxnLst/>
              <a:rect l="l" t="t" r="r" b="b"/>
              <a:pathLst>
                <a:path w="248" h="12974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4"/>
            <p:cNvSpPr/>
            <p:nvPr/>
          </p:nvSpPr>
          <p:spPr>
            <a:xfrm>
              <a:off x="1494200" y="35906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1"/>
                  </a:moveTo>
                  <a:cubicBezTo>
                    <a:pt x="56" y="1"/>
                    <a:pt x="1" y="57"/>
                    <a:pt x="3" y="125"/>
                  </a:cubicBezTo>
                  <a:lnTo>
                    <a:pt x="3" y="12853"/>
                  </a:lnTo>
                  <a:cubicBezTo>
                    <a:pt x="3" y="12919"/>
                    <a:pt x="57" y="12973"/>
                    <a:pt x="125" y="12973"/>
                  </a:cubicBezTo>
                  <a:cubicBezTo>
                    <a:pt x="191" y="12973"/>
                    <a:pt x="245" y="12919"/>
                    <a:pt x="245" y="12853"/>
                  </a:cubicBezTo>
                  <a:lnTo>
                    <a:pt x="245" y="125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4"/>
            <p:cNvSpPr/>
            <p:nvPr/>
          </p:nvSpPr>
          <p:spPr>
            <a:xfrm>
              <a:off x="5829025" y="4396825"/>
              <a:ext cx="3825" cy="625100"/>
            </a:xfrm>
            <a:custGeom>
              <a:avLst/>
              <a:gdLst/>
              <a:ahLst/>
              <a:cxnLst/>
              <a:rect l="l" t="t" r="r" b="b"/>
              <a:pathLst>
                <a:path w="153" h="25004" extrusionOk="0">
                  <a:moveTo>
                    <a:pt x="0" y="0"/>
                  </a:moveTo>
                  <a:lnTo>
                    <a:pt x="0" y="25004"/>
                  </a:lnTo>
                  <a:lnTo>
                    <a:pt x="152" y="250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4"/>
            <p:cNvSpPr/>
            <p:nvPr/>
          </p:nvSpPr>
          <p:spPr>
            <a:xfrm>
              <a:off x="3287175" y="4281575"/>
              <a:ext cx="601975" cy="138850"/>
            </a:xfrm>
            <a:custGeom>
              <a:avLst/>
              <a:gdLst/>
              <a:ahLst/>
              <a:cxnLst/>
              <a:rect l="l" t="t" r="r" b="b"/>
              <a:pathLst>
                <a:path w="24079" h="5554" extrusionOk="0">
                  <a:moveTo>
                    <a:pt x="446" y="157"/>
                  </a:moveTo>
                  <a:lnTo>
                    <a:pt x="23926" y="1160"/>
                  </a:lnTo>
                  <a:lnTo>
                    <a:pt x="23926" y="5400"/>
                  </a:lnTo>
                  <a:lnTo>
                    <a:pt x="161" y="4996"/>
                  </a:lnTo>
                  <a:lnTo>
                    <a:pt x="446" y="157"/>
                  </a:lnTo>
                  <a:close/>
                  <a:moveTo>
                    <a:pt x="305" y="0"/>
                  </a:moveTo>
                  <a:lnTo>
                    <a:pt x="1" y="5144"/>
                  </a:lnTo>
                  <a:lnTo>
                    <a:pt x="24000" y="5552"/>
                  </a:lnTo>
                  <a:lnTo>
                    <a:pt x="24078" y="5553"/>
                  </a:lnTo>
                  <a:lnTo>
                    <a:pt x="24078" y="101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4"/>
            <p:cNvSpPr/>
            <p:nvPr/>
          </p:nvSpPr>
          <p:spPr>
            <a:xfrm>
              <a:off x="2622600" y="4281525"/>
              <a:ext cx="345575" cy="139750"/>
            </a:xfrm>
            <a:custGeom>
              <a:avLst/>
              <a:gdLst/>
              <a:ahLst/>
              <a:cxnLst/>
              <a:rect l="l" t="t" r="r" b="b"/>
              <a:pathLst>
                <a:path w="13823" h="5590" extrusionOk="0">
                  <a:moveTo>
                    <a:pt x="13672" y="162"/>
                  </a:moveTo>
                  <a:lnTo>
                    <a:pt x="13672" y="4999"/>
                  </a:lnTo>
                  <a:cubicBezTo>
                    <a:pt x="9155" y="5195"/>
                    <a:pt x="2717" y="5442"/>
                    <a:pt x="749" y="5442"/>
                  </a:cubicBezTo>
                  <a:cubicBezTo>
                    <a:pt x="501" y="5442"/>
                    <a:pt x="324" y="5438"/>
                    <a:pt x="231" y="5430"/>
                  </a:cubicBezTo>
                  <a:cubicBezTo>
                    <a:pt x="290" y="5185"/>
                    <a:pt x="276" y="4531"/>
                    <a:pt x="218" y="3095"/>
                  </a:cubicBezTo>
                  <a:cubicBezTo>
                    <a:pt x="186" y="2337"/>
                    <a:pt x="150" y="1482"/>
                    <a:pt x="187" y="1333"/>
                  </a:cubicBezTo>
                  <a:cubicBezTo>
                    <a:pt x="688" y="1177"/>
                    <a:pt x="8453" y="553"/>
                    <a:pt x="13672" y="162"/>
                  </a:cubicBezTo>
                  <a:close/>
                  <a:moveTo>
                    <a:pt x="13823" y="1"/>
                  </a:moveTo>
                  <a:lnTo>
                    <a:pt x="13742" y="6"/>
                  </a:lnTo>
                  <a:cubicBezTo>
                    <a:pt x="8690" y="384"/>
                    <a:pt x="196" y="1046"/>
                    <a:pt x="67" y="1235"/>
                  </a:cubicBezTo>
                  <a:cubicBezTo>
                    <a:pt x="1" y="1331"/>
                    <a:pt x="14" y="1824"/>
                    <a:pt x="67" y="3102"/>
                  </a:cubicBezTo>
                  <a:cubicBezTo>
                    <a:pt x="104" y="4027"/>
                    <a:pt x="157" y="5295"/>
                    <a:pt x="77" y="5426"/>
                  </a:cubicBezTo>
                  <a:lnTo>
                    <a:pt x="39" y="5467"/>
                  </a:lnTo>
                  <a:lnTo>
                    <a:pt x="60" y="5514"/>
                  </a:lnTo>
                  <a:cubicBezTo>
                    <a:pt x="76" y="5553"/>
                    <a:pt x="93" y="5590"/>
                    <a:pt x="897" y="5590"/>
                  </a:cubicBezTo>
                  <a:cubicBezTo>
                    <a:pt x="1742" y="5590"/>
                    <a:pt x="3461" y="5548"/>
                    <a:pt x="6969" y="5419"/>
                  </a:cubicBezTo>
                  <a:cubicBezTo>
                    <a:pt x="10327" y="5296"/>
                    <a:pt x="13717" y="5150"/>
                    <a:pt x="13750" y="5148"/>
                  </a:cubicBezTo>
                  <a:lnTo>
                    <a:pt x="13823" y="5145"/>
                  </a:lnTo>
                  <a:lnTo>
                    <a:pt x="13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4"/>
            <p:cNvSpPr/>
            <p:nvPr/>
          </p:nvSpPr>
          <p:spPr>
            <a:xfrm>
              <a:off x="2118150" y="4299175"/>
              <a:ext cx="283725" cy="161075"/>
            </a:xfrm>
            <a:custGeom>
              <a:avLst/>
              <a:gdLst/>
              <a:ahLst/>
              <a:cxnLst/>
              <a:rect l="l" t="t" r="r" b="b"/>
              <a:pathLst>
                <a:path w="11349" h="6443" extrusionOk="0">
                  <a:moveTo>
                    <a:pt x="11198" y="172"/>
                  </a:moveTo>
                  <a:lnTo>
                    <a:pt x="11198" y="5655"/>
                  </a:lnTo>
                  <a:lnTo>
                    <a:pt x="151" y="6283"/>
                  </a:lnTo>
                  <a:lnTo>
                    <a:pt x="151" y="1721"/>
                  </a:lnTo>
                  <a:lnTo>
                    <a:pt x="11198" y="172"/>
                  </a:lnTo>
                  <a:close/>
                  <a:moveTo>
                    <a:pt x="11349" y="0"/>
                  </a:moveTo>
                  <a:lnTo>
                    <a:pt x="65" y="1581"/>
                  </a:lnTo>
                  <a:lnTo>
                    <a:pt x="0" y="1590"/>
                  </a:lnTo>
                  <a:lnTo>
                    <a:pt x="0" y="6443"/>
                  </a:lnTo>
                  <a:lnTo>
                    <a:pt x="11279" y="5803"/>
                  </a:lnTo>
                  <a:lnTo>
                    <a:pt x="11349" y="5799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4"/>
            <p:cNvSpPr/>
            <p:nvPr/>
          </p:nvSpPr>
          <p:spPr>
            <a:xfrm>
              <a:off x="1677125" y="4349025"/>
              <a:ext cx="257100" cy="120525"/>
            </a:xfrm>
            <a:custGeom>
              <a:avLst/>
              <a:gdLst/>
              <a:ahLst/>
              <a:cxnLst/>
              <a:rect l="l" t="t" r="r" b="b"/>
              <a:pathLst>
                <a:path w="10284" h="4821" extrusionOk="0">
                  <a:moveTo>
                    <a:pt x="10134" y="160"/>
                  </a:moveTo>
                  <a:lnTo>
                    <a:pt x="10134" y="4297"/>
                  </a:lnTo>
                  <a:lnTo>
                    <a:pt x="333" y="4664"/>
                  </a:lnTo>
                  <a:lnTo>
                    <a:pt x="158" y="751"/>
                  </a:lnTo>
                  <a:lnTo>
                    <a:pt x="10134" y="160"/>
                  </a:lnTo>
                  <a:close/>
                  <a:moveTo>
                    <a:pt x="10283" y="0"/>
                  </a:moveTo>
                  <a:lnTo>
                    <a:pt x="1" y="609"/>
                  </a:lnTo>
                  <a:lnTo>
                    <a:pt x="185" y="4745"/>
                  </a:lnTo>
                  <a:lnTo>
                    <a:pt x="189" y="4820"/>
                  </a:lnTo>
                  <a:lnTo>
                    <a:pt x="10212" y="4445"/>
                  </a:lnTo>
                  <a:lnTo>
                    <a:pt x="10283" y="4442"/>
                  </a:lnTo>
                  <a:lnTo>
                    <a:pt x="102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4"/>
            <p:cNvSpPr/>
            <p:nvPr/>
          </p:nvSpPr>
          <p:spPr>
            <a:xfrm>
              <a:off x="1338100" y="4377700"/>
              <a:ext cx="194675" cy="121250"/>
            </a:xfrm>
            <a:custGeom>
              <a:avLst/>
              <a:gdLst/>
              <a:ahLst/>
              <a:cxnLst/>
              <a:rect l="l" t="t" r="r" b="b"/>
              <a:pathLst>
                <a:path w="7787" h="4850" extrusionOk="0">
                  <a:moveTo>
                    <a:pt x="7636" y="169"/>
                  </a:moveTo>
                  <a:lnTo>
                    <a:pt x="7636" y="4446"/>
                  </a:lnTo>
                  <a:lnTo>
                    <a:pt x="299" y="4693"/>
                  </a:lnTo>
                  <a:lnTo>
                    <a:pt x="156" y="937"/>
                  </a:lnTo>
                  <a:lnTo>
                    <a:pt x="7636" y="169"/>
                  </a:lnTo>
                  <a:close/>
                  <a:moveTo>
                    <a:pt x="7787" y="0"/>
                  </a:moveTo>
                  <a:lnTo>
                    <a:pt x="72" y="793"/>
                  </a:lnTo>
                  <a:lnTo>
                    <a:pt x="0" y="801"/>
                  </a:lnTo>
                  <a:lnTo>
                    <a:pt x="155" y="4849"/>
                  </a:lnTo>
                  <a:lnTo>
                    <a:pt x="7787" y="4591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4"/>
            <p:cNvSpPr/>
            <p:nvPr/>
          </p:nvSpPr>
          <p:spPr>
            <a:xfrm>
              <a:off x="4109675" y="4327350"/>
              <a:ext cx="458550" cy="115400"/>
            </a:xfrm>
            <a:custGeom>
              <a:avLst/>
              <a:gdLst/>
              <a:ahLst/>
              <a:cxnLst/>
              <a:rect l="l" t="t" r="r" b="b"/>
              <a:pathLst>
                <a:path w="18342" h="4616" extrusionOk="0">
                  <a:moveTo>
                    <a:pt x="151" y="164"/>
                  </a:moveTo>
                  <a:lnTo>
                    <a:pt x="18189" y="1616"/>
                  </a:lnTo>
                  <a:lnTo>
                    <a:pt x="18189" y="4458"/>
                  </a:lnTo>
                  <a:lnTo>
                    <a:pt x="151" y="3611"/>
                  </a:lnTo>
                  <a:lnTo>
                    <a:pt x="151" y="164"/>
                  </a:lnTo>
                  <a:close/>
                  <a:moveTo>
                    <a:pt x="0" y="0"/>
                  </a:moveTo>
                  <a:lnTo>
                    <a:pt x="0" y="3755"/>
                  </a:lnTo>
                  <a:lnTo>
                    <a:pt x="18261" y="4613"/>
                  </a:lnTo>
                  <a:lnTo>
                    <a:pt x="18340" y="4616"/>
                  </a:lnTo>
                  <a:lnTo>
                    <a:pt x="18341" y="1478"/>
                  </a:lnTo>
                  <a:lnTo>
                    <a:pt x="8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4"/>
            <p:cNvSpPr/>
            <p:nvPr/>
          </p:nvSpPr>
          <p:spPr>
            <a:xfrm>
              <a:off x="4749150" y="4377525"/>
              <a:ext cx="299650" cy="82725"/>
            </a:xfrm>
            <a:custGeom>
              <a:avLst/>
              <a:gdLst/>
              <a:ahLst/>
              <a:cxnLst/>
              <a:rect l="l" t="t" r="r" b="b"/>
              <a:pathLst>
                <a:path w="11986" h="3309" extrusionOk="0">
                  <a:moveTo>
                    <a:pt x="151" y="160"/>
                  </a:moveTo>
                  <a:lnTo>
                    <a:pt x="11835" y="843"/>
                  </a:lnTo>
                  <a:lnTo>
                    <a:pt x="11835" y="3150"/>
                  </a:lnTo>
                  <a:lnTo>
                    <a:pt x="151" y="2543"/>
                  </a:lnTo>
                  <a:lnTo>
                    <a:pt x="151" y="160"/>
                  </a:lnTo>
                  <a:close/>
                  <a:moveTo>
                    <a:pt x="0" y="0"/>
                  </a:moveTo>
                  <a:lnTo>
                    <a:pt x="0" y="2687"/>
                  </a:lnTo>
                  <a:lnTo>
                    <a:pt x="11906" y="3305"/>
                  </a:lnTo>
                  <a:lnTo>
                    <a:pt x="11985" y="3309"/>
                  </a:lnTo>
                  <a:lnTo>
                    <a:pt x="11985" y="702"/>
                  </a:lnTo>
                  <a:lnTo>
                    <a:pt x="8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4"/>
            <p:cNvSpPr/>
            <p:nvPr/>
          </p:nvSpPr>
          <p:spPr>
            <a:xfrm>
              <a:off x="5192950" y="4406250"/>
              <a:ext cx="301250" cy="77375"/>
            </a:xfrm>
            <a:custGeom>
              <a:avLst/>
              <a:gdLst/>
              <a:ahLst/>
              <a:cxnLst/>
              <a:rect l="l" t="t" r="r" b="b"/>
              <a:pathLst>
                <a:path w="12050" h="3095" extrusionOk="0">
                  <a:moveTo>
                    <a:pt x="151" y="165"/>
                  </a:moveTo>
                  <a:lnTo>
                    <a:pt x="11899" y="1069"/>
                  </a:lnTo>
                  <a:lnTo>
                    <a:pt x="11899" y="2933"/>
                  </a:lnTo>
                  <a:lnTo>
                    <a:pt x="151" y="2243"/>
                  </a:lnTo>
                  <a:lnTo>
                    <a:pt x="151" y="165"/>
                  </a:lnTo>
                  <a:close/>
                  <a:moveTo>
                    <a:pt x="1" y="1"/>
                  </a:moveTo>
                  <a:lnTo>
                    <a:pt x="1" y="2386"/>
                  </a:lnTo>
                  <a:lnTo>
                    <a:pt x="11970" y="3089"/>
                  </a:lnTo>
                  <a:lnTo>
                    <a:pt x="12050" y="3094"/>
                  </a:lnTo>
                  <a:lnTo>
                    <a:pt x="12050" y="9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4"/>
            <p:cNvSpPr/>
            <p:nvPr/>
          </p:nvSpPr>
          <p:spPr>
            <a:xfrm>
              <a:off x="5945325" y="4470875"/>
              <a:ext cx="174050" cy="49875"/>
            </a:xfrm>
            <a:custGeom>
              <a:avLst/>
              <a:gdLst/>
              <a:ahLst/>
              <a:cxnLst/>
              <a:rect l="l" t="t" r="r" b="b"/>
              <a:pathLst>
                <a:path w="6962" h="1995" extrusionOk="0">
                  <a:moveTo>
                    <a:pt x="152" y="159"/>
                  </a:moveTo>
                  <a:lnTo>
                    <a:pt x="6809" y="501"/>
                  </a:lnTo>
                  <a:lnTo>
                    <a:pt x="6809" y="1834"/>
                  </a:lnTo>
                  <a:lnTo>
                    <a:pt x="152" y="1430"/>
                  </a:lnTo>
                  <a:lnTo>
                    <a:pt x="152" y="159"/>
                  </a:lnTo>
                  <a:close/>
                  <a:moveTo>
                    <a:pt x="1" y="0"/>
                  </a:moveTo>
                  <a:lnTo>
                    <a:pt x="1" y="1571"/>
                  </a:lnTo>
                  <a:lnTo>
                    <a:pt x="6880" y="1990"/>
                  </a:lnTo>
                  <a:lnTo>
                    <a:pt x="6961" y="1994"/>
                  </a:lnTo>
                  <a:lnTo>
                    <a:pt x="6961" y="357"/>
                  </a:lnTo>
                  <a:lnTo>
                    <a:pt x="8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4"/>
            <p:cNvSpPr/>
            <p:nvPr/>
          </p:nvSpPr>
          <p:spPr>
            <a:xfrm>
              <a:off x="5183850" y="1899650"/>
              <a:ext cx="132075" cy="285650"/>
            </a:xfrm>
            <a:custGeom>
              <a:avLst/>
              <a:gdLst/>
              <a:ahLst/>
              <a:cxnLst/>
              <a:rect l="l" t="t" r="r" b="b"/>
              <a:pathLst>
                <a:path w="5283" h="11426" extrusionOk="0">
                  <a:moveTo>
                    <a:pt x="0" y="1"/>
                  </a:moveTo>
                  <a:lnTo>
                    <a:pt x="0" y="7944"/>
                  </a:lnTo>
                  <a:cubicBezTo>
                    <a:pt x="3" y="8009"/>
                    <a:pt x="57" y="8061"/>
                    <a:pt x="122" y="8061"/>
                  </a:cubicBezTo>
                  <a:cubicBezTo>
                    <a:pt x="186" y="8061"/>
                    <a:pt x="241" y="8009"/>
                    <a:pt x="242" y="7944"/>
                  </a:cubicBezTo>
                  <a:lnTo>
                    <a:pt x="242" y="562"/>
                  </a:lnTo>
                  <a:lnTo>
                    <a:pt x="5041" y="5110"/>
                  </a:lnTo>
                  <a:lnTo>
                    <a:pt x="5041" y="11304"/>
                  </a:lnTo>
                  <a:cubicBezTo>
                    <a:pt x="5041" y="11372"/>
                    <a:pt x="5095" y="11426"/>
                    <a:pt x="5162" y="11426"/>
                  </a:cubicBezTo>
                  <a:cubicBezTo>
                    <a:pt x="5228" y="11426"/>
                    <a:pt x="5283" y="11372"/>
                    <a:pt x="5283" y="11304"/>
                  </a:cubicBezTo>
                  <a:lnTo>
                    <a:pt x="5283" y="50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4"/>
            <p:cNvSpPr/>
            <p:nvPr/>
          </p:nvSpPr>
          <p:spPr>
            <a:xfrm>
              <a:off x="5055475" y="1903650"/>
              <a:ext cx="134825" cy="104900"/>
            </a:xfrm>
            <a:custGeom>
              <a:avLst/>
              <a:gdLst/>
              <a:ahLst/>
              <a:cxnLst/>
              <a:rect l="l" t="t" r="r" b="b"/>
              <a:pathLst>
                <a:path w="5393" h="4196" extrusionOk="0">
                  <a:moveTo>
                    <a:pt x="5256" y="1"/>
                  </a:moveTo>
                  <a:cubicBezTo>
                    <a:pt x="5231" y="1"/>
                    <a:pt x="5205" y="9"/>
                    <a:pt x="5184" y="26"/>
                  </a:cubicBezTo>
                  <a:lnTo>
                    <a:pt x="92" y="3979"/>
                  </a:lnTo>
                  <a:cubicBezTo>
                    <a:pt x="1" y="4050"/>
                    <a:pt x="51" y="4196"/>
                    <a:pt x="166" y="4196"/>
                  </a:cubicBezTo>
                  <a:cubicBezTo>
                    <a:pt x="192" y="4196"/>
                    <a:pt x="219" y="4186"/>
                    <a:pt x="240" y="4171"/>
                  </a:cubicBezTo>
                  <a:lnTo>
                    <a:pt x="5331" y="217"/>
                  </a:lnTo>
                  <a:cubicBezTo>
                    <a:pt x="5384" y="176"/>
                    <a:pt x="5393" y="101"/>
                    <a:pt x="5353" y="48"/>
                  </a:cubicBezTo>
                  <a:cubicBezTo>
                    <a:pt x="5329" y="17"/>
                    <a:pt x="5293" y="1"/>
                    <a:pt x="5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4"/>
            <p:cNvSpPr/>
            <p:nvPr/>
          </p:nvSpPr>
          <p:spPr>
            <a:xfrm>
              <a:off x="1472325" y="2112625"/>
              <a:ext cx="118050" cy="390475"/>
            </a:xfrm>
            <a:custGeom>
              <a:avLst/>
              <a:gdLst/>
              <a:ahLst/>
              <a:cxnLst/>
              <a:rect l="l" t="t" r="r" b="b"/>
              <a:pathLst>
                <a:path w="4722" h="15619" extrusionOk="0">
                  <a:moveTo>
                    <a:pt x="4611" y="0"/>
                  </a:moveTo>
                  <a:cubicBezTo>
                    <a:pt x="4598" y="0"/>
                    <a:pt x="4584" y="4"/>
                    <a:pt x="4570" y="12"/>
                  </a:cubicBezTo>
                  <a:lnTo>
                    <a:pt x="1" y="2817"/>
                  </a:lnTo>
                  <a:lnTo>
                    <a:pt x="1" y="15619"/>
                  </a:lnTo>
                  <a:lnTo>
                    <a:pt x="4643" y="13405"/>
                  </a:lnTo>
                  <a:cubicBezTo>
                    <a:pt x="4720" y="13367"/>
                    <a:pt x="4682" y="13260"/>
                    <a:pt x="4612" y="13260"/>
                  </a:cubicBezTo>
                  <a:cubicBezTo>
                    <a:pt x="4601" y="13260"/>
                    <a:pt x="4589" y="13263"/>
                    <a:pt x="4577" y="13268"/>
                  </a:cubicBezTo>
                  <a:lnTo>
                    <a:pt x="150" y="15380"/>
                  </a:lnTo>
                  <a:lnTo>
                    <a:pt x="150" y="2902"/>
                  </a:lnTo>
                  <a:lnTo>
                    <a:pt x="4649" y="140"/>
                  </a:lnTo>
                  <a:cubicBezTo>
                    <a:pt x="4721" y="97"/>
                    <a:pt x="4677" y="0"/>
                    <a:pt x="4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4"/>
            <p:cNvSpPr/>
            <p:nvPr/>
          </p:nvSpPr>
          <p:spPr>
            <a:xfrm>
              <a:off x="1275075" y="2215975"/>
              <a:ext cx="130000" cy="377225"/>
            </a:xfrm>
            <a:custGeom>
              <a:avLst/>
              <a:gdLst/>
              <a:ahLst/>
              <a:cxnLst/>
              <a:rect l="l" t="t" r="r" b="b"/>
              <a:pathLst>
                <a:path w="5200" h="15089" extrusionOk="0">
                  <a:moveTo>
                    <a:pt x="5048" y="249"/>
                  </a:moveTo>
                  <a:lnTo>
                    <a:pt x="5048" y="12633"/>
                  </a:lnTo>
                  <a:lnTo>
                    <a:pt x="151" y="14854"/>
                  </a:lnTo>
                  <a:lnTo>
                    <a:pt x="151" y="2800"/>
                  </a:lnTo>
                  <a:lnTo>
                    <a:pt x="5048" y="249"/>
                  </a:lnTo>
                  <a:close/>
                  <a:moveTo>
                    <a:pt x="5200" y="0"/>
                  </a:moveTo>
                  <a:lnTo>
                    <a:pt x="41" y="2688"/>
                  </a:lnTo>
                  <a:lnTo>
                    <a:pt x="0" y="2709"/>
                  </a:lnTo>
                  <a:lnTo>
                    <a:pt x="0" y="15088"/>
                  </a:lnTo>
                  <a:lnTo>
                    <a:pt x="5155" y="12749"/>
                  </a:lnTo>
                  <a:lnTo>
                    <a:pt x="5200" y="12730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4"/>
            <p:cNvSpPr/>
            <p:nvPr/>
          </p:nvSpPr>
          <p:spPr>
            <a:xfrm>
              <a:off x="1297375" y="2271325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3"/>
                  </a:lnTo>
                  <a:cubicBezTo>
                    <a:pt x="0" y="12425"/>
                    <a:pt x="35" y="12458"/>
                    <a:pt x="75" y="12458"/>
                  </a:cubicBezTo>
                  <a:cubicBezTo>
                    <a:pt x="116" y="12458"/>
                    <a:pt x="151" y="12425"/>
                    <a:pt x="151" y="12383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4"/>
            <p:cNvSpPr/>
            <p:nvPr/>
          </p:nvSpPr>
          <p:spPr>
            <a:xfrm>
              <a:off x="1866800" y="1879475"/>
              <a:ext cx="119900" cy="421700"/>
            </a:xfrm>
            <a:custGeom>
              <a:avLst/>
              <a:gdLst/>
              <a:ahLst/>
              <a:cxnLst/>
              <a:rect l="l" t="t" r="r" b="b"/>
              <a:pathLst>
                <a:path w="4796" h="16868" extrusionOk="0">
                  <a:moveTo>
                    <a:pt x="4683" y="0"/>
                  </a:moveTo>
                  <a:cubicBezTo>
                    <a:pt x="4670" y="0"/>
                    <a:pt x="4656" y="4"/>
                    <a:pt x="4644" y="11"/>
                  </a:cubicBezTo>
                  <a:lnTo>
                    <a:pt x="36" y="2938"/>
                  </a:lnTo>
                  <a:lnTo>
                    <a:pt x="1" y="2960"/>
                  </a:lnTo>
                  <a:lnTo>
                    <a:pt x="1" y="16868"/>
                  </a:lnTo>
                  <a:lnTo>
                    <a:pt x="4719" y="14458"/>
                  </a:lnTo>
                  <a:cubicBezTo>
                    <a:pt x="4795" y="14418"/>
                    <a:pt x="4755" y="14314"/>
                    <a:pt x="4686" y="14314"/>
                  </a:cubicBezTo>
                  <a:cubicBezTo>
                    <a:pt x="4675" y="14314"/>
                    <a:pt x="4663" y="14317"/>
                    <a:pt x="4650" y="14323"/>
                  </a:cubicBezTo>
                  <a:lnTo>
                    <a:pt x="151" y="16622"/>
                  </a:lnTo>
                  <a:lnTo>
                    <a:pt x="151" y="3043"/>
                  </a:lnTo>
                  <a:lnTo>
                    <a:pt x="4724" y="138"/>
                  </a:lnTo>
                  <a:cubicBezTo>
                    <a:pt x="4760" y="115"/>
                    <a:pt x="4770" y="69"/>
                    <a:pt x="4748" y="35"/>
                  </a:cubicBezTo>
                  <a:cubicBezTo>
                    <a:pt x="4733" y="12"/>
                    <a:pt x="4709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4"/>
            <p:cNvSpPr/>
            <p:nvPr/>
          </p:nvSpPr>
          <p:spPr>
            <a:xfrm>
              <a:off x="1720475" y="1965425"/>
              <a:ext cx="123075" cy="401800"/>
            </a:xfrm>
            <a:custGeom>
              <a:avLst/>
              <a:gdLst/>
              <a:ahLst/>
              <a:cxnLst/>
              <a:rect l="l" t="t" r="r" b="b"/>
              <a:pathLst>
                <a:path w="4923" h="16072" extrusionOk="0">
                  <a:moveTo>
                    <a:pt x="4773" y="271"/>
                  </a:moveTo>
                  <a:lnTo>
                    <a:pt x="4773" y="13768"/>
                  </a:lnTo>
                  <a:lnTo>
                    <a:pt x="151" y="15839"/>
                  </a:lnTo>
                  <a:lnTo>
                    <a:pt x="151" y="3105"/>
                  </a:lnTo>
                  <a:lnTo>
                    <a:pt x="4773" y="271"/>
                  </a:lnTo>
                  <a:close/>
                  <a:moveTo>
                    <a:pt x="4922" y="0"/>
                  </a:moveTo>
                  <a:lnTo>
                    <a:pt x="0" y="3021"/>
                  </a:lnTo>
                  <a:lnTo>
                    <a:pt x="0" y="16071"/>
                  </a:lnTo>
                  <a:lnTo>
                    <a:pt x="4877" y="13884"/>
                  </a:lnTo>
                  <a:lnTo>
                    <a:pt x="4922" y="13865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4"/>
            <p:cNvSpPr/>
            <p:nvPr/>
          </p:nvSpPr>
          <p:spPr>
            <a:xfrm>
              <a:off x="1739075" y="20287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4"/>
            <p:cNvSpPr/>
            <p:nvPr/>
          </p:nvSpPr>
          <p:spPr>
            <a:xfrm>
              <a:off x="1888575" y="1938525"/>
              <a:ext cx="4175" cy="350350"/>
            </a:xfrm>
            <a:custGeom>
              <a:avLst/>
              <a:gdLst/>
              <a:ahLst/>
              <a:cxnLst/>
              <a:rect l="l" t="t" r="r" b="b"/>
              <a:pathLst>
                <a:path w="167" h="14014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8"/>
                  </a:lnTo>
                  <a:cubicBezTo>
                    <a:pt x="0" y="13980"/>
                    <a:pt x="35" y="14013"/>
                    <a:pt x="76" y="14013"/>
                  </a:cubicBezTo>
                  <a:cubicBezTo>
                    <a:pt x="118" y="14013"/>
                    <a:pt x="151" y="13980"/>
                    <a:pt x="151" y="13938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4"/>
            <p:cNvSpPr/>
            <p:nvPr/>
          </p:nvSpPr>
          <p:spPr>
            <a:xfrm>
              <a:off x="2118150" y="1710975"/>
              <a:ext cx="159700" cy="458775"/>
            </a:xfrm>
            <a:custGeom>
              <a:avLst/>
              <a:gdLst/>
              <a:ahLst/>
              <a:cxnLst/>
              <a:rect l="l" t="t" r="r" b="b"/>
              <a:pathLst>
                <a:path w="6388" h="18351" extrusionOk="0">
                  <a:moveTo>
                    <a:pt x="5921" y="268"/>
                  </a:moveTo>
                  <a:lnTo>
                    <a:pt x="6234" y="14769"/>
                  </a:lnTo>
                  <a:lnTo>
                    <a:pt x="151" y="18096"/>
                  </a:lnTo>
                  <a:lnTo>
                    <a:pt x="151" y="3824"/>
                  </a:lnTo>
                  <a:lnTo>
                    <a:pt x="5921" y="268"/>
                  </a:lnTo>
                  <a:close/>
                  <a:moveTo>
                    <a:pt x="6065" y="1"/>
                  </a:moveTo>
                  <a:lnTo>
                    <a:pt x="36" y="3717"/>
                  </a:lnTo>
                  <a:lnTo>
                    <a:pt x="0" y="3740"/>
                  </a:lnTo>
                  <a:lnTo>
                    <a:pt x="0" y="18351"/>
                  </a:lnTo>
                  <a:lnTo>
                    <a:pt x="6387" y="14857"/>
                  </a:lnTo>
                  <a:lnTo>
                    <a:pt x="60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4"/>
            <p:cNvSpPr/>
            <p:nvPr/>
          </p:nvSpPr>
          <p:spPr>
            <a:xfrm>
              <a:off x="2304250" y="1586750"/>
              <a:ext cx="168125" cy="482200"/>
            </a:xfrm>
            <a:custGeom>
              <a:avLst/>
              <a:gdLst/>
              <a:ahLst/>
              <a:cxnLst/>
              <a:rect l="l" t="t" r="r" b="b"/>
              <a:pathLst>
                <a:path w="6725" h="19288" extrusionOk="0">
                  <a:moveTo>
                    <a:pt x="6615" y="0"/>
                  </a:moveTo>
                  <a:cubicBezTo>
                    <a:pt x="6602" y="0"/>
                    <a:pt x="6588" y="4"/>
                    <a:pt x="6574" y="14"/>
                  </a:cubicBezTo>
                  <a:lnTo>
                    <a:pt x="36" y="4084"/>
                  </a:lnTo>
                  <a:lnTo>
                    <a:pt x="0" y="4107"/>
                  </a:lnTo>
                  <a:lnTo>
                    <a:pt x="0" y="19287"/>
                  </a:lnTo>
                  <a:lnTo>
                    <a:pt x="6648" y="15923"/>
                  </a:lnTo>
                  <a:cubicBezTo>
                    <a:pt x="6685" y="15905"/>
                    <a:pt x="6699" y="15858"/>
                    <a:pt x="6681" y="15821"/>
                  </a:cubicBezTo>
                  <a:cubicBezTo>
                    <a:pt x="6667" y="15796"/>
                    <a:pt x="6640" y="15781"/>
                    <a:pt x="6612" y="15781"/>
                  </a:cubicBezTo>
                  <a:cubicBezTo>
                    <a:pt x="6601" y="15781"/>
                    <a:pt x="6590" y="15783"/>
                    <a:pt x="6579" y="15788"/>
                  </a:cubicBezTo>
                  <a:lnTo>
                    <a:pt x="151" y="19043"/>
                  </a:lnTo>
                  <a:lnTo>
                    <a:pt x="151" y="4191"/>
                  </a:lnTo>
                  <a:lnTo>
                    <a:pt x="6653" y="140"/>
                  </a:lnTo>
                  <a:cubicBezTo>
                    <a:pt x="6724" y="96"/>
                    <a:pt x="6681" y="0"/>
                    <a:pt x="6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4"/>
            <p:cNvSpPr/>
            <p:nvPr/>
          </p:nvSpPr>
          <p:spPr>
            <a:xfrm>
              <a:off x="2136250" y="17924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4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4"/>
            <p:cNvSpPr/>
            <p:nvPr/>
          </p:nvSpPr>
          <p:spPr>
            <a:xfrm>
              <a:off x="2324625" y="16758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5"/>
                  </a:cubicBezTo>
                  <a:lnTo>
                    <a:pt x="1" y="15133"/>
                  </a:lnTo>
                  <a:cubicBezTo>
                    <a:pt x="1" y="15174"/>
                    <a:pt x="34" y="15208"/>
                    <a:pt x="76" y="15208"/>
                  </a:cubicBezTo>
                  <a:cubicBezTo>
                    <a:pt x="117" y="15208"/>
                    <a:pt x="151" y="15174"/>
                    <a:pt x="151" y="15133"/>
                  </a:cubicBezTo>
                  <a:lnTo>
                    <a:pt x="151" y="75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4"/>
            <p:cNvSpPr/>
            <p:nvPr/>
          </p:nvSpPr>
          <p:spPr>
            <a:xfrm>
              <a:off x="2623975" y="1395875"/>
              <a:ext cx="153325" cy="507750"/>
            </a:xfrm>
            <a:custGeom>
              <a:avLst/>
              <a:gdLst/>
              <a:ahLst/>
              <a:cxnLst/>
              <a:rect l="l" t="t" r="r" b="b"/>
              <a:pathLst>
                <a:path w="6133" h="20310" extrusionOk="0">
                  <a:moveTo>
                    <a:pt x="5981" y="277"/>
                  </a:moveTo>
                  <a:lnTo>
                    <a:pt x="5981" y="16874"/>
                  </a:lnTo>
                  <a:lnTo>
                    <a:pt x="151" y="20055"/>
                  </a:lnTo>
                  <a:lnTo>
                    <a:pt x="151" y="3998"/>
                  </a:lnTo>
                  <a:lnTo>
                    <a:pt x="5981" y="277"/>
                  </a:lnTo>
                  <a:close/>
                  <a:moveTo>
                    <a:pt x="6132" y="1"/>
                  </a:moveTo>
                  <a:lnTo>
                    <a:pt x="36" y="3893"/>
                  </a:lnTo>
                  <a:lnTo>
                    <a:pt x="0" y="3916"/>
                  </a:lnTo>
                  <a:lnTo>
                    <a:pt x="0" y="20309"/>
                  </a:lnTo>
                  <a:lnTo>
                    <a:pt x="6094" y="16985"/>
                  </a:lnTo>
                  <a:lnTo>
                    <a:pt x="6132" y="16964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4"/>
            <p:cNvSpPr/>
            <p:nvPr/>
          </p:nvSpPr>
          <p:spPr>
            <a:xfrm>
              <a:off x="2819650" y="1239900"/>
              <a:ext cx="186675" cy="555625"/>
            </a:xfrm>
            <a:custGeom>
              <a:avLst/>
              <a:gdLst/>
              <a:ahLst/>
              <a:cxnLst/>
              <a:rect l="l" t="t" r="r" b="b"/>
              <a:pathLst>
                <a:path w="7467" h="22225" extrusionOk="0">
                  <a:moveTo>
                    <a:pt x="7318" y="285"/>
                  </a:moveTo>
                  <a:lnTo>
                    <a:pt x="7318" y="17872"/>
                  </a:lnTo>
                  <a:lnTo>
                    <a:pt x="151" y="21965"/>
                  </a:lnTo>
                  <a:lnTo>
                    <a:pt x="151" y="5146"/>
                  </a:lnTo>
                  <a:lnTo>
                    <a:pt x="7318" y="285"/>
                  </a:lnTo>
                  <a:close/>
                  <a:moveTo>
                    <a:pt x="7467" y="1"/>
                  </a:moveTo>
                  <a:lnTo>
                    <a:pt x="33" y="5043"/>
                  </a:lnTo>
                  <a:lnTo>
                    <a:pt x="0" y="5065"/>
                  </a:lnTo>
                  <a:lnTo>
                    <a:pt x="0" y="22225"/>
                  </a:lnTo>
                  <a:lnTo>
                    <a:pt x="7430" y="17982"/>
                  </a:lnTo>
                  <a:lnTo>
                    <a:pt x="7467" y="17960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4"/>
            <p:cNvSpPr/>
            <p:nvPr/>
          </p:nvSpPr>
          <p:spPr>
            <a:xfrm>
              <a:off x="2642075" y="1481350"/>
              <a:ext cx="3775" cy="414075"/>
            </a:xfrm>
            <a:custGeom>
              <a:avLst/>
              <a:gdLst/>
              <a:ahLst/>
              <a:cxnLst/>
              <a:rect l="l" t="t" r="r" b="b"/>
              <a:pathLst>
                <a:path w="151" h="16563" extrusionOk="0">
                  <a:moveTo>
                    <a:pt x="75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6487"/>
                  </a:lnTo>
                  <a:cubicBezTo>
                    <a:pt x="0" y="16529"/>
                    <a:pt x="34" y="16562"/>
                    <a:pt x="75" y="16562"/>
                  </a:cubicBezTo>
                  <a:cubicBezTo>
                    <a:pt x="118" y="16562"/>
                    <a:pt x="151" y="16529"/>
                    <a:pt x="151" y="16487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4"/>
            <p:cNvSpPr/>
            <p:nvPr/>
          </p:nvSpPr>
          <p:spPr>
            <a:xfrm>
              <a:off x="2835600" y="1354825"/>
              <a:ext cx="3800" cy="428150"/>
            </a:xfrm>
            <a:custGeom>
              <a:avLst/>
              <a:gdLst/>
              <a:ahLst/>
              <a:cxnLst/>
              <a:rect l="l" t="t" r="r" b="b"/>
              <a:pathLst>
                <a:path w="152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0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1" y="17091"/>
                    <a:pt x="150" y="17050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4"/>
            <p:cNvSpPr/>
            <p:nvPr/>
          </p:nvSpPr>
          <p:spPr>
            <a:xfrm>
              <a:off x="1472325" y="2584125"/>
              <a:ext cx="117950" cy="376625"/>
            </a:xfrm>
            <a:custGeom>
              <a:avLst/>
              <a:gdLst/>
              <a:ahLst/>
              <a:cxnLst/>
              <a:rect l="l" t="t" r="r" b="b"/>
              <a:pathLst>
                <a:path w="4718" h="15065" extrusionOk="0">
                  <a:moveTo>
                    <a:pt x="4610" y="0"/>
                  </a:moveTo>
                  <a:cubicBezTo>
                    <a:pt x="4600" y="0"/>
                    <a:pt x="4588" y="3"/>
                    <a:pt x="4577" y="8"/>
                  </a:cubicBezTo>
                  <a:lnTo>
                    <a:pt x="1" y="2269"/>
                  </a:lnTo>
                  <a:lnTo>
                    <a:pt x="1" y="15064"/>
                  </a:lnTo>
                  <a:lnTo>
                    <a:pt x="4635" y="13406"/>
                  </a:lnTo>
                  <a:cubicBezTo>
                    <a:pt x="4673" y="13391"/>
                    <a:pt x="4694" y="13348"/>
                    <a:pt x="4680" y="13309"/>
                  </a:cubicBezTo>
                  <a:cubicBezTo>
                    <a:pt x="4669" y="13278"/>
                    <a:pt x="4640" y="13259"/>
                    <a:pt x="4609" y="13259"/>
                  </a:cubicBezTo>
                  <a:cubicBezTo>
                    <a:pt x="4600" y="13259"/>
                    <a:pt x="4592" y="13260"/>
                    <a:pt x="4583" y="13263"/>
                  </a:cubicBezTo>
                  <a:lnTo>
                    <a:pt x="150" y="14849"/>
                  </a:lnTo>
                  <a:lnTo>
                    <a:pt x="150" y="2363"/>
                  </a:lnTo>
                  <a:lnTo>
                    <a:pt x="4643" y="143"/>
                  </a:lnTo>
                  <a:cubicBezTo>
                    <a:pt x="4717" y="103"/>
                    <a:pt x="4679" y="0"/>
                    <a:pt x="4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4"/>
            <p:cNvSpPr/>
            <p:nvPr/>
          </p:nvSpPr>
          <p:spPr>
            <a:xfrm>
              <a:off x="1275075" y="2665725"/>
              <a:ext cx="130000" cy="361500"/>
            </a:xfrm>
            <a:custGeom>
              <a:avLst/>
              <a:gdLst/>
              <a:ahLst/>
              <a:cxnLst/>
              <a:rect l="l" t="t" r="r" b="b"/>
              <a:pathLst>
                <a:path w="5200" h="14460" extrusionOk="0">
                  <a:moveTo>
                    <a:pt x="5048" y="223"/>
                  </a:moveTo>
                  <a:lnTo>
                    <a:pt x="5048" y="12614"/>
                  </a:lnTo>
                  <a:lnTo>
                    <a:pt x="151" y="14250"/>
                  </a:lnTo>
                  <a:lnTo>
                    <a:pt x="151" y="2189"/>
                  </a:lnTo>
                  <a:lnTo>
                    <a:pt x="5048" y="223"/>
                  </a:lnTo>
                  <a:close/>
                  <a:moveTo>
                    <a:pt x="5200" y="1"/>
                  </a:moveTo>
                  <a:lnTo>
                    <a:pt x="0" y="2087"/>
                  </a:lnTo>
                  <a:lnTo>
                    <a:pt x="0" y="14460"/>
                  </a:lnTo>
                  <a:lnTo>
                    <a:pt x="5148" y="12739"/>
                  </a:lnTo>
                  <a:lnTo>
                    <a:pt x="5200" y="12722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4"/>
            <p:cNvSpPr/>
            <p:nvPr/>
          </p:nvSpPr>
          <p:spPr>
            <a:xfrm>
              <a:off x="1297375" y="2708350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3"/>
                    <a:pt x="35" y="12457"/>
                    <a:pt x="75" y="12457"/>
                  </a:cubicBezTo>
                  <a:cubicBezTo>
                    <a:pt x="116" y="12457"/>
                    <a:pt x="151" y="12423"/>
                    <a:pt x="151" y="12382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4"/>
            <p:cNvSpPr/>
            <p:nvPr/>
          </p:nvSpPr>
          <p:spPr>
            <a:xfrm>
              <a:off x="1866800" y="2398300"/>
              <a:ext cx="119875" cy="407675"/>
            </a:xfrm>
            <a:custGeom>
              <a:avLst/>
              <a:gdLst/>
              <a:ahLst/>
              <a:cxnLst/>
              <a:rect l="l" t="t" r="r" b="b"/>
              <a:pathLst>
                <a:path w="4795" h="16307" extrusionOk="0">
                  <a:moveTo>
                    <a:pt x="4683" y="0"/>
                  </a:moveTo>
                  <a:cubicBezTo>
                    <a:pt x="4672" y="0"/>
                    <a:pt x="4660" y="3"/>
                    <a:pt x="4649" y="9"/>
                  </a:cubicBezTo>
                  <a:lnTo>
                    <a:pt x="42" y="2384"/>
                  </a:lnTo>
                  <a:lnTo>
                    <a:pt x="1" y="2406"/>
                  </a:lnTo>
                  <a:lnTo>
                    <a:pt x="1" y="16307"/>
                  </a:lnTo>
                  <a:lnTo>
                    <a:pt x="4711" y="14462"/>
                  </a:lnTo>
                  <a:cubicBezTo>
                    <a:pt x="4794" y="14430"/>
                    <a:pt x="4760" y="14316"/>
                    <a:pt x="4686" y="14316"/>
                  </a:cubicBezTo>
                  <a:cubicBezTo>
                    <a:pt x="4677" y="14316"/>
                    <a:pt x="4666" y="14318"/>
                    <a:pt x="4656" y="14322"/>
                  </a:cubicBezTo>
                  <a:lnTo>
                    <a:pt x="151" y="16085"/>
                  </a:lnTo>
                  <a:lnTo>
                    <a:pt x="151" y="2498"/>
                  </a:lnTo>
                  <a:lnTo>
                    <a:pt x="4718" y="144"/>
                  </a:lnTo>
                  <a:cubicBezTo>
                    <a:pt x="4755" y="124"/>
                    <a:pt x="4769" y="79"/>
                    <a:pt x="4751" y="42"/>
                  </a:cubicBezTo>
                  <a:cubicBezTo>
                    <a:pt x="4738" y="16"/>
                    <a:pt x="4711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4"/>
            <p:cNvSpPr/>
            <p:nvPr/>
          </p:nvSpPr>
          <p:spPr>
            <a:xfrm>
              <a:off x="1720475" y="2467650"/>
              <a:ext cx="123100" cy="386850"/>
            </a:xfrm>
            <a:custGeom>
              <a:avLst/>
              <a:gdLst/>
              <a:ahLst/>
              <a:cxnLst/>
              <a:rect l="l" t="t" r="r" b="b"/>
              <a:pathLst>
                <a:path w="4924" h="15474" extrusionOk="0">
                  <a:moveTo>
                    <a:pt x="4773" y="242"/>
                  </a:moveTo>
                  <a:lnTo>
                    <a:pt x="4773" y="13747"/>
                  </a:lnTo>
                  <a:lnTo>
                    <a:pt x="151" y="15265"/>
                  </a:lnTo>
                  <a:lnTo>
                    <a:pt x="151" y="2525"/>
                  </a:lnTo>
                  <a:lnTo>
                    <a:pt x="4773" y="242"/>
                  </a:lnTo>
                  <a:close/>
                  <a:moveTo>
                    <a:pt x="4924" y="0"/>
                  </a:moveTo>
                  <a:lnTo>
                    <a:pt x="41" y="2410"/>
                  </a:lnTo>
                  <a:lnTo>
                    <a:pt x="0" y="2430"/>
                  </a:lnTo>
                  <a:lnTo>
                    <a:pt x="0" y="15474"/>
                  </a:lnTo>
                  <a:lnTo>
                    <a:pt x="4872" y="13872"/>
                  </a:lnTo>
                  <a:lnTo>
                    <a:pt x="4924" y="1385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4"/>
            <p:cNvSpPr/>
            <p:nvPr/>
          </p:nvSpPr>
          <p:spPr>
            <a:xfrm>
              <a:off x="1739075" y="25185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4"/>
            <p:cNvSpPr/>
            <p:nvPr/>
          </p:nvSpPr>
          <p:spPr>
            <a:xfrm>
              <a:off x="1888575" y="2446275"/>
              <a:ext cx="4175" cy="350300"/>
            </a:xfrm>
            <a:custGeom>
              <a:avLst/>
              <a:gdLst/>
              <a:ahLst/>
              <a:cxnLst/>
              <a:rect l="l" t="t" r="r" b="b"/>
              <a:pathLst>
                <a:path w="167" h="14012" extrusionOk="0">
                  <a:moveTo>
                    <a:pt x="92" y="0"/>
                  </a:moveTo>
                  <a:cubicBezTo>
                    <a:pt x="49" y="0"/>
                    <a:pt x="16" y="35"/>
                    <a:pt x="16" y="76"/>
                  </a:cubicBezTo>
                  <a:lnTo>
                    <a:pt x="0" y="13936"/>
                  </a:lnTo>
                  <a:cubicBezTo>
                    <a:pt x="0" y="13977"/>
                    <a:pt x="35" y="14011"/>
                    <a:pt x="76" y="14011"/>
                  </a:cubicBezTo>
                  <a:cubicBezTo>
                    <a:pt x="118" y="14011"/>
                    <a:pt x="151" y="13977"/>
                    <a:pt x="151" y="13936"/>
                  </a:cubicBezTo>
                  <a:lnTo>
                    <a:pt x="167" y="76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4"/>
            <p:cNvSpPr/>
            <p:nvPr/>
          </p:nvSpPr>
          <p:spPr>
            <a:xfrm>
              <a:off x="2118150" y="2264125"/>
              <a:ext cx="159700" cy="440450"/>
            </a:xfrm>
            <a:custGeom>
              <a:avLst/>
              <a:gdLst/>
              <a:ahLst/>
              <a:cxnLst/>
              <a:rect l="l" t="t" r="r" b="b"/>
              <a:pathLst>
                <a:path w="6388" h="17618" extrusionOk="0">
                  <a:moveTo>
                    <a:pt x="5921" y="241"/>
                  </a:moveTo>
                  <a:lnTo>
                    <a:pt x="6234" y="14789"/>
                  </a:lnTo>
                  <a:lnTo>
                    <a:pt x="151" y="17389"/>
                  </a:lnTo>
                  <a:lnTo>
                    <a:pt x="151" y="3107"/>
                  </a:lnTo>
                  <a:lnTo>
                    <a:pt x="5921" y="241"/>
                  </a:lnTo>
                  <a:close/>
                  <a:moveTo>
                    <a:pt x="6066" y="1"/>
                  </a:moveTo>
                  <a:lnTo>
                    <a:pt x="41" y="2994"/>
                  </a:lnTo>
                  <a:lnTo>
                    <a:pt x="0" y="3015"/>
                  </a:lnTo>
                  <a:lnTo>
                    <a:pt x="0" y="17617"/>
                  </a:lnTo>
                  <a:lnTo>
                    <a:pt x="6340" y="14908"/>
                  </a:lnTo>
                  <a:lnTo>
                    <a:pt x="6387" y="14888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4"/>
            <p:cNvSpPr/>
            <p:nvPr/>
          </p:nvSpPr>
          <p:spPr>
            <a:xfrm>
              <a:off x="2304250" y="2163650"/>
              <a:ext cx="168150" cy="462350"/>
            </a:xfrm>
            <a:custGeom>
              <a:avLst/>
              <a:gdLst/>
              <a:ahLst/>
              <a:cxnLst/>
              <a:rect l="l" t="t" r="r" b="b"/>
              <a:pathLst>
                <a:path w="6726" h="18494" extrusionOk="0">
                  <a:moveTo>
                    <a:pt x="6615" y="1"/>
                  </a:moveTo>
                  <a:cubicBezTo>
                    <a:pt x="6604" y="1"/>
                    <a:pt x="6592" y="3"/>
                    <a:pt x="6579" y="10"/>
                  </a:cubicBezTo>
                  <a:lnTo>
                    <a:pt x="0" y="3321"/>
                  </a:lnTo>
                  <a:lnTo>
                    <a:pt x="0" y="18493"/>
                  </a:lnTo>
                  <a:lnTo>
                    <a:pt x="6641" y="15927"/>
                  </a:lnTo>
                  <a:cubicBezTo>
                    <a:pt x="6724" y="15896"/>
                    <a:pt x="6691" y="15781"/>
                    <a:pt x="6617" y="15781"/>
                  </a:cubicBezTo>
                  <a:cubicBezTo>
                    <a:pt x="6608" y="15781"/>
                    <a:pt x="6598" y="15783"/>
                    <a:pt x="6587" y="15787"/>
                  </a:cubicBezTo>
                  <a:lnTo>
                    <a:pt x="151" y="18274"/>
                  </a:lnTo>
                  <a:lnTo>
                    <a:pt x="151" y="3415"/>
                  </a:lnTo>
                  <a:lnTo>
                    <a:pt x="6648" y="145"/>
                  </a:lnTo>
                  <a:cubicBezTo>
                    <a:pt x="6725" y="106"/>
                    <a:pt x="6685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4"/>
            <p:cNvSpPr/>
            <p:nvPr/>
          </p:nvSpPr>
          <p:spPr>
            <a:xfrm>
              <a:off x="2136250" y="23297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4"/>
            <p:cNvSpPr/>
            <p:nvPr/>
          </p:nvSpPr>
          <p:spPr>
            <a:xfrm>
              <a:off x="2324625" y="22357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15133"/>
                  </a:lnTo>
                  <a:cubicBezTo>
                    <a:pt x="1" y="15174"/>
                    <a:pt x="34" y="15207"/>
                    <a:pt x="76" y="15208"/>
                  </a:cubicBezTo>
                  <a:cubicBezTo>
                    <a:pt x="117" y="15207"/>
                    <a:pt x="151" y="15174"/>
                    <a:pt x="151" y="15133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4"/>
            <p:cNvSpPr/>
            <p:nvPr/>
          </p:nvSpPr>
          <p:spPr>
            <a:xfrm>
              <a:off x="2623975" y="2009725"/>
              <a:ext cx="153325" cy="489200"/>
            </a:xfrm>
            <a:custGeom>
              <a:avLst/>
              <a:gdLst/>
              <a:ahLst/>
              <a:cxnLst/>
              <a:rect l="l" t="t" r="r" b="b"/>
              <a:pathLst>
                <a:path w="6133" h="19568" extrusionOk="0">
                  <a:moveTo>
                    <a:pt x="5981" y="249"/>
                  </a:moveTo>
                  <a:lnTo>
                    <a:pt x="5981" y="16855"/>
                  </a:lnTo>
                  <a:lnTo>
                    <a:pt x="151" y="19339"/>
                  </a:lnTo>
                  <a:lnTo>
                    <a:pt x="151" y="3273"/>
                  </a:lnTo>
                  <a:lnTo>
                    <a:pt x="5981" y="249"/>
                  </a:lnTo>
                  <a:close/>
                  <a:moveTo>
                    <a:pt x="6132" y="0"/>
                  </a:moveTo>
                  <a:lnTo>
                    <a:pt x="0" y="3182"/>
                  </a:lnTo>
                  <a:lnTo>
                    <a:pt x="0" y="19567"/>
                  </a:lnTo>
                  <a:lnTo>
                    <a:pt x="6132" y="16954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4"/>
            <p:cNvSpPr/>
            <p:nvPr/>
          </p:nvSpPr>
          <p:spPr>
            <a:xfrm>
              <a:off x="2819650" y="1881125"/>
              <a:ext cx="186725" cy="533075"/>
            </a:xfrm>
            <a:custGeom>
              <a:avLst/>
              <a:gdLst/>
              <a:ahLst/>
              <a:cxnLst/>
              <a:rect l="l" t="t" r="r" b="b"/>
              <a:pathLst>
                <a:path w="7469" h="21323" extrusionOk="0">
                  <a:moveTo>
                    <a:pt x="7318" y="257"/>
                  </a:moveTo>
                  <a:lnTo>
                    <a:pt x="7318" y="17852"/>
                  </a:lnTo>
                  <a:lnTo>
                    <a:pt x="151" y="21088"/>
                  </a:lnTo>
                  <a:lnTo>
                    <a:pt x="151" y="4262"/>
                  </a:lnTo>
                  <a:lnTo>
                    <a:pt x="7318" y="257"/>
                  </a:lnTo>
                  <a:close/>
                  <a:moveTo>
                    <a:pt x="7468" y="1"/>
                  </a:moveTo>
                  <a:lnTo>
                    <a:pt x="0" y="4173"/>
                  </a:lnTo>
                  <a:lnTo>
                    <a:pt x="0" y="21322"/>
                  </a:lnTo>
                  <a:lnTo>
                    <a:pt x="7423" y="17970"/>
                  </a:lnTo>
                  <a:lnTo>
                    <a:pt x="7468" y="17950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4"/>
            <p:cNvSpPr/>
            <p:nvPr/>
          </p:nvSpPr>
          <p:spPr>
            <a:xfrm>
              <a:off x="2642100" y="2079125"/>
              <a:ext cx="3800" cy="414075"/>
            </a:xfrm>
            <a:custGeom>
              <a:avLst/>
              <a:gdLst/>
              <a:ahLst/>
              <a:cxnLst/>
              <a:rect l="l" t="t" r="r" b="b"/>
              <a:pathLst>
                <a:path w="152" h="16563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6489"/>
                  </a:lnTo>
                  <a:cubicBezTo>
                    <a:pt x="0" y="16530"/>
                    <a:pt x="33" y="16563"/>
                    <a:pt x="74" y="16563"/>
                  </a:cubicBezTo>
                  <a:cubicBezTo>
                    <a:pt x="117" y="16563"/>
                    <a:pt x="150" y="16530"/>
                    <a:pt x="151" y="16489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4"/>
            <p:cNvSpPr/>
            <p:nvPr/>
          </p:nvSpPr>
          <p:spPr>
            <a:xfrm>
              <a:off x="2835600" y="1975725"/>
              <a:ext cx="3775" cy="428150"/>
            </a:xfrm>
            <a:custGeom>
              <a:avLst/>
              <a:gdLst/>
              <a:ahLst/>
              <a:cxnLst/>
              <a:rect l="l" t="t" r="r" b="b"/>
              <a:pathLst>
                <a:path w="151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1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0" y="17091"/>
                    <a:pt x="150" y="17051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4"/>
            <p:cNvSpPr/>
            <p:nvPr/>
          </p:nvSpPr>
          <p:spPr>
            <a:xfrm>
              <a:off x="1472325" y="3098050"/>
              <a:ext cx="118025" cy="358525"/>
            </a:xfrm>
            <a:custGeom>
              <a:avLst/>
              <a:gdLst/>
              <a:ahLst/>
              <a:cxnLst/>
              <a:rect l="l" t="t" r="r" b="b"/>
              <a:pathLst>
                <a:path w="4721" h="14341" extrusionOk="0">
                  <a:moveTo>
                    <a:pt x="4613" y="0"/>
                  </a:moveTo>
                  <a:cubicBezTo>
                    <a:pt x="4604" y="0"/>
                    <a:pt x="4595" y="2"/>
                    <a:pt x="4586" y="5"/>
                  </a:cubicBezTo>
                  <a:lnTo>
                    <a:pt x="1" y="1553"/>
                  </a:lnTo>
                  <a:lnTo>
                    <a:pt x="1" y="14341"/>
                  </a:lnTo>
                  <a:lnTo>
                    <a:pt x="4624" y="13411"/>
                  </a:lnTo>
                  <a:cubicBezTo>
                    <a:pt x="4665" y="13403"/>
                    <a:pt x="4692" y="13363"/>
                    <a:pt x="4684" y="13322"/>
                  </a:cubicBezTo>
                  <a:cubicBezTo>
                    <a:pt x="4677" y="13286"/>
                    <a:pt x="4646" y="13261"/>
                    <a:pt x="4611" y="13261"/>
                  </a:cubicBezTo>
                  <a:cubicBezTo>
                    <a:pt x="4606" y="13261"/>
                    <a:pt x="4600" y="13261"/>
                    <a:pt x="4595" y="13263"/>
                  </a:cubicBezTo>
                  <a:lnTo>
                    <a:pt x="152" y="14157"/>
                  </a:lnTo>
                  <a:lnTo>
                    <a:pt x="152" y="1662"/>
                  </a:lnTo>
                  <a:lnTo>
                    <a:pt x="4635" y="148"/>
                  </a:lnTo>
                  <a:cubicBezTo>
                    <a:pt x="4720" y="119"/>
                    <a:pt x="4689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4"/>
            <p:cNvSpPr/>
            <p:nvPr/>
          </p:nvSpPr>
          <p:spPr>
            <a:xfrm>
              <a:off x="1275075" y="3151250"/>
              <a:ext cx="130000" cy="341000"/>
            </a:xfrm>
            <a:custGeom>
              <a:avLst/>
              <a:gdLst/>
              <a:ahLst/>
              <a:cxnLst/>
              <a:rect l="l" t="t" r="r" b="b"/>
              <a:pathLst>
                <a:path w="5200" h="13640" extrusionOk="0">
                  <a:moveTo>
                    <a:pt x="5048" y="192"/>
                  </a:moveTo>
                  <a:lnTo>
                    <a:pt x="5048" y="12588"/>
                  </a:lnTo>
                  <a:lnTo>
                    <a:pt x="151" y="13459"/>
                  </a:lnTo>
                  <a:lnTo>
                    <a:pt x="151" y="1391"/>
                  </a:lnTo>
                  <a:lnTo>
                    <a:pt x="5048" y="192"/>
                  </a:lnTo>
                  <a:close/>
                  <a:moveTo>
                    <a:pt x="5200" y="0"/>
                  </a:moveTo>
                  <a:lnTo>
                    <a:pt x="57" y="1259"/>
                  </a:lnTo>
                  <a:lnTo>
                    <a:pt x="0" y="1274"/>
                  </a:lnTo>
                  <a:lnTo>
                    <a:pt x="0" y="13640"/>
                  </a:lnTo>
                  <a:lnTo>
                    <a:pt x="5200" y="12715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4"/>
            <p:cNvSpPr/>
            <p:nvPr/>
          </p:nvSpPr>
          <p:spPr>
            <a:xfrm>
              <a:off x="1297375" y="3177200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5"/>
                    <a:pt x="35" y="12459"/>
                    <a:pt x="75" y="12459"/>
                  </a:cubicBezTo>
                  <a:cubicBezTo>
                    <a:pt x="116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4"/>
            <p:cNvSpPr/>
            <p:nvPr/>
          </p:nvSpPr>
          <p:spPr>
            <a:xfrm>
              <a:off x="1866800" y="2974200"/>
              <a:ext cx="119850" cy="389300"/>
            </a:xfrm>
            <a:custGeom>
              <a:avLst/>
              <a:gdLst/>
              <a:ahLst/>
              <a:cxnLst/>
              <a:rect l="l" t="t" r="r" b="b"/>
              <a:pathLst>
                <a:path w="4794" h="15572" extrusionOk="0">
                  <a:moveTo>
                    <a:pt x="4686" y="0"/>
                  </a:moveTo>
                  <a:cubicBezTo>
                    <a:pt x="4677" y="0"/>
                    <a:pt x="4668" y="2"/>
                    <a:pt x="4658" y="5"/>
                  </a:cubicBezTo>
                  <a:lnTo>
                    <a:pt x="1" y="1679"/>
                  </a:lnTo>
                  <a:lnTo>
                    <a:pt x="1" y="15571"/>
                  </a:lnTo>
                  <a:lnTo>
                    <a:pt x="4700" y="14467"/>
                  </a:lnTo>
                  <a:cubicBezTo>
                    <a:pt x="4787" y="14442"/>
                    <a:pt x="4765" y="14318"/>
                    <a:pt x="4683" y="14318"/>
                  </a:cubicBezTo>
                  <a:cubicBezTo>
                    <a:pt x="4678" y="14318"/>
                    <a:pt x="4672" y="14319"/>
                    <a:pt x="4666" y="14320"/>
                  </a:cubicBezTo>
                  <a:lnTo>
                    <a:pt x="151" y="15381"/>
                  </a:lnTo>
                  <a:lnTo>
                    <a:pt x="151" y="1785"/>
                  </a:lnTo>
                  <a:lnTo>
                    <a:pt x="4710" y="148"/>
                  </a:lnTo>
                  <a:cubicBezTo>
                    <a:pt x="4794" y="117"/>
                    <a:pt x="4762" y="0"/>
                    <a:pt x="4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4"/>
            <p:cNvSpPr/>
            <p:nvPr/>
          </p:nvSpPr>
          <p:spPr>
            <a:xfrm>
              <a:off x="1720475" y="3021725"/>
              <a:ext cx="123075" cy="367450"/>
            </a:xfrm>
            <a:custGeom>
              <a:avLst/>
              <a:gdLst/>
              <a:ahLst/>
              <a:cxnLst/>
              <a:rect l="l" t="t" r="r" b="b"/>
              <a:pathLst>
                <a:path w="4923" h="14698" extrusionOk="0">
                  <a:moveTo>
                    <a:pt x="4773" y="211"/>
                  </a:moveTo>
                  <a:lnTo>
                    <a:pt x="4773" y="13722"/>
                  </a:lnTo>
                  <a:lnTo>
                    <a:pt x="151" y="14517"/>
                  </a:lnTo>
                  <a:lnTo>
                    <a:pt x="151" y="1770"/>
                  </a:lnTo>
                  <a:lnTo>
                    <a:pt x="4773" y="211"/>
                  </a:lnTo>
                  <a:close/>
                  <a:moveTo>
                    <a:pt x="4922" y="0"/>
                  </a:moveTo>
                  <a:lnTo>
                    <a:pt x="0" y="1661"/>
                  </a:lnTo>
                  <a:lnTo>
                    <a:pt x="0" y="14697"/>
                  </a:lnTo>
                  <a:lnTo>
                    <a:pt x="4922" y="13849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4"/>
            <p:cNvSpPr/>
            <p:nvPr/>
          </p:nvSpPr>
          <p:spPr>
            <a:xfrm>
              <a:off x="1739075" y="3056450"/>
              <a:ext cx="3775" cy="329025"/>
            </a:xfrm>
            <a:custGeom>
              <a:avLst/>
              <a:gdLst/>
              <a:ahLst/>
              <a:cxnLst/>
              <a:rect l="l" t="t" r="r" b="b"/>
              <a:pathLst>
                <a:path w="151" h="13161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6"/>
                    <a:pt x="33" y="13160"/>
                    <a:pt x="76" y="13160"/>
                  </a:cubicBezTo>
                  <a:cubicBezTo>
                    <a:pt x="117" y="13160"/>
                    <a:pt x="151" y="13126"/>
                    <a:pt x="151" y="13085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4"/>
            <p:cNvSpPr/>
            <p:nvPr/>
          </p:nvSpPr>
          <p:spPr>
            <a:xfrm>
              <a:off x="1888575" y="3007650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3"/>
                  </a:lnTo>
                  <a:cubicBezTo>
                    <a:pt x="0" y="13974"/>
                    <a:pt x="35" y="14009"/>
                    <a:pt x="76" y="14009"/>
                  </a:cubicBezTo>
                  <a:cubicBezTo>
                    <a:pt x="118" y="14009"/>
                    <a:pt x="151" y="13974"/>
                    <a:pt x="151" y="13933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4"/>
            <p:cNvSpPr/>
            <p:nvPr/>
          </p:nvSpPr>
          <p:spPr>
            <a:xfrm>
              <a:off x="2118150" y="2884875"/>
              <a:ext cx="159700" cy="416525"/>
            </a:xfrm>
            <a:custGeom>
              <a:avLst/>
              <a:gdLst/>
              <a:ahLst/>
              <a:cxnLst/>
              <a:rect l="l" t="t" r="r" b="b"/>
              <a:pathLst>
                <a:path w="6388" h="16661" extrusionOk="0">
                  <a:moveTo>
                    <a:pt x="5921" y="209"/>
                  </a:moveTo>
                  <a:lnTo>
                    <a:pt x="6234" y="14815"/>
                  </a:lnTo>
                  <a:lnTo>
                    <a:pt x="151" y="16462"/>
                  </a:lnTo>
                  <a:lnTo>
                    <a:pt x="151" y="2174"/>
                  </a:lnTo>
                  <a:lnTo>
                    <a:pt x="5921" y="209"/>
                  </a:lnTo>
                  <a:close/>
                  <a:moveTo>
                    <a:pt x="6066" y="0"/>
                  </a:moveTo>
                  <a:lnTo>
                    <a:pt x="52" y="2048"/>
                  </a:lnTo>
                  <a:lnTo>
                    <a:pt x="0" y="2066"/>
                  </a:lnTo>
                  <a:lnTo>
                    <a:pt x="0" y="16660"/>
                  </a:lnTo>
                  <a:lnTo>
                    <a:pt x="6387" y="14928"/>
                  </a:lnTo>
                  <a:lnTo>
                    <a:pt x="60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4"/>
            <p:cNvSpPr/>
            <p:nvPr/>
          </p:nvSpPr>
          <p:spPr>
            <a:xfrm>
              <a:off x="2304250" y="2815550"/>
              <a:ext cx="168025" cy="436400"/>
            </a:xfrm>
            <a:custGeom>
              <a:avLst/>
              <a:gdLst/>
              <a:ahLst/>
              <a:cxnLst/>
              <a:rect l="l" t="t" r="r" b="b"/>
              <a:pathLst>
                <a:path w="6721" h="17456" extrusionOk="0">
                  <a:moveTo>
                    <a:pt x="6615" y="1"/>
                  </a:moveTo>
                  <a:cubicBezTo>
                    <a:pt x="6607" y="1"/>
                    <a:pt x="6599" y="2"/>
                    <a:pt x="6590" y="5"/>
                  </a:cubicBezTo>
                  <a:lnTo>
                    <a:pt x="0" y="2291"/>
                  </a:lnTo>
                  <a:lnTo>
                    <a:pt x="0" y="17455"/>
                  </a:lnTo>
                  <a:lnTo>
                    <a:pt x="6631" y="15929"/>
                  </a:lnTo>
                  <a:cubicBezTo>
                    <a:pt x="6671" y="15920"/>
                    <a:pt x="6697" y="15879"/>
                    <a:pt x="6687" y="15838"/>
                  </a:cubicBezTo>
                  <a:cubicBezTo>
                    <a:pt x="6680" y="15804"/>
                    <a:pt x="6649" y="15780"/>
                    <a:pt x="6616" y="15780"/>
                  </a:cubicBezTo>
                  <a:cubicBezTo>
                    <a:pt x="6610" y="15780"/>
                    <a:pt x="6604" y="15781"/>
                    <a:pt x="6598" y="15783"/>
                  </a:cubicBezTo>
                  <a:lnTo>
                    <a:pt x="151" y="17265"/>
                  </a:lnTo>
                  <a:lnTo>
                    <a:pt x="151" y="2398"/>
                  </a:lnTo>
                  <a:lnTo>
                    <a:pt x="6638" y="148"/>
                  </a:lnTo>
                  <a:cubicBezTo>
                    <a:pt x="6721" y="116"/>
                    <a:pt x="6690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4"/>
            <p:cNvSpPr/>
            <p:nvPr/>
          </p:nvSpPr>
          <p:spPr>
            <a:xfrm>
              <a:off x="2136250" y="2929800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7"/>
                    <a:pt x="33" y="14550"/>
                    <a:pt x="76" y="14550"/>
                  </a:cubicBezTo>
                  <a:cubicBezTo>
                    <a:pt x="117" y="14550"/>
                    <a:pt x="151" y="14517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4"/>
            <p:cNvSpPr/>
            <p:nvPr/>
          </p:nvSpPr>
          <p:spPr>
            <a:xfrm>
              <a:off x="2324625" y="28651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4"/>
                    <a:pt x="34" y="15209"/>
                    <a:pt x="76" y="15209"/>
                  </a:cubicBezTo>
                  <a:cubicBezTo>
                    <a:pt x="117" y="15209"/>
                    <a:pt x="151" y="15174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4"/>
            <p:cNvSpPr/>
            <p:nvPr/>
          </p:nvSpPr>
          <p:spPr>
            <a:xfrm>
              <a:off x="2623975" y="2709825"/>
              <a:ext cx="153325" cy="465000"/>
            </a:xfrm>
            <a:custGeom>
              <a:avLst/>
              <a:gdLst/>
              <a:ahLst/>
              <a:cxnLst/>
              <a:rect l="l" t="t" r="r" b="b"/>
              <a:pathLst>
                <a:path w="6133" h="18600" extrusionOk="0">
                  <a:moveTo>
                    <a:pt x="5981" y="215"/>
                  </a:moveTo>
                  <a:lnTo>
                    <a:pt x="5981" y="16830"/>
                  </a:lnTo>
                  <a:lnTo>
                    <a:pt x="151" y="18402"/>
                  </a:lnTo>
                  <a:lnTo>
                    <a:pt x="151" y="2329"/>
                  </a:lnTo>
                  <a:lnTo>
                    <a:pt x="5981" y="215"/>
                  </a:lnTo>
                  <a:close/>
                  <a:moveTo>
                    <a:pt x="6132" y="1"/>
                  </a:moveTo>
                  <a:lnTo>
                    <a:pt x="0" y="2223"/>
                  </a:lnTo>
                  <a:lnTo>
                    <a:pt x="0" y="18599"/>
                  </a:lnTo>
                  <a:lnTo>
                    <a:pt x="6132" y="16946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4"/>
            <p:cNvSpPr/>
            <p:nvPr/>
          </p:nvSpPr>
          <p:spPr>
            <a:xfrm>
              <a:off x="2819650" y="2617050"/>
              <a:ext cx="186725" cy="503650"/>
            </a:xfrm>
            <a:custGeom>
              <a:avLst/>
              <a:gdLst/>
              <a:ahLst/>
              <a:cxnLst/>
              <a:rect l="l" t="t" r="r" b="b"/>
              <a:pathLst>
                <a:path w="7469" h="20146" extrusionOk="0">
                  <a:moveTo>
                    <a:pt x="7318" y="224"/>
                  </a:moveTo>
                  <a:lnTo>
                    <a:pt x="7318" y="17830"/>
                  </a:lnTo>
                  <a:lnTo>
                    <a:pt x="151" y="19944"/>
                  </a:lnTo>
                  <a:lnTo>
                    <a:pt x="151" y="3107"/>
                  </a:lnTo>
                  <a:lnTo>
                    <a:pt x="7318" y="224"/>
                  </a:lnTo>
                  <a:close/>
                  <a:moveTo>
                    <a:pt x="7468" y="0"/>
                  </a:moveTo>
                  <a:lnTo>
                    <a:pt x="47" y="2986"/>
                  </a:lnTo>
                  <a:lnTo>
                    <a:pt x="0" y="3005"/>
                  </a:lnTo>
                  <a:lnTo>
                    <a:pt x="0" y="20146"/>
                  </a:lnTo>
                  <a:lnTo>
                    <a:pt x="7414" y="17958"/>
                  </a:lnTo>
                  <a:lnTo>
                    <a:pt x="7468" y="17942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4"/>
            <p:cNvSpPr/>
            <p:nvPr/>
          </p:nvSpPr>
          <p:spPr>
            <a:xfrm>
              <a:off x="2642075" y="2758250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4"/>
            <p:cNvSpPr/>
            <p:nvPr/>
          </p:nvSpPr>
          <p:spPr>
            <a:xfrm>
              <a:off x="2835600" y="2685150"/>
              <a:ext cx="3775" cy="428125"/>
            </a:xfrm>
            <a:custGeom>
              <a:avLst/>
              <a:gdLst/>
              <a:ahLst/>
              <a:cxnLst/>
              <a:rect l="l" t="t" r="r" b="b"/>
              <a:pathLst>
                <a:path w="151" h="17125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49"/>
                  </a:lnTo>
                  <a:cubicBezTo>
                    <a:pt x="0" y="17090"/>
                    <a:pt x="33" y="17125"/>
                    <a:pt x="76" y="17125"/>
                  </a:cubicBezTo>
                  <a:cubicBezTo>
                    <a:pt x="117" y="17125"/>
                    <a:pt x="150" y="17090"/>
                    <a:pt x="150" y="17049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4"/>
            <p:cNvSpPr/>
            <p:nvPr/>
          </p:nvSpPr>
          <p:spPr>
            <a:xfrm>
              <a:off x="1472325" y="3563175"/>
              <a:ext cx="117425" cy="356175"/>
            </a:xfrm>
            <a:custGeom>
              <a:avLst/>
              <a:gdLst/>
              <a:ahLst/>
              <a:cxnLst/>
              <a:rect l="l" t="t" r="r" b="b"/>
              <a:pathLst>
                <a:path w="4697" h="14247" extrusionOk="0">
                  <a:moveTo>
                    <a:pt x="4613" y="0"/>
                  </a:moveTo>
                  <a:cubicBezTo>
                    <a:pt x="4605" y="0"/>
                    <a:pt x="4596" y="2"/>
                    <a:pt x="4587" y="5"/>
                  </a:cubicBezTo>
                  <a:lnTo>
                    <a:pt x="54" y="1444"/>
                  </a:lnTo>
                  <a:lnTo>
                    <a:pt x="1" y="1461"/>
                  </a:lnTo>
                  <a:lnTo>
                    <a:pt x="1" y="14247"/>
                  </a:lnTo>
                  <a:lnTo>
                    <a:pt x="4623" y="13411"/>
                  </a:lnTo>
                  <a:cubicBezTo>
                    <a:pt x="4666" y="13405"/>
                    <a:pt x="4695" y="13364"/>
                    <a:pt x="4688" y="13322"/>
                  </a:cubicBezTo>
                  <a:cubicBezTo>
                    <a:pt x="4682" y="13284"/>
                    <a:pt x="4649" y="13259"/>
                    <a:pt x="4613" y="13259"/>
                  </a:cubicBezTo>
                  <a:cubicBezTo>
                    <a:pt x="4608" y="13259"/>
                    <a:pt x="4602" y="13260"/>
                    <a:pt x="4596" y="13261"/>
                  </a:cubicBezTo>
                  <a:lnTo>
                    <a:pt x="152" y="14066"/>
                  </a:lnTo>
                  <a:lnTo>
                    <a:pt x="152" y="1571"/>
                  </a:lnTo>
                  <a:lnTo>
                    <a:pt x="4633" y="148"/>
                  </a:lnTo>
                  <a:cubicBezTo>
                    <a:pt x="4674" y="136"/>
                    <a:pt x="4697" y="93"/>
                    <a:pt x="4685" y="52"/>
                  </a:cubicBezTo>
                  <a:cubicBezTo>
                    <a:pt x="4675" y="20"/>
                    <a:pt x="4645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4"/>
            <p:cNvSpPr/>
            <p:nvPr/>
          </p:nvSpPr>
          <p:spPr>
            <a:xfrm>
              <a:off x="1275075" y="3612675"/>
              <a:ext cx="130000" cy="338375"/>
            </a:xfrm>
            <a:custGeom>
              <a:avLst/>
              <a:gdLst/>
              <a:ahLst/>
              <a:cxnLst/>
              <a:rect l="l" t="t" r="r" b="b"/>
              <a:pathLst>
                <a:path w="5200" h="13535" extrusionOk="0">
                  <a:moveTo>
                    <a:pt x="5048" y="189"/>
                  </a:moveTo>
                  <a:lnTo>
                    <a:pt x="5048" y="12585"/>
                  </a:lnTo>
                  <a:lnTo>
                    <a:pt x="151" y="13357"/>
                  </a:lnTo>
                  <a:lnTo>
                    <a:pt x="151" y="1290"/>
                  </a:lnTo>
                  <a:lnTo>
                    <a:pt x="5048" y="189"/>
                  </a:lnTo>
                  <a:close/>
                  <a:moveTo>
                    <a:pt x="5200" y="0"/>
                  </a:moveTo>
                  <a:lnTo>
                    <a:pt x="0" y="1168"/>
                  </a:lnTo>
                  <a:lnTo>
                    <a:pt x="0" y="13534"/>
                  </a:lnTo>
                  <a:lnTo>
                    <a:pt x="5200" y="12714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4"/>
            <p:cNvSpPr/>
            <p:nvPr/>
          </p:nvSpPr>
          <p:spPr>
            <a:xfrm>
              <a:off x="1297375" y="3636475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4"/>
                  </a:lnTo>
                  <a:cubicBezTo>
                    <a:pt x="0" y="12425"/>
                    <a:pt x="33" y="12459"/>
                    <a:pt x="75" y="12459"/>
                  </a:cubicBezTo>
                  <a:cubicBezTo>
                    <a:pt x="118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4"/>
            <p:cNvSpPr/>
            <p:nvPr/>
          </p:nvSpPr>
          <p:spPr>
            <a:xfrm>
              <a:off x="1866800" y="3485700"/>
              <a:ext cx="119850" cy="383125"/>
            </a:xfrm>
            <a:custGeom>
              <a:avLst/>
              <a:gdLst/>
              <a:ahLst/>
              <a:cxnLst/>
              <a:rect l="l" t="t" r="r" b="b"/>
              <a:pathLst>
                <a:path w="4794" h="15325" extrusionOk="0">
                  <a:moveTo>
                    <a:pt x="4687" y="0"/>
                  </a:moveTo>
                  <a:cubicBezTo>
                    <a:pt x="4679" y="0"/>
                    <a:pt x="4671" y="1"/>
                    <a:pt x="4662" y="4"/>
                  </a:cubicBezTo>
                  <a:lnTo>
                    <a:pt x="1" y="1435"/>
                  </a:lnTo>
                  <a:lnTo>
                    <a:pt x="1" y="15324"/>
                  </a:lnTo>
                  <a:lnTo>
                    <a:pt x="4698" y="14467"/>
                  </a:lnTo>
                  <a:cubicBezTo>
                    <a:pt x="4739" y="14459"/>
                    <a:pt x="4765" y="14419"/>
                    <a:pt x="4759" y="14378"/>
                  </a:cubicBezTo>
                  <a:cubicBezTo>
                    <a:pt x="4750" y="14342"/>
                    <a:pt x="4719" y="14317"/>
                    <a:pt x="4683" y="14317"/>
                  </a:cubicBezTo>
                  <a:cubicBezTo>
                    <a:pt x="4678" y="14317"/>
                    <a:pt x="4674" y="14317"/>
                    <a:pt x="4670" y="14318"/>
                  </a:cubicBezTo>
                  <a:lnTo>
                    <a:pt x="151" y="15143"/>
                  </a:lnTo>
                  <a:lnTo>
                    <a:pt x="151" y="1546"/>
                  </a:lnTo>
                  <a:lnTo>
                    <a:pt x="4706" y="148"/>
                  </a:lnTo>
                  <a:cubicBezTo>
                    <a:pt x="4793" y="122"/>
                    <a:pt x="4764" y="0"/>
                    <a:pt x="46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4"/>
            <p:cNvSpPr/>
            <p:nvPr/>
          </p:nvSpPr>
          <p:spPr>
            <a:xfrm>
              <a:off x="1720475" y="3525900"/>
              <a:ext cx="123075" cy="360925"/>
            </a:xfrm>
            <a:custGeom>
              <a:avLst/>
              <a:gdLst/>
              <a:ahLst/>
              <a:cxnLst/>
              <a:rect l="l" t="t" r="r" b="b"/>
              <a:pathLst>
                <a:path w="4923" h="14437" extrusionOk="0">
                  <a:moveTo>
                    <a:pt x="4773" y="200"/>
                  </a:moveTo>
                  <a:lnTo>
                    <a:pt x="4773" y="13714"/>
                  </a:lnTo>
                  <a:lnTo>
                    <a:pt x="151" y="14267"/>
                  </a:lnTo>
                  <a:lnTo>
                    <a:pt x="151" y="1517"/>
                  </a:lnTo>
                  <a:lnTo>
                    <a:pt x="4773" y="200"/>
                  </a:lnTo>
                  <a:close/>
                  <a:moveTo>
                    <a:pt x="4922" y="0"/>
                  </a:moveTo>
                  <a:lnTo>
                    <a:pt x="55" y="1387"/>
                  </a:lnTo>
                  <a:lnTo>
                    <a:pt x="0" y="1403"/>
                  </a:lnTo>
                  <a:lnTo>
                    <a:pt x="0" y="14436"/>
                  </a:lnTo>
                  <a:lnTo>
                    <a:pt x="4856" y="13855"/>
                  </a:lnTo>
                  <a:lnTo>
                    <a:pt x="4922" y="13847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4"/>
            <p:cNvSpPr/>
            <p:nvPr/>
          </p:nvSpPr>
          <p:spPr>
            <a:xfrm>
              <a:off x="1739075" y="3555225"/>
              <a:ext cx="3775" cy="329000"/>
            </a:xfrm>
            <a:custGeom>
              <a:avLst/>
              <a:gdLst/>
              <a:ahLst/>
              <a:cxnLst/>
              <a:rect l="l" t="t" r="r" b="b"/>
              <a:pathLst>
                <a:path w="151" h="13160" extrusionOk="0">
                  <a:moveTo>
                    <a:pt x="76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3084"/>
                  </a:lnTo>
                  <a:cubicBezTo>
                    <a:pt x="0" y="13125"/>
                    <a:pt x="33" y="13159"/>
                    <a:pt x="76" y="13159"/>
                  </a:cubicBezTo>
                  <a:cubicBezTo>
                    <a:pt x="117" y="13159"/>
                    <a:pt x="151" y="13125"/>
                    <a:pt x="151" y="13084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4"/>
            <p:cNvSpPr/>
            <p:nvPr/>
          </p:nvSpPr>
          <p:spPr>
            <a:xfrm>
              <a:off x="1888575" y="3514275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0"/>
                  </a:moveTo>
                  <a:cubicBezTo>
                    <a:pt x="49" y="0"/>
                    <a:pt x="16" y="34"/>
                    <a:pt x="16" y="75"/>
                  </a:cubicBezTo>
                  <a:lnTo>
                    <a:pt x="0" y="13933"/>
                  </a:lnTo>
                  <a:cubicBezTo>
                    <a:pt x="0" y="13974"/>
                    <a:pt x="35" y="14008"/>
                    <a:pt x="76" y="14008"/>
                  </a:cubicBezTo>
                  <a:cubicBezTo>
                    <a:pt x="118" y="14008"/>
                    <a:pt x="151" y="13974"/>
                    <a:pt x="151" y="13933"/>
                  </a:cubicBezTo>
                  <a:lnTo>
                    <a:pt x="167" y="75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4"/>
            <p:cNvSpPr/>
            <p:nvPr/>
          </p:nvSpPr>
          <p:spPr>
            <a:xfrm>
              <a:off x="2118150" y="3431775"/>
              <a:ext cx="159700" cy="401075"/>
            </a:xfrm>
            <a:custGeom>
              <a:avLst/>
              <a:gdLst/>
              <a:ahLst/>
              <a:cxnLst/>
              <a:rect l="l" t="t" r="r" b="b"/>
              <a:pathLst>
                <a:path w="6388" h="16043" extrusionOk="0">
                  <a:moveTo>
                    <a:pt x="5920" y="191"/>
                  </a:moveTo>
                  <a:lnTo>
                    <a:pt x="6234" y="14832"/>
                  </a:lnTo>
                  <a:lnTo>
                    <a:pt x="151" y="15864"/>
                  </a:lnTo>
                  <a:lnTo>
                    <a:pt x="151" y="1570"/>
                  </a:lnTo>
                  <a:lnTo>
                    <a:pt x="5920" y="191"/>
                  </a:lnTo>
                  <a:close/>
                  <a:moveTo>
                    <a:pt x="6066" y="1"/>
                  </a:moveTo>
                  <a:lnTo>
                    <a:pt x="0" y="1452"/>
                  </a:lnTo>
                  <a:lnTo>
                    <a:pt x="0" y="16042"/>
                  </a:lnTo>
                  <a:lnTo>
                    <a:pt x="6324" y="14970"/>
                  </a:lnTo>
                  <a:lnTo>
                    <a:pt x="6387" y="14959"/>
                  </a:lnTo>
                  <a:lnTo>
                    <a:pt x="6068" y="95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4"/>
            <p:cNvSpPr/>
            <p:nvPr/>
          </p:nvSpPr>
          <p:spPr>
            <a:xfrm>
              <a:off x="2304250" y="3382675"/>
              <a:ext cx="167425" cy="419625"/>
            </a:xfrm>
            <a:custGeom>
              <a:avLst/>
              <a:gdLst/>
              <a:ahLst/>
              <a:cxnLst/>
              <a:rect l="l" t="t" r="r" b="b"/>
              <a:pathLst>
                <a:path w="6697" h="16785" extrusionOk="0">
                  <a:moveTo>
                    <a:pt x="6613" y="1"/>
                  </a:moveTo>
                  <a:cubicBezTo>
                    <a:pt x="6607" y="1"/>
                    <a:pt x="6602" y="1"/>
                    <a:pt x="6596" y="3"/>
                  </a:cubicBezTo>
                  <a:lnTo>
                    <a:pt x="59" y="1608"/>
                  </a:lnTo>
                  <a:lnTo>
                    <a:pt x="0" y="1623"/>
                  </a:lnTo>
                  <a:lnTo>
                    <a:pt x="0" y="16784"/>
                  </a:lnTo>
                  <a:lnTo>
                    <a:pt x="6624" y="15932"/>
                  </a:lnTo>
                  <a:cubicBezTo>
                    <a:pt x="6665" y="15925"/>
                    <a:pt x="6694" y="15888"/>
                    <a:pt x="6689" y="15848"/>
                  </a:cubicBezTo>
                  <a:cubicBezTo>
                    <a:pt x="6682" y="15809"/>
                    <a:pt x="6649" y="15781"/>
                    <a:pt x="6612" y="15781"/>
                  </a:cubicBezTo>
                  <a:cubicBezTo>
                    <a:pt x="6609" y="15781"/>
                    <a:pt x="6607" y="15781"/>
                    <a:pt x="6604" y="15781"/>
                  </a:cubicBezTo>
                  <a:lnTo>
                    <a:pt x="151" y="16613"/>
                  </a:lnTo>
                  <a:lnTo>
                    <a:pt x="151" y="1742"/>
                  </a:lnTo>
                  <a:lnTo>
                    <a:pt x="6632" y="149"/>
                  </a:lnTo>
                  <a:cubicBezTo>
                    <a:pt x="6671" y="140"/>
                    <a:pt x="6697" y="99"/>
                    <a:pt x="6687" y="58"/>
                  </a:cubicBezTo>
                  <a:cubicBezTo>
                    <a:pt x="6678" y="24"/>
                    <a:pt x="6647" y="1"/>
                    <a:pt x="6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4"/>
            <p:cNvSpPr/>
            <p:nvPr/>
          </p:nvSpPr>
          <p:spPr>
            <a:xfrm>
              <a:off x="2136250" y="3463325"/>
              <a:ext cx="3775" cy="363800"/>
            </a:xfrm>
            <a:custGeom>
              <a:avLst/>
              <a:gdLst/>
              <a:ahLst/>
              <a:cxnLst/>
              <a:rect l="l" t="t" r="r" b="b"/>
              <a:pathLst>
                <a:path w="151" h="14552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4475"/>
                  </a:lnTo>
                  <a:cubicBezTo>
                    <a:pt x="0" y="14518"/>
                    <a:pt x="33" y="14551"/>
                    <a:pt x="76" y="14552"/>
                  </a:cubicBezTo>
                  <a:cubicBezTo>
                    <a:pt x="117" y="14551"/>
                    <a:pt x="151" y="14518"/>
                    <a:pt x="151" y="14475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4"/>
            <p:cNvSpPr/>
            <p:nvPr/>
          </p:nvSpPr>
          <p:spPr>
            <a:xfrm>
              <a:off x="2324625" y="34178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6"/>
                    <a:pt x="34" y="15209"/>
                    <a:pt x="76" y="15209"/>
                  </a:cubicBezTo>
                  <a:cubicBezTo>
                    <a:pt x="117" y="15209"/>
                    <a:pt x="151" y="15176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4"/>
            <p:cNvSpPr/>
            <p:nvPr/>
          </p:nvSpPr>
          <p:spPr>
            <a:xfrm>
              <a:off x="2623975" y="3308200"/>
              <a:ext cx="153325" cy="449375"/>
            </a:xfrm>
            <a:custGeom>
              <a:avLst/>
              <a:gdLst/>
              <a:ahLst/>
              <a:cxnLst/>
              <a:rect l="l" t="t" r="r" b="b"/>
              <a:pathLst>
                <a:path w="6133" h="17975" extrusionOk="0">
                  <a:moveTo>
                    <a:pt x="5981" y="196"/>
                  </a:moveTo>
                  <a:lnTo>
                    <a:pt x="5981" y="16816"/>
                  </a:lnTo>
                  <a:lnTo>
                    <a:pt x="151" y="17796"/>
                  </a:lnTo>
                  <a:lnTo>
                    <a:pt x="151" y="1719"/>
                  </a:lnTo>
                  <a:lnTo>
                    <a:pt x="5981" y="196"/>
                  </a:lnTo>
                  <a:close/>
                  <a:moveTo>
                    <a:pt x="6132" y="1"/>
                  </a:moveTo>
                  <a:lnTo>
                    <a:pt x="0" y="1602"/>
                  </a:lnTo>
                  <a:lnTo>
                    <a:pt x="0" y="17974"/>
                  </a:lnTo>
                  <a:lnTo>
                    <a:pt x="6070" y="16953"/>
                  </a:lnTo>
                  <a:lnTo>
                    <a:pt x="6132" y="16942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4"/>
            <p:cNvSpPr/>
            <p:nvPr/>
          </p:nvSpPr>
          <p:spPr>
            <a:xfrm>
              <a:off x="2819650" y="3238675"/>
              <a:ext cx="186725" cy="484600"/>
            </a:xfrm>
            <a:custGeom>
              <a:avLst/>
              <a:gdLst/>
              <a:ahLst/>
              <a:cxnLst/>
              <a:rect l="l" t="t" r="r" b="b"/>
              <a:pathLst>
                <a:path w="7469" h="19384" extrusionOk="0">
                  <a:moveTo>
                    <a:pt x="7318" y="203"/>
                  </a:moveTo>
                  <a:lnTo>
                    <a:pt x="7318" y="17813"/>
                  </a:lnTo>
                  <a:lnTo>
                    <a:pt x="151" y="19201"/>
                  </a:lnTo>
                  <a:lnTo>
                    <a:pt x="151" y="2359"/>
                  </a:lnTo>
                  <a:lnTo>
                    <a:pt x="7318" y="203"/>
                  </a:lnTo>
                  <a:close/>
                  <a:moveTo>
                    <a:pt x="7468" y="1"/>
                  </a:moveTo>
                  <a:lnTo>
                    <a:pt x="0" y="2248"/>
                  </a:lnTo>
                  <a:lnTo>
                    <a:pt x="0" y="19384"/>
                  </a:lnTo>
                  <a:lnTo>
                    <a:pt x="7407" y="17948"/>
                  </a:lnTo>
                  <a:lnTo>
                    <a:pt x="7468" y="17937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4"/>
            <p:cNvSpPr/>
            <p:nvPr/>
          </p:nvSpPr>
          <p:spPr>
            <a:xfrm>
              <a:off x="2642075" y="3343075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7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4"/>
            <p:cNvSpPr/>
            <p:nvPr/>
          </p:nvSpPr>
          <p:spPr>
            <a:xfrm>
              <a:off x="2835575" y="3289550"/>
              <a:ext cx="3825" cy="428175"/>
            </a:xfrm>
            <a:custGeom>
              <a:avLst/>
              <a:gdLst/>
              <a:ahLst/>
              <a:cxnLst/>
              <a:rect l="l" t="t" r="r" b="b"/>
              <a:pathLst>
                <a:path w="153" h="17127" extrusionOk="0">
                  <a:moveTo>
                    <a:pt x="76" y="1"/>
                  </a:moveTo>
                  <a:cubicBezTo>
                    <a:pt x="38" y="1"/>
                    <a:pt x="1" y="26"/>
                    <a:pt x="1" y="77"/>
                  </a:cubicBezTo>
                  <a:lnTo>
                    <a:pt x="1" y="17050"/>
                  </a:lnTo>
                  <a:cubicBezTo>
                    <a:pt x="0" y="17092"/>
                    <a:pt x="34" y="17126"/>
                    <a:pt x="77" y="17127"/>
                  </a:cubicBezTo>
                  <a:cubicBezTo>
                    <a:pt x="118" y="17126"/>
                    <a:pt x="152" y="17092"/>
                    <a:pt x="151" y="17050"/>
                  </a:cubicBezTo>
                  <a:lnTo>
                    <a:pt x="151" y="77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4"/>
            <p:cNvSpPr/>
            <p:nvPr/>
          </p:nvSpPr>
          <p:spPr>
            <a:xfrm>
              <a:off x="4319700" y="1826000"/>
              <a:ext cx="209175" cy="477925"/>
            </a:xfrm>
            <a:custGeom>
              <a:avLst/>
              <a:gdLst/>
              <a:ahLst/>
              <a:cxnLst/>
              <a:rect l="l" t="t" r="r" b="b"/>
              <a:pathLst>
                <a:path w="8367" h="19117" extrusionOk="0">
                  <a:moveTo>
                    <a:pt x="451" y="276"/>
                  </a:moveTo>
                  <a:lnTo>
                    <a:pt x="8104" y="5325"/>
                  </a:lnTo>
                  <a:lnTo>
                    <a:pt x="8215" y="18854"/>
                  </a:lnTo>
                  <a:lnTo>
                    <a:pt x="152" y="14217"/>
                  </a:lnTo>
                  <a:lnTo>
                    <a:pt x="451" y="276"/>
                  </a:lnTo>
                  <a:close/>
                  <a:moveTo>
                    <a:pt x="305" y="0"/>
                  </a:moveTo>
                  <a:lnTo>
                    <a:pt x="0" y="14258"/>
                  </a:lnTo>
                  <a:lnTo>
                    <a:pt x="0" y="14303"/>
                  </a:lnTo>
                  <a:lnTo>
                    <a:pt x="8366" y="19117"/>
                  </a:lnTo>
                  <a:lnTo>
                    <a:pt x="8366" y="19117"/>
                  </a:lnTo>
                  <a:lnTo>
                    <a:pt x="8253" y="5283"/>
                  </a:lnTo>
                  <a:lnTo>
                    <a:pt x="8253" y="524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4"/>
            <p:cNvSpPr/>
            <p:nvPr/>
          </p:nvSpPr>
          <p:spPr>
            <a:xfrm>
              <a:off x="4063650" y="1651375"/>
              <a:ext cx="220050" cy="512025"/>
            </a:xfrm>
            <a:custGeom>
              <a:avLst/>
              <a:gdLst/>
              <a:ahLst/>
              <a:cxnLst/>
              <a:rect l="l" t="t" r="r" b="b"/>
              <a:pathLst>
                <a:path w="8802" h="20481" extrusionOk="0">
                  <a:moveTo>
                    <a:pt x="321" y="0"/>
                  </a:moveTo>
                  <a:cubicBezTo>
                    <a:pt x="297" y="0"/>
                    <a:pt x="273" y="11"/>
                    <a:pt x="259" y="33"/>
                  </a:cubicBezTo>
                  <a:cubicBezTo>
                    <a:pt x="235" y="67"/>
                    <a:pt x="244" y="113"/>
                    <a:pt x="278" y="137"/>
                  </a:cubicBezTo>
                  <a:lnTo>
                    <a:pt x="8531" y="5792"/>
                  </a:lnTo>
                  <a:lnTo>
                    <a:pt x="8650" y="20219"/>
                  </a:lnTo>
                  <a:lnTo>
                    <a:pt x="150" y="15353"/>
                  </a:lnTo>
                  <a:cubicBezTo>
                    <a:pt x="136" y="15345"/>
                    <a:pt x="123" y="15341"/>
                    <a:pt x="110" y="15341"/>
                  </a:cubicBezTo>
                  <a:cubicBezTo>
                    <a:pt x="43" y="15341"/>
                    <a:pt x="1" y="15443"/>
                    <a:pt x="76" y="15484"/>
                  </a:cubicBezTo>
                  <a:lnTo>
                    <a:pt x="8688" y="20415"/>
                  </a:lnTo>
                  <a:lnTo>
                    <a:pt x="8802" y="20481"/>
                  </a:lnTo>
                  <a:lnTo>
                    <a:pt x="8682" y="5751"/>
                  </a:lnTo>
                  <a:lnTo>
                    <a:pt x="8682" y="5713"/>
                  </a:lnTo>
                  <a:lnTo>
                    <a:pt x="364" y="13"/>
                  </a:lnTo>
                  <a:cubicBezTo>
                    <a:pt x="351" y="4"/>
                    <a:pt x="336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4"/>
            <p:cNvSpPr/>
            <p:nvPr/>
          </p:nvSpPr>
          <p:spPr>
            <a:xfrm>
              <a:off x="4498400" y="1940725"/>
              <a:ext cx="6625" cy="346125"/>
            </a:xfrm>
            <a:custGeom>
              <a:avLst/>
              <a:gdLst/>
              <a:ahLst/>
              <a:cxnLst/>
              <a:rect l="l" t="t" r="r" b="b"/>
              <a:pathLst>
                <a:path w="265" h="13845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33" y="0"/>
                    <a:pt x="0" y="35"/>
                    <a:pt x="0" y="75"/>
                  </a:cubicBezTo>
                  <a:lnTo>
                    <a:pt x="113" y="13769"/>
                  </a:lnTo>
                  <a:cubicBezTo>
                    <a:pt x="113" y="13812"/>
                    <a:pt x="147" y="13845"/>
                    <a:pt x="188" y="13845"/>
                  </a:cubicBezTo>
                  <a:lnTo>
                    <a:pt x="189" y="13845"/>
                  </a:lnTo>
                  <a:cubicBezTo>
                    <a:pt x="231" y="13843"/>
                    <a:pt x="265" y="13809"/>
                    <a:pt x="265" y="13768"/>
                  </a:cubicBezTo>
                  <a:lnTo>
                    <a:pt x="152" y="74"/>
                  </a:lnTo>
                  <a:cubicBezTo>
                    <a:pt x="152" y="33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4"/>
            <p:cNvSpPr/>
            <p:nvPr/>
          </p:nvSpPr>
          <p:spPr>
            <a:xfrm>
              <a:off x="4250025" y="1774900"/>
              <a:ext cx="6825" cy="370700"/>
            </a:xfrm>
            <a:custGeom>
              <a:avLst/>
              <a:gdLst/>
              <a:ahLst/>
              <a:cxnLst/>
              <a:rect l="l" t="t" r="r" b="b"/>
              <a:pathLst>
                <a:path w="273" h="14828" extrusionOk="0">
                  <a:moveTo>
                    <a:pt x="76" y="0"/>
                  </a:moveTo>
                  <a:cubicBezTo>
                    <a:pt x="35" y="2"/>
                    <a:pt x="1" y="36"/>
                    <a:pt x="2" y="77"/>
                  </a:cubicBezTo>
                  <a:lnTo>
                    <a:pt x="122" y="14752"/>
                  </a:lnTo>
                  <a:cubicBezTo>
                    <a:pt x="122" y="14793"/>
                    <a:pt x="156" y="14828"/>
                    <a:pt x="197" y="14828"/>
                  </a:cubicBezTo>
                  <a:cubicBezTo>
                    <a:pt x="238" y="14826"/>
                    <a:pt x="273" y="14793"/>
                    <a:pt x="273" y="14751"/>
                  </a:cubicBezTo>
                  <a:lnTo>
                    <a:pt x="153" y="76"/>
                  </a:lnTo>
                  <a:cubicBezTo>
                    <a:pt x="151" y="35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4"/>
            <p:cNvSpPr/>
            <p:nvPr/>
          </p:nvSpPr>
          <p:spPr>
            <a:xfrm>
              <a:off x="4324075" y="2361075"/>
              <a:ext cx="208950" cy="450150"/>
            </a:xfrm>
            <a:custGeom>
              <a:avLst/>
              <a:gdLst/>
              <a:ahLst/>
              <a:cxnLst/>
              <a:rect l="l" t="t" r="r" b="b"/>
              <a:pathLst>
                <a:path w="8358" h="18006" extrusionOk="0">
                  <a:moveTo>
                    <a:pt x="451" y="249"/>
                  </a:moveTo>
                  <a:lnTo>
                    <a:pt x="8095" y="4235"/>
                  </a:lnTo>
                  <a:lnTo>
                    <a:pt x="8206" y="17775"/>
                  </a:lnTo>
                  <a:lnTo>
                    <a:pt x="153" y="14257"/>
                  </a:lnTo>
                  <a:lnTo>
                    <a:pt x="451" y="249"/>
                  </a:lnTo>
                  <a:close/>
                  <a:moveTo>
                    <a:pt x="305" y="1"/>
                  </a:moveTo>
                  <a:lnTo>
                    <a:pt x="1" y="14304"/>
                  </a:lnTo>
                  <a:lnTo>
                    <a:pt x="1" y="14354"/>
                  </a:lnTo>
                  <a:lnTo>
                    <a:pt x="8358" y="18006"/>
                  </a:lnTo>
                  <a:lnTo>
                    <a:pt x="8244" y="4188"/>
                  </a:lnTo>
                  <a:lnTo>
                    <a:pt x="8244" y="4143"/>
                  </a:lnTo>
                  <a:lnTo>
                    <a:pt x="412" y="5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4"/>
            <p:cNvSpPr/>
            <p:nvPr/>
          </p:nvSpPr>
          <p:spPr>
            <a:xfrm>
              <a:off x="4065800" y="2216100"/>
              <a:ext cx="222375" cy="488750"/>
            </a:xfrm>
            <a:custGeom>
              <a:avLst/>
              <a:gdLst/>
              <a:ahLst/>
              <a:cxnLst/>
              <a:rect l="l" t="t" r="r" b="b"/>
              <a:pathLst>
                <a:path w="8895" h="19550" extrusionOk="0">
                  <a:moveTo>
                    <a:pt x="88" y="0"/>
                  </a:moveTo>
                  <a:cubicBezTo>
                    <a:pt x="62" y="0"/>
                    <a:pt x="36" y="14"/>
                    <a:pt x="22" y="39"/>
                  </a:cubicBezTo>
                  <a:cubicBezTo>
                    <a:pt x="1" y="75"/>
                    <a:pt x="14" y="121"/>
                    <a:pt x="51" y="142"/>
                  </a:cubicBezTo>
                  <a:lnTo>
                    <a:pt x="8623" y="4881"/>
                  </a:lnTo>
                  <a:lnTo>
                    <a:pt x="8741" y="19319"/>
                  </a:lnTo>
                  <a:lnTo>
                    <a:pt x="245" y="15674"/>
                  </a:lnTo>
                  <a:cubicBezTo>
                    <a:pt x="234" y="15669"/>
                    <a:pt x="223" y="15667"/>
                    <a:pt x="213" y="15667"/>
                  </a:cubicBezTo>
                  <a:cubicBezTo>
                    <a:pt x="140" y="15667"/>
                    <a:pt x="105" y="15778"/>
                    <a:pt x="186" y="15812"/>
                  </a:cubicBezTo>
                  <a:lnTo>
                    <a:pt x="8789" y="19504"/>
                  </a:lnTo>
                  <a:lnTo>
                    <a:pt x="8894" y="19549"/>
                  </a:lnTo>
                  <a:lnTo>
                    <a:pt x="8774" y="4837"/>
                  </a:lnTo>
                  <a:lnTo>
                    <a:pt x="8774" y="4792"/>
                  </a:lnTo>
                  <a:lnTo>
                    <a:pt x="124" y="9"/>
                  </a:lnTo>
                  <a:cubicBezTo>
                    <a:pt x="113" y="3"/>
                    <a:pt x="100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4"/>
            <p:cNvSpPr/>
            <p:nvPr/>
          </p:nvSpPr>
          <p:spPr>
            <a:xfrm>
              <a:off x="4502600" y="2451700"/>
              <a:ext cx="6575" cy="346125"/>
            </a:xfrm>
            <a:custGeom>
              <a:avLst/>
              <a:gdLst/>
              <a:ahLst/>
              <a:cxnLst/>
              <a:rect l="l" t="t" r="r" b="b"/>
              <a:pathLst>
                <a:path w="263" h="13845" extrusionOk="0">
                  <a:moveTo>
                    <a:pt x="75" y="0"/>
                  </a:moveTo>
                  <a:cubicBezTo>
                    <a:pt x="34" y="0"/>
                    <a:pt x="0" y="34"/>
                    <a:pt x="1" y="75"/>
                  </a:cubicBezTo>
                  <a:lnTo>
                    <a:pt x="112" y="13769"/>
                  </a:lnTo>
                  <a:cubicBezTo>
                    <a:pt x="112" y="13811"/>
                    <a:pt x="147" y="13844"/>
                    <a:pt x="188" y="13844"/>
                  </a:cubicBezTo>
                  <a:lnTo>
                    <a:pt x="189" y="13844"/>
                  </a:lnTo>
                  <a:cubicBezTo>
                    <a:pt x="230" y="13844"/>
                    <a:pt x="263" y="13810"/>
                    <a:pt x="263" y="13768"/>
                  </a:cubicBezTo>
                  <a:lnTo>
                    <a:pt x="152" y="74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4"/>
            <p:cNvSpPr/>
            <p:nvPr/>
          </p:nvSpPr>
          <p:spPr>
            <a:xfrm>
              <a:off x="4254525" y="2320550"/>
              <a:ext cx="6800" cy="370675"/>
            </a:xfrm>
            <a:custGeom>
              <a:avLst/>
              <a:gdLst/>
              <a:ahLst/>
              <a:cxnLst/>
              <a:rect l="l" t="t" r="r" b="b"/>
              <a:pathLst>
                <a:path w="272" h="14827" extrusionOk="0">
                  <a:moveTo>
                    <a:pt x="76" y="1"/>
                  </a:moveTo>
                  <a:cubicBezTo>
                    <a:pt x="33" y="1"/>
                    <a:pt x="0" y="35"/>
                    <a:pt x="0" y="77"/>
                  </a:cubicBezTo>
                  <a:lnTo>
                    <a:pt x="121" y="14753"/>
                  </a:lnTo>
                  <a:cubicBezTo>
                    <a:pt x="121" y="14794"/>
                    <a:pt x="155" y="14827"/>
                    <a:pt x="196" y="14827"/>
                  </a:cubicBezTo>
                  <a:cubicBezTo>
                    <a:pt x="238" y="14827"/>
                    <a:pt x="271" y="14792"/>
                    <a:pt x="271" y="14751"/>
                  </a:cubicBezTo>
                  <a:lnTo>
                    <a:pt x="151" y="76"/>
                  </a:lnTo>
                  <a:cubicBezTo>
                    <a:pt x="150" y="34"/>
                    <a:pt x="117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4"/>
            <p:cNvSpPr/>
            <p:nvPr/>
          </p:nvSpPr>
          <p:spPr>
            <a:xfrm>
              <a:off x="4329000" y="2961600"/>
              <a:ext cx="208700" cy="415825"/>
            </a:xfrm>
            <a:custGeom>
              <a:avLst/>
              <a:gdLst/>
              <a:ahLst/>
              <a:cxnLst/>
              <a:rect l="l" t="t" r="r" b="b"/>
              <a:pathLst>
                <a:path w="8348" h="16633" extrusionOk="0">
                  <a:moveTo>
                    <a:pt x="451" y="212"/>
                  </a:moveTo>
                  <a:lnTo>
                    <a:pt x="8084" y="2886"/>
                  </a:lnTo>
                  <a:lnTo>
                    <a:pt x="8195" y="16436"/>
                  </a:lnTo>
                  <a:lnTo>
                    <a:pt x="155" y="14302"/>
                  </a:lnTo>
                  <a:lnTo>
                    <a:pt x="451" y="212"/>
                  </a:lnTo>
                  <a:close/>
                  <a:moveTo>
                    <a:pt x="306" y="1"/>
                  </a:moveTo>
                  <a:lnTo>
                    <a:pt x="1" y="14417"/>
                  </a:lnTo>
                  <a:lnTo>
                    <a:pt x="8347" y="16633"/>
                  </a:lnTo>
                  <a:lnTo>
                    <a:pt x="8234" y="2832"/>
                  </a:lnTo>
                  <a:lnTo>
                    <a:pt x="8234" y="2779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4"/>
            <p:cNvSpPr/>
            <p:nvPr/>
          </p:nvSpPr>
          <p:spPr>
            <a:xfrm>
              <a:off x="4071125" y="2863300"/>
              <a:ext cx="222000" cy="449925"/>
            </a:xfrm>
            <a:custGeom>
              <a:avLst/>
              <a:gdLst/>
              <a:ahLst/>
              <a:cxnLst/>
              <a:rect l="l" t="t" r="r" b="b"/>
              <a:pathLst>
                <a:path w="8880" h="17997" extrusionOk="0">
                  <a:moveTo>
                    <a:pt x="86" y="1"/>
                  </a:moveTo>
                  <a:cubicBezTo>
                    <a:pt x="55" y="1"/>
                    <a:pt x="26" y="20"/>
                    <a:pt x="15" y="51"/>
                  </a:cubicBezTo>
                  <a:cubicBezTo>
                    <a:pt x="1" y="89"/>
                    <a:pt x="20" y="133"/>
                    <a:pt x="60" y="147"/>
                  </a:cubicBezTo>
                  <a:lnTo>
                    <a:pt x="8609" y="3355"/>
                  </a:lnTo>
                  <a:lnTo>
                    <a:pt x="8728" y="17804"/>
                  </a:lnTo>
                  <a:lnTo>
                    <a:pt x="232" y="15671"/>
                  </a:lnTo>
                  <a:cubicBezTo>
                    <a:pt x="225" y="15669"/>
                    <a:pt x="218" y="15668"/>
                    <a:pt x="211" y="15668"/>
                  </a:cubicBezTo>
                  <a:cubicBezTo>
                    <a:pt x="131" y="15668"/>
                    <a:pt x="106" y="15796"/>
                    <a:pt x="196" y="15818"/>
                  </a:cubicBezTo>
                  <a:lnTo>
                    <a:pt x="8786" y="17973"/>
                  </a:lnTo>
                  <a:lnTo>
                    <a:pt x="8880" y="17996"/>
                  </a:lnTo>
                  <a:lnTo>
                    <a:pt x="8759" y="3302"/>
                  </a:lnTo>
                  <a:lnTo>
                    <a:pt x="8759" y="3250"/>
                  </a:lnTo>
                  <a:lnTo>
                    <a:pt x="113" y="6"/>
                  </a:lnTo>
                  <a:cubicBezTo>
                    <a:pt x="104" y="2"/>
                    <a:pt x="95" y="1"/>
                    <a:pt x="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4"/>
            <p:cNvSpPr/>
            <p:nvPr/>
          </p:nvSpPr>
          <p:spPr>
            <a:xfrm>
              <a:off x="4507275" y="3022325"/>
              <a:ext cx="6575" cy="346150"/>
            </a:xfrm>
            <a:custGeom>
              <a:avLst/>
              <a:gdLst/>
              <a:ahLst/>
              <a:cxnLst/>
              <a:rect l="l" t="t" r="r" b="b"/>
              <a:pathLst>
                <a:path w="263" h="13846" extrusionOk="0">
                  <a:moveTo>
                    <a:pt x="76" y="0"/>
                  </a:moveTo>
                  <a:cubicBezTo>
                    <a:pt x="34" y="2"/>
                    <a:pt x="1" y="36"/>
                    <a:pt x="1" y="77"/>
                  </a:cubicBezTo>
                  <a:lnTo>
                    <a:pt x="112" y="13771"/>
                  </a:lnTo>
                  <a:cubicBezTo>
                    <a:pt x="112" y="13812"/>
                    <a:pt x="146" y="13846"/>
                    <a:pt x="187" y="13846"/>
                  </a:cubicBezTo>
                  <a:lnTo>
                    <a:pt x="188" y="13846"/>
                  </a:lnTo>
                  <a:cubicBezTo>
                    <a:pt x="229" y="13845"/>
                    <a:pt x="262" y="13812"/>
                    <a:pt x="262" y="13769"/>
                  </a:cubicBezTo>
                  <a:lnTo>
                    <a:pt x="151" y="76"/>
                  </a:lnTo>
                  <a:cubicBezTo>
                    <a:pt x="150" y="35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4"/>
            <p:cNvSpPr/>
            <p:nvPr/>
          </p:nvSpPr>
          <p:spPr>
            <a:xfrm>
              <a:off x="4259550" y="2934125"/>
              <a:ext cx="6775" cy="370675"/>
            </a:xfrm>
            <a:custGeom>
              <a:avLst/>
              <a:gdLst/>
              <a:ahLst/>
              <a:cxnLst/>
              <a:rect l="l" t="t" r="r" b="b"/>
              <a:pathLst>
                <a:path w="271" h="14827" extrusionOk="0">
                  <a:moveTo>
                    <a:pt x="78" y="0"/>
                  </a:moveTo>
                  <a:cubicBezTo>
                    <a:pt x="77" y="0"/>
                    <a:pt x="76" y="0"/>
                    <a:pt x="75" y="0"/>
                  </a:cubicBezTo>
                  <a:cubicBezTo>
                    <a:pt x="33" y="0"/>
                    <a:pt x="0" y="35"/>
                    <a:pt x="0" y="76"/>
                  </a:cubicBezTo>
                  <a:lnTo>
                    <a:pt x="120" y="14752"/>
                  </a:lnTo>
                  <a:cubicBezTo>
                    <a:pt x="120" y="14793"/>
                    <a:pt x="155" y="14826"/>
                    <a:pt x="196" y="14826"/>
                  </a:cubicBezTo>
                  <a:lnTo>
                    <a:pt x="197" y="14826"/>
                  </a:lnTo>
                  <a:cubicBezTo>
                    <a:pt x="238" y="14825"/>
                    <a:pt x="271" y="14792"/>
                    <a:pt x="271" y="14750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4"/>
            <p:cNvSpPr/>
            <p:nvPr/>
          </p:nvSpPr>
          <p:spPr>
            <a:xfrm>
              <a:off x="5170475" y="2340750"/>
              <a:ext cx="116075" cy="362625"/>
            </a:xfrm>
            <a:custGeom>
              <a:avLst/>
              <a:gdLst/>
              <a:ahLst/>
              <a:cxnLst/>
              <a:rect l="l" t="t" r="r" b="b"/>
              <a:pathLst>
                <a:path w="4643" h="14505" extrusionOk="0">
                  <a:moveTo>
                    <a:pt x="119" y="1"/>
                  </a:moveTo>
                  <a:cubicBezTo>
                    <a:pt x="94" y="1"/>
                    <a:pt x="71" y="13"/>
                    <a:pt x="55" y="34"/>
                  </a:cubicBezTo>
                  <a:cubicBezTo>
                    <a:pt x="32" y="69"/>
                    <a:pt x="41" y="116"/>
                    <a:pt x="75" y="139"/>
                  </a:cubicBezTo>
                  <a:lnTo>
                    <a:pt x="4491" y="3106"/>
                  </a:lnTo>
                  <a:lnTo>
                    <a:pt x="4491" y="14254"/>
                  </a:lnTo>
                  <a:lnTo>
                    <a:pt x="153" y="11926"/>
                  </a:lnTo>
                  <a:cubicBezTo>
                    <a:pt x="139" y="11917"/>
                    <a:pt x="124" y="11913"/>
                    <a:pt x="111" y="11913"/>
                  </a:cubicBezTo>
                  <a:cubicBezTo>
                    <a:pt x="42" y="11913"/>
                    <a:pt x="1" y="12019"/>
                    <a:pt x="82" y="12058"/>
                  </a:cubicBezTo>
                  <a:lnTo>
                    <a:pt x="4531" y="14445"/>
                  </a:lnTo>
                  <a:lnTo>
                    <a:pt x="4643" y="14505"/>
                  </a:lnTo>
                  <a:lnTo>
                    <a:pt x="4643" y="3026"/>
                  </a:lnTo>
                  <a:lnTo>
                    <a:pt x="160" y="13"/>
                  </a:lnTo>
                  <a:cubicBezTo>
                    <a:pt x="147" y="5"/>
                    <a:pt x="13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4"/>
            <p:cNvSpPr/>
            <p:nvPr/>
          </p:nvSpPr>
          <p:spPr>
            <a:xfrm>
              <a:off x="5352475" y="2452975"/>
              <a:ext cx="127650" cy="349575"/>
            </a:xfrm>
            <a:custGeom>
              <a:avLst/>
              <a:gdLst/>
              <a:ahLst/>
              <a:cxnLst/>
              <a:rect l="l" t="t" r="r" b="b"/>
              <a:pathLst>
                <a:path w="5106" h="13983" extrusionOk="0">
                  <a:moveTo>
                    <a:pt x="152" y="262"/>
                  </a:moveTo>
                  <a:lnTo>
                    <a:pt x="4954" y="3049"/>
                  </a:lnTo>
                  <a:lnTo>
                    <a:pt x="4954" y="13737"/>
                  </a:lnTo>
                  <a:lnTo>
                    <a:pt x="151" y="11295"/>
                  </a:lnTo>
                  <a:lnTo>
                    <a:pt x="152" y="262"/>
                  </a:lnTo>
                  <a:close/>
                  <a:moveTo>
                    <a:pt x="0" y="1"/>
                  </a:moveTo>
                  <a:lnTo>
                    <a:pt x="0" y="11387"/>
                  </a:lnTo>
                  <a:lnTo>
                    <a:pt x="5106" y="13982"/>
                  </a:lnTo>
                  <a:lnTo>
                    <a:pt x="5106" y="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4"/>
            <p:cNvSpPr/>
            <p:nvPr/>
          </p:nvSpPr>
          <p:spPr>
            <a:xfrm>
              <a:off x="5454450" y="2513575"/>
              <a:ext cx="3775" cy="277375"/>
            </a:xfrm>
            <a:custGeom>
              <a:avLst/>
              <a:gdLst/>
              <a:ahLst/>
              <a:cxnLst/>
              <a:rect l="l" t="t" r="r" b="b"/>
              <a:pathLst>
                <a:path w="151" h="11095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1021"/>
                  </a:lnTo>
                  <a:cubicBezTo>
                    <a:pt x="0" y="11062"/>
                    <a:pt x="34" y="11095"/>
                    <a:pt x="75" y="11095"/>
                  </a:cubicBezTo>
                  <a:cubicBezTo>
                    <a:pt x="118" y="11095"/>
                    <a:pt x="151" y="11062"/>
                    <a:pt x="151" y="11021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4"/>
            <p:cNvSpPr/>
            <p:nvPr/>
          </p:nvSpPr>
          <p:spPr>
            <a:xfrm>
              <a:off x="5260075" y="2400400"/>
              <a:ext cx="3800" cy="288725"/>
            </a:xfrm>
            <a:custGeom>
              <a:avLst/>
              <a:gdLst/>
              <a:ahLst/>
              <a:cxnLst/>
              <a:rect l="l" t="t" r="r" b="b"/>
              <a:pathLst>
                <a:path w="152" h="11549" extrusionOk="0">
                  <a:moveTo>
                    <a:pt x="76" y="0"/>
                  </a:moveTo>
                  <a:cubicBezTo>
                    <a:pt x="39" y="0"/>
                    <a:pt x="3" y="25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5" y="11548"/>
                    <a:pt x="76" y="11548"/>
                  </a:cubicBezTo>
                  <a:cubicBezTo>
                    <a:pt x="118" y="11548"/>
                    <a:pt x="151" y="11515"/>
                    <a:pt x="151" y="11473"/>
                  </a:cubicBezTo>
                  <a:lnTo>
                    <a:pt x="151" y="73"/>
                  </a:lnTo>
                  <a:cubicBezTo>
                    <a:pt x="149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4"/>
            <p:cNvSpPr/>
            <p:nvPr/>
          </p:nvSpPr>
          <p:spPr>
            <a:xfrm>
              <a:off x="5171200" y="2764400"/>
              <a:ext cx="115325" cy="348550"/>
            </a:xfrm>
            <a:custGeom>
              <a:avLst/>
              <a:gdLst/>
              <a:ahLst/>
              <a:cxnLst/>
              <a:rect l="l" t="t" r="r" b="b"/>
              <a:pathLst>
                <a:path w="4613" h="13942" extrusionOk="0">
                  <a:moveTo>
                    <a:pt x="88" y="1"/>
                  </a:moveTo>
                  <a:cubicBezTo>
                    <a:pt x="61" y="1"/>
                    <a:pt x="35" y="15"/>
                    <a:pt x="21" y="40"/>
                  </a:cubicBezTo>
                  <a:cubicBezTo>
                    <a:pt x="0" y="76"/>
                    <a:pt x="15" y="122"/>
                    <a:pt x="50" y="142"/>
                  </a:cubicBezTo>
                  <a:lnTo>
                    <a:pt x="4461" y="2559"/>
                  </a:lnTo>
                  <a:lnTo>
                    <a:pt x="4461" y="13714"/>
                  </a:lnTo>
                  <a:lnTo>
                    <a:pt x="116" y="11921"/>
                  </a:lnTo>
                  <a:cubicBezTo>
                    <a:pt x="107" y="11917"/>
                    <a:pt x="97" y="11916"/>
                    <a:pt x="88" y="11916"/>
                  </a:cubicBezTo>
                  <a:cubicBezTo>
                    <a:pt x="58" y="11916"/>
                    <a:pt x="29" y="11933"/>
                    <a:pt x="17" y="11962"/>
                  </a:cubicBezTo>
                  <a:cubicBezTo>
                    <a:pt x="1" y="12002"/>
                    <a:pt x="20" y="12045"/>
                    <a:pt x="58" y="12061"/>
                  </a:cubicBezTo>
                  <a:lnTo>
                    <a:pt x="4613" y="13941"/>
                  </a:lnTo>
                  <a:lnTo>
                    <a:pt x="4613" y="2469"/>
                  </a:lnTo>
                  <a:lnTo>
                    <a:pt x="124" y="10"/>
                  </a:lnTo>
                  <a:cubicBezTo>
                    <a:pt x="113" y="4"/>
                    <a:pt x="100" y="1"/>
                    <a:pt x="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4"/>
            <p:cNvSpPr/>
            <p:nvPr/>
          </p:nvSpPr>
          <p:spPr>
            <a:xfrm>
              <a:off x="5352475" y="2854550"/>
              <a:ext cx="127625" cy="333575"/>
            </a:xfrm>
            <a:custGeom>
              <a:avLst/>
              <a:gdLst/>
              <a:ahLst/>
              <a:cxnLst/>
              <a:rect l="l" t="t" r="r" b="b"/>
              <a:pathLst>
                <a:path w="5105" h="13343" extrusionOk="0">
                  <a:moveTo>
                    <a:pt x="151" y="237"/>
                  </a:moveTo>
                  <a:lnTo>
                    <a:pt x="4952" y="2428"/>
                  </a:lnTo>
                  <a:lnTo>
                    <a:pt x="4952" y="13123"/>
                  </a:lnTo>
                  <a:lnTo>
                    <a:pt x="150" y="11276"/>
                  </a:lnTo>
                  <a:lnTo>
                    <a:pt x="151" y="237"/>
                  </a:lnTo>
                  <a:close/>
                  <a:moveTo>
                    <a:pt x="0" y="0"/>
                  </a:moveTo>
                  <a:lnTo>
                    <a:pt x="0" y="11379"/>
                  </a:lnTo>
                  <a:lnTo>
                    <a:pt x="5104" y="13343"/>
                  </a:lnTo>
                  <a:lnTo>
                    <a:pt x="5104" y="2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4"/>
            <p:cNvSpPr/>
            <p:nvPr/>
          </p:nvSpPr>
          <p:spPr>
            <a:xfrm>
              <a:off x="5454400" y="2902175"/>
              <a:ext cx="3825" cy="277400"/>
            </a:xfrm>
            <a:custGeom>
              <a:avLst/>
              <a:gdLst/>
              <a:ahLst/>
              <a:cxnLst/>
              <a:rect l="l" t="t" r="r" b="b"/>
              <a:pathLst>
                <a:path w="153" h="11096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11020"/>
                  </a:lnTo>
                  <a:cubicBezTo>
                    <a:pt x="2" y="11061"/>
                    <a:pt x="35" y="11096"/>
                    <a:pt x="77" y="11096"/>
                  </a:cubicBezTo>
                  <a:cubicBezTo>
                    <a:pt x="118" y="11096"/>
                    <a:pt x="153" y="11061"/>
                    <a:pt x="153" y="11020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4"/>
            <p:cNvSpPr/>
            <p:nvPr/>
          </p:nvSpPr>
          <p:spPr>
            <a:xfrm>
              <a:off x="5260075" y="2813075"/>
              <a:ext cx="3800" cy="288700"/>
            </a:xfrm>
            <a:custGeom>
              <a:avLst/>
              <a:gdLst/>
              <a:ahLst/>
              <a:cxnLst/>
              <a:rect l="l" t="t" r="r" b="b"/>
              <a:pathLst>
                <a:path w="152" h="11548" extrusionOk="0">
                  <a:moveTo>
                    <a:pt x="75" y="0"/>
                  </a:moveTo>
                  <a:cubicBezTo>
                    <a:pt x="39" y="0"/>
                    <a:pt x="3" y="24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4" y="11548"/>
                    <a:pt x="76" y="11548"/>
                  </a:cubicBezTo>
                  <a:cubicBezTo>
                    <a:pt x="117" y="11548"/>
                    <a:pt x="151" y="11514"/>
                    <a:pt x="151" y="11473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4"/>
            <p:cNvSpPr/>
            <p:nvPr/>
          </p:nvSpPr>
          <p:spPr>
            <a:xfrm>
              <a:off x="5171225" y="3226250"/>
              <a:ext cx="115275" cy="330450"/>
            </a:xfrm>
            <a:custGeom>
              <a:avLst/>
              <a:gdLst/>
              <a:ahLst/>
              <a:cxnLst/>
              <a:rect l="l" t="t" r="r" b="b"/>
              <a:pathLst>
                <a:path w="4611" h="13218" extrusionOk="0">
                  <a:moveTo>
                    <a:pt x="85" y="1"/>
                  </a:moveTo>
                  <a:cubicBezTo>
                    <a:pt x="55" y="1"/>
                    <a:pt x="26" y="19"/>
                    <a:pt x="15" y="48"/>
                  </a:cubicBezTo>
                  <a:cubicBezTo>
                    <a:pt x="0" y="88"/>
                    <a:pt x="20" y="132"/>
                    <a:pt x="59" y="146"/>
                  </a:cubicBezTo>
                  <a:lnTo>
                    <a:pt x="4460" y="1859"/>
                  </a:lnTo>
                  <a:lnTo>
                    <a:pt x="4460" y="13023"/>
                  </a:lnTo>
                  <a:lnTo>
                    <a:pt x="105" y="11919"/>
                  </a:lnTo>
                  <a:cubicBezTo>
                    <a:pt x="99" y="11917"/>
                    <a:pt x="93" y="11917"/>
                    <a:pt x="87" y="11917"/>
                  </a:cubicBezTo>
                  <a:cubicBezTo>
                    <a:pt x="53" y="11917"/>
                    <a:pt x="22" y="11939"/>
                    <a:pt x="12" y="11973"/>
                  </a:cubicBezTo>
                  <a:cubicBezTo>
                    <a:pt x="3" y="12014"/>
                    <a:pt x="27" y="12055"/>
                    <a:pt x="68" y="12065"/>
                  </a:cubicBezTo>
                  <a:lnTo>
                    <a:pt x="4610" y="13218"/>
                  </a:lnTo>
                  <a:lnTo>
                    <a:pt x="4610" y="1754"/>
                  </a:lnTo>
                  <a:lnTo>
                    <a:pt x="113" y="6"/>
                  </a:lnTo>
                  <a:cubicBezTo>
                    <a:pt x="104" y="2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4"/>
            <p:cNvSpPr/>
            <p:nvPr/>
          </p:nvSpPr>
          <p:spPr>
            <a:xfrm>
              <a:off x="5352425" y="3288050"/>
              <a:ext cx="127675" cy="313175"/>
            </a:xfrm>
            <a:custGeom>
              <a:avLst/>
              <a:gdLst/>
              <a:ahLst/>
              <a:cxnLst/>
              <a:rect l="l" t="t" r="r" b="b"/>
              <a:pathLst>
                <a:path w="5107" h="12527" extrusionOk="0">
                  <a:moveTo>
                    <a:pt x="153" y="203"/>
                  </a:moveTo>
                  <a:lnTo>
                    <a:pt x="4954" y="1635"/>
                  </a:lnTo>
                  <a:lnTo>
                    <a:pt x="4954" y="12338"/>
                  </a:lnTo>
                  <a:lnTo>
                    <a:pt x="152" y="11250"/>
                  </a:lnTo>
                  <a:lnTo>
                    <a:pt x="153" y="203"/>
                  </a:lnTo>
                  <a:close/>
                  <a:moveTo>
                    <a:pt x="1" y="1"/>
                  </a:moveTo>
                  <a:lnTo>
                    <a:pt x="1" y="11371"/>
                  </a:lnTo>
                  <a:lnTo>
                    <a:pt x="5106" y="12527"/>
                  </a:lnTo>
                  <a:lnTo>
                    <a:pt x="5105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4"/>
            <p:cNvSpPr/>
            <p:nvPr/>
          </p:nvSpPr>
          <p:spPr>
            <a:xfrm>
              <a:off x="5454400" y="3319125"/>
              <a:ext cx="3800" cy="277425"/>
            </a:xfrm>
            <a:custGeom>
              <a:avLst/>
              <a:gdLst/>
              <a:ahLst/>
              <a:cxnLst/>
              <a:rect l="l" t="t" r="r" b="b"/>
              <a:pathLst>
                <a:path w="152" h="11097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11021"/>
                  </a:lnTo>
                  <a:cubicBezTo>
                    <a:pt x="1" y="11062"/>
                    <a:pt x="35" y="11096"/>
                    <a:pt x="76" y="11096"/>
                  </a:cubicBezTo>
                  <a:cubicBezTo>
                    <a:pt x="118" y="11096"/>
                    <a:pt x="151" y="11062"/>
                    <a:pt x="151" y="11021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4"/>
            <p:cNvSpPr/>
            <p:nvPr/>
          </p:nvSpPr>
          <p:spPr>
            <a:xfrm>
              <a:off x="5260050" y="3260725"/>
              <a:ext cx="3775" cy="288850"/>
            </a:xfrm>
            <a:custGeom>
              <a:avLst/>
              <a:gdLst/>
              <a:ahLst/>
              <a:cxnLst/>
              <a:rect l="l" t="t" r="r" b="b"/>
              <a:pathLst>
                <a:path w="151" h="11554" extrusionOk="0">
                  <a:moveTo>
                    <a:pt x="76" y="0"/>
                  </a:moveTo>
                  <a:cubicBezTo>
                    <a:pt x="38" y="0"/>
                    <a:pt x="0" y="26"/>
                    <a:pt x="0" y="77"/>
                  </a:cubicBezTo>
                  <a:lnTo>
                    <a:pt x="0" y="11478"/>
                  </a:lnTo>
                  <a:cubicBezTo>
                    <a:pt x="0" y="11519"/>
                    <a:pt x="33" y="11553"/>
                    <a:pt x="76" y="11553"/>
                  </a:cubicBezTo>
                  <a:cubicBezTo>
                    <a:pt x="118" y="11553"/>
                    <a:pt x="151" y="11519"/>
                    <a:pt x="151" y="11477"/>
                  </a:cubicBezTo>
                  <a:lnTo>
                    <a:pt x="151" y="77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4"/>
            <p:cNvSpPr/>
            <p:nvPr/>
          </p:nvSpPr>
          <p:spPr>
            <a:xfrm>
              <a:off x="5171250" y="3644200"/>
              <a:ext cx="115275" cy="326700"/>
            </a:xfrm>
            <a:custGeom>
              <a:avLst/>
              <a:gdLst/>
              <a:ahLst/>
              <a:cxnLst/>
              <a:rect l="l" t="t" r="r" b="b"/>
              <a:pathLst>
                <a:path w="4611" h="13068" extrusionOk="0">
                  <a:moveTo>
                    <a:pt x="85" y="0"/>
                  </a:moveTo>
                  <a:cubicBezTo>
                    <a:pt x="53" y="0"/>
                    <a:pt x="24" y="20"/>
                    <a:pt x="14" y="51"/>
                  </a:cubicBezTo>
                  <a:cubicBezTo>
                    <a:pt x="1" y="91"/>
                    <a:pt x="21" y="133"/>
                    <a:pt x="60" y="148"/>
                  </a:cubicBezTo>
                  <a:lnTo>
                    <a:pt x="4457" y="1712"/>
                  </a:lnTo>
                  <a:lnTo>
                    <a:pt x="4457" y="12880"/>
                  </a:lnTo>
                  <a:lnTo>
                    <a:pt x="100" y="11918"/>
                  </a:lnTo>
                  <a:cubicBezTo>
                    <a:pt x="94" y="11916"/>
                    <a:pt x="88" y="11916"/>
                    <a:pt x="83" y="11916"/>
                  </a:cubicBezTo>
                  <a:cubicBezTo>
                    <a:pt x="48" y="11916"/>
                    <a:pt x="17" y="11939"/>
                    <a:pt x="10" y="11976"/>
                  </a:cubicBezTo>
                  <a:cubicBezTo>
                    <a:pt x="1" y="12017"/>
                    <a:pt x="27" y="12056"/>
                    <a:pt x="67" y="12066"/>
                  </a:cubicBezTo>
                  <a:lnTo>
                    <a:pt x="4609" y="13067"/>
                  </a:lnTo>
                  <a:lnTo>
                    <a:pt x="4611" y="160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4"/>
            <p:cNvSpPr/>
            <p:nvPr/>
          </p:nvSpPr>
          <p:spPr>
            <a:xfrm>
              <a:off x="5352425" y="3700075"/>
              <a:ext cx="127625" cy="308775"/>
            </a:xfrm>
            <a:custGeom>
              <a:avLst/>
              <a:gdLst/>
              <a:ahLst/>
              <a:cxnLst/>
              <a:rect l="l" t="t" r="r" b="b"/>
              <a:pathLst>
                <a:path w="5105" h="12351" extrusionOk="0">
                  <a:moveTo>
                    <a:pt x="150" y="196"/>
                  </a:moveTo>
                  <a:lnTo>
                    <a:pt x="4953" y="1463"/>
                  </a:lnTo>
                  <a:lnTo>
                    <a:pt x="4953" y="12167"/>
                  </a:lnTo>
                  <a:lnTo>
                    <a:pt x="150" y="11243"/>
                  </a:lnTo>
                  <a:lnTo>
                    <a:pt x="150" y="196"/>
                  </a:lnTo>
                  <a:close/>
                  <a:moveTo>
                    <a:pt x="1" y="0"/>
                  </a:moveTo>
                  <a:lnTo>
                    <a:pt x="1" y="11369"/>
                  </a:lnTo>
                  <a:lnTo>
                    <a:pt x="5015" y="12333"/>
                  </a:lnTo>
                  <a:lnTo>
                    <a:pt x="5105" y="12350"/>
                  </a:lnTo>
                  <a:lnTo>
                    <a:pt x="5105" y="1345"/>
                  </a:lnTo>
                  <a:lnTo>
                    <a:pt x="9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4"/>
            <p:cNvSpPr/>
            <p:nvPr/>
          </p:nvSpPr>
          <p:spPr>
            <a:xfrm>
              <a:off x="5454350" y="3727450"/>
              <a:ext cx="3900" cy="277500"/>
            </a:xfrm>
            <a:custGeom>
              <a:avLst/>
              <a:gdLst/>
              <a:ahLst/>
              <a:cxnLst/>
              <a:rect l="l" t="t" r="r" b="b"/>
              <a:pathLst>
                <a:path w="156" h="11100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11024"/>
                  </a:lnTo>
                  <a:cubicBezTo>
                    <a:pt x="3" y="11066"/>
                    <a:pt x="36" y="11099"/>
                    <a:pt x="78" y="11099"/>
                  </a:cubicBezTo>
                  <a:cubicBezTo>
                    <a:pt x="119" y="11099"/>
                    <a:pt x="153" y="11066"/>
                    <a:pt x="153" y="11024"/>
                  </a:cubicBezTo>
                  <a:lnTo>
                    <a:pt x="153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4"/>
            <p:cNvSpPr/>
            <p:nvPr/>
          </p:nvSpPr>
          <p:spPr>
            <a:xfrm>
              <a:off x="5260050" y="3675750"/>
              <a:ext cx="3775" cy="288825"/>
            </a:xfrm>
            <a:custGeom>
              <a:avLst/>
              <a:gdLst/>
              <a:ahLst/>
              <a:cxnLst/>
              <a:rect l="l" t="t" r="r" b="b"/>
              <a:pathLst>
                <a:path w="151" h="11553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1476"/>
                  </a:lnTo>
                  <a:cubicBezTo>
                    <a:pt x="0" y="11518"/>
                    <a:pt x="33" y="11551"/>
                    <a:pt x="76" y="11553"/>
                  </a:cubicBezTo>
                  <a:cubicBezTo>
                    <a:pt x="118" y="11551"/>
                    <a:pt x="151" y="11518"/>
                    <a:pt x="151" y="11476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4"/>
            <p:cNvSpPr/>
            <p:nvPr/>
          </p:nvSpPr>
          <p:spPr>
            <a:xfrm>
              <a:off x="5605175" y="2621625"/>
              <a:ext cx="77475" cy="304375"/>
            </a:xfrm>
            <a:custGeom>
              <a:avLst/>
              <a:gdLst/>
              <a:ahLst/>
              <a:cxnLst/>
              <a:rect l="l" t="t" r="r" b="b"/>
              <a:pathLst>
                <a:path w="3099" h="12175" extrusionOk="0">
                  <a:moveTo>
                    <a:pt x="115" y="0"/>
                  </a:moveTo>
                  <a:cubicBezTo>
                    <a:pt x="91" y="0"/>
                    <a:pt x="67" y="12"/>
                    <a:pt x="53" y="34"/>
                  </a:cubicBezTo>
                  <a:cubicBezTo>
                    <a:pt x="29" y="70"/>
                    <a:pt x="40" y="116"/>
                    <a:pt x="74" y="140"/>
                  </a:cubicBezTo>
                  <a:lnTo>
                    <a:pt x="2948" y="2042"/>
                  </a:lnTo>
                  <a:lnTo>
                    <a:pt x="2948" y="11927"/>
                  </a:lnTo>
                  <a:lnTo>
                    <a:pt x="149" y="10500"/>
                  </a:lnTo>
                  <a:cubicBezTo>
                    <a:pt x="136" y="10492"/>
                    <a:pt x="122" y="10489"/>
                    <a:pt x="110" y="10489"/>
                  </a:cubicBezTo>
                  <a:cubicBezTo>
                    <a:pt x="40" y="10489"/>
                    <a:pt x="1" y="10596"/>
                    <a:pt x="81" y="10633"/>
                  </a:cubicBezTo>
                  <a:lnTo>
                    <a:pt x="3098" y="12174"/>
                  </a:lnTo>
                  <a:lnTo>
                    <a:pt x="3098" y="1962"/>
                  </a:lnTo>
                  <a:lnTo>
                    <a:pt x="157" y="13"/>
                  </a:lnTo>
                  <a:cubicBezTo>
                    <a:pt x="144" y="4"/>
                    <a:pt x="130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4"/>
            <p:cNvSpPr/>
            <p:nvPr/>
          </p:nvSpPr>
          <p:spPr>
            <a:xfrm>
              <a:off x="5724400" y="2692825"/>
              <a:ext cx="84750" cy="298600"/>
            </a:xfrm>
            <a:custGeom>
              <a:avLst/>
              <a:gdLst/>
              <a:ahLst/>
              <a:cxnLst/>
              <a:rect l="l" t="t" r="r" b="b"/>
              <a:pathLst>
                <a:path w="3390" h="11944" extrusionOk="0">
                  <a:moveTo>
                    <a:pt x="153" y="265"/>
                  </a:moveTo>
                  <a:lnTo>
                    <a:pt x="3238" y="2100"/>
                  </a:lnTo>
                  <a:lnTo>
                    <a:pt x="3238" y="11696"/>
                  </a:lnTo>
                  <a:lnTo>
                    <a:pt x="153" y="10091"/>
                  </a:lnTo>
                  <a:lnTo>
                    <a:pt x="153" y="265"/>
                  </a:lnTo>
                  <a:close/>
                  <a:moveTo>
                    <a:pt x="1" y="0"/>
                  </a:moveTo>
                  <a:lnTo>
                    <a:pt x="1" y="10182"/>
                  </a:lnTo>
                  <a:lnTo>
                    <a:pt x="3390" y="11943"/>
                  </a:lnTo>
                  <a:lnTo>
                    <a:pt x="3390" y="20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4"/>
            <p:cNvSpPr/>
            <p:nvPr/>
          </p:nvSpPr>
          <p:spPr>
            <a:xfrm>
              <a:off x="5791075" y="2733675"/>
              <a:ext cx="3775" cy="249600"/>
            </a:xfrm>
            <a:custGeom>
              <a:avLst/>
              <a:gdLst/>
              <a:ahLst/>
              <a:cxnLst/>
              <a:rect l="l" t="t" r="r" b="b"/>
              <a:pathLst>
                <a:path w="151" h="998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908"/>
                  </a:lnTo>
                  <a:cubicBezTo>
                    <a:pt x="0" y="9949"/>
                    <a:pt x="33" y="9983"/>
                    <a:pt x="75" y="9983"/>
                  </a:cubicBezTo>
                  <a:cubicBezTo>
                    <a:pt x="116" y="9983"/>
                    <a:pt x="151" y="9949"/>
                    <a:pt x="151" y="990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4"/>
            <p:cNvSpPr/>
            <p:nvPr/>
          </p:nvSpPr>
          <p:spPr>
            <a:xfrm>
              <a:off x="5664025" y="2659800"/>
              <a:ext cx="3825" cy="256475"/>
            </a:xfrm>
            <a:custGeom>
              <a:avLst/>
              <a:gdLst/>
              <a:ahLst/>
              <a:cxnLst/>
              <a:rect l="l" t="t" r="r" b="b"/>
              <a:pathLst>
                <a:path w="153" h="10259" extrusionOk="0">
                  <a:moveTo>
                    <a:pt x="76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10183"/>
                  </a:lnTo>
                  <a:cubicBezTo>
                    <a:pt x="2" y="10224"/>
                    <a:pt x="35" y="10259"/>
                    <a:pt x="77" y="10259"/>
                  </a:cubicBezTo>
                  <a:cubicBezTo>
                    <a:pt x="118" y="10259"/>
                    <a:pt x="152" y="10224"/>
                    <a:pt x="152" y="10183"/>
                  </a:cubicBezTo>
                  <a:lnTo>
                    <a:pt x="152" y="75"/>
                  </a:lnTo>
                  <a:cubicBezTo>
                    <a:pt x="152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4"/>
            <p:cNvSpPr/>
            <p:nvPr/>
          </p:nvSpPr>
          <p:spPr>
            <a:xfrm>
              <a:off x="5605250" y="2994650"/>
              <a:ext cx="77400" cy="295025"/>
            </a:xfrm>
            <a:custGeom>
              <a:avLst/>
              <a:gdLst/>
              <a:ahLst/>
              <a:cxnLst/>
              <a:rect l="l" t="t" r="r" b="b"/>
              <a:pathLst>
                <a:path w="3096" h="11801" extrusionOk="0">
                  <a:moveTo>
                    <a:pt x="112" y="1"/>
                  </a:moveTo>
                  <a:cubicBezTo>
                    <a:pt x="44" y="1"/>
                    <a:pt x="5" y="99"/>
                    <a:pt x="75" y="143"/>
                  </a:cubicBezTo>
                  <a:lnTo>
                    <a:pt x="2943" y="1687"/>
                  </a:lnTo>
                  <a:lnTo>
                    <a:pt x="2943" y="11581"/>
                  </a:lnTo>
                  <a:lnTo>
                    <a:pt x="138" y="10495"/>
                  </a:lnTo>
                  <a:cubicBezTo>
                    <a:pt x="128" y="10491"/>
                    <a:pt x="118" y="10489"/>
                    <a:pt x="109" y="10489"/>
                  </a:cubicBezTo>
                  <a:cubicBezTo>
                    <a:pt x="34" y="10489"/>
                    <a:pt x="1" y="10603"/>
                    <a:pt x="84" y="10636"/>
                  </a:cubicBezTo>
                  <a:lnTo>
                    <a:pt x="3095" y="11800"/>
                  </a:lnTo>
                  <a:lnTo>
                    <a:pt x="3095" y="1597"/>
                  </a:lnTo>
                  <a:lnTo>
                    <a:pt x="148" y="9"/>
                  </a:lnTo>
                  <a:cubicBezTo>
                    <a:pt x="135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4"/>
            <p:cNvSpPr/>
            <p:nvPr/>
          </p:nvSpPr>
          <p:spPr>
            <a:xfrm>
              <a:off x="5724400" y="3051275"/>
              <a:ext cx="84750" cy="286925"/>
            </a:xfrm>
            <a:custGeom>
              <a:avLst/>
              <a:gdLst/>
              <a:ahLst/>
              <a:cxnLst/>
              <a:rect l="l" t="t" r="r" b="b"/>
              <a:pathLst>
                <a:path w="3390" h="11477" extrusionOk="0">
                  <a:moveTo>
                    <a:pt x="153" y="236"/>
                  </a:moveTo>
                  <a:lnTo>
                    <a:pt x="3238" y="1651"/>
                  </a:lnTo>
                  <a:lnTo>
                    <a:pt x="3238" y="11257"/>
                  </a:lnTo>
                  <a:lnTo>
                    <a:pt x="153" y="10070"/>
                  </a:lnTo>
                  <a:lnTo>
                    <a:pt x="153" y="236"/>
                  </a:lnTo>
                  <a:close/>
                  <a:moveTo>
                    <a:pt x="1" y="1"/>
                  </a:moveTo>
                  <a:lnTo>
                    <a:pt x="1" y="10175"/>
                  </a:lnTo>
                  <a:lnTo>
                    <a:pt x="3390" y="11476"/>
                  </a:lnTo>
                  <a:lnTo>
                    <a:pt x="3390" y="1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4"/>
            <p:cNvSpPr/>
            <p:nvPr/>
          </p:nvSpPr>
          <p:spPr>
            <a:xfrm>
              <a:off x="5791025" y="3082775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2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4"/>
            <p:cNvSpPr/>
            <p:nvPr/>
          </p:nvSpPr>
          <p:spPr>
            <a:xfrm>
              <a:off x="5664025" y="3025750"/>
              <a:ext cx="3800" cy="256425"/>
            </a:xfrm>
            <a:custGeom>
              <a:avLst/>
              <a:gdLst/>
              <a:ahLst/>
              <a:cxnLst/>
              <a:rect l="l" t="t" r="r" b="b"/>
              <a:pathLst>
                <a:path w="152" h="10257" extrusionOk="0">
                  <a:moveTo>
                    <a:pt x="76" y="1"/>
                  </a:moveTo>
                  <a:cubicBezTo>
                    <a:pt x="39" y="1"/>
                    <a:pt x="3" y="25"/>
                    <a:pt x="1" y="73"/>
                  </a:cubicBezTo>
                  <a:lnTo>
                    <a:pt x="1" y="10181"/>
                  </a:lnTo>
                  <a:cubicBezTo>
                    <a:pt x="1" y="10222"/>
                    <a:pt x="35" y="10256"/>
                    <a:pt x="76" y="10256"/>
                  </a:cubicBezTo>
                  <a:cubicBezTo>
                    <a:pt x="118" y="10256"/>
                    <a:pt x="151" y="10223"/>
                    <a:pt x="151" y="10181"/>
                  </a:cubicBezTo>
                  <a:lnTo>
                    <a:pt x="151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4"/>
            <p:cNvSpPr/>
            <p:nvPr/>
          </p:nvSpPr>
          <p:spPr>
            <a:xfrm>
              <a:off x="5605900" y="3401225"/>
              <a:ext cx="76725" cy="282525"/>
            </a:xfrm>
            <a:custGeom>
              <a:avLst/>
              <a:gdLst/>
              <a:ahLst/>
              <a:cxnLst/>
              <a:rect l="l" t="t" r="r" b="b"/>
              <a:pathLst>
                <a:path w="3069" h="11301" extrusionOk="0">
                  <a:moveTo>
                    <a:pt x="84" y="1"/>
                  </a:moveTo>
                  <a:cubicBezTo>
                    <a:pt x="54" y="1"/>
                    <a:pt x="25" y="20"/>
                    <a:pt x="15" y="51"/>
                  </a:cubicBezTo>
                  <a:cubicBezTo>
                    <a:pt x="0" y="89"/>
                    <a:pt x="20" y="133"/>
                    <a:pt x="58" y="147"/>
                  </a:cubicBezTo>
                  <a:lnTo>
                    <a:pt x="2917" y="1210"/>
                  </a:lnTo>
                  <a:lnTo>
                    <a:pt x="2917" y="11113"/>
                  </a:lnTo>
                  <a:lnTo>
                    <a:pt x="102" y="10493"/>
                  </a:lnTo>
                  <a:cubicBezTo>
                    <a:pt x="96" y="10491"/>
                    <a:pt x="90" y="10491"/>
                    <a:pt x="84" y="10491"/>
                  </a:cubicBezTo>
                  <a:cubicBezTo>
                    <a:pt x="49" y="10491"/>
                    <a:pt x="19" y="10515"/>
                    <a:pt x="12" y="10550"/>
                  </a:cubicBezTo>
                  <a:cubicBezTo>
                    <a:pt x="3" y="10591"/>
                    <a:pt x="28" y="10632"/>
                    <a:pt x="69" y="10641"/>
                  </a:cubicBezTo>
                  <a:lnTo>
                    <a:pt x="3068" y="11300"/>
                  </a:lnTo>
                  <a:lnTo>
                    <a:pt x="3068" y="1105"/>
                  </a:lnTo>
                  <a:lnTo>
                    <a:pt x="111" y="6"/>
                  </a:lnTo>
                  <a:cubicBezTo>
                    <a:pt x="102" y="2"/>
                    <a:pt x="93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4"/>
            <p:cNvSpPr/>
            <p:nvPr/>
          </p:nvSpPr>
          <p:spPr>
            <a:xfrm>
              <a:off x="5724375" y="3438300"/>
              <a:ext cx="84750" cy="271375"/>
            </a:xfrm>
            <a:custGeom>
              <a:avLst/>
              <a:gdLst/>
              <a:ahLst/>
              <a:cxnLst/>
              <a:rect l="l" t="t" r="r" b="b"/>
              <a:pathLst>
                <a:path w="3390" h="10855" extrusionOk="0">
                  <a:moveTo>
                    <a:pt x="152" y="198"/>
                  </a:moveTo>
                  <a:lnTo>
                    <a:pt x="3239" y="1057"/>
                  </a:lnTo>
                  <a:lnTo>
                    <a:pt x="3239" y="10669"/>
                  </a:lnTo>
                  <a:lnTo>
                    <a:pt x="152" y="10042"/>
                  </a:lnTo>
                  <a:lnTo>
                    <a:pt x="152" y="198"/>
                  </a:lnTo>
                  <a:close/>
                  <a:moveTo>
                    <a:pt x="0" y="0"/>
                  </a:moveTo>
                  <a:lnTo>
                    <a:pt x="0" y="10165"/>
                  </a:lnTo>
                  <a:lnTo>
                    <a:pt x="3300" y="10836"/>
                  </a:lnTo>
                  <a:lnTo>
                    <a:pt x="3390" y="10854"/>
                  </a:lnTo>
                  <a:lnTo>
                    <a:pt x="3390" y="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4"/>
            <p:cNvSpPr/>
            <p:nvPr/>
          </p:nvSpPr>
          <p:spPr>
            <a:xfrm>
              <a:off x="5791025" y="3457325"/>
              <a:ext cx="3800" cy="249600"/>
            </a:xfrm>
            <a:custGeom>
              <a:avLst/>
              <a:gdLst/>
              <a:ahLst/>
              <a:cxnLst/>
              <a:rect l="l" t="t" r="r" b="b"/>
              <a:pathLst>
                <a:path w="152" h="9984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4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4"/>
            <p:cNvSpPr/>
            <p:nvPr/>
          </p:nvSpPr>
          <p:spPr>
            <a:xfrm>
              <a:off x="5664025" y="3422775"/>
              <a:ext cx="3800" cy="256400"/>
            </a:xfrm>
            <a:custGeom>
              <a:avLst/>
              <a:gdLst/>
              <a:ahLst/>
              <a:cxnLst/>
              <a:rect l="l" t="t" r="r" b="b"/>
              <a:pathLst>
                <a:path w="152" h="10256" extrusionOk="0">
                  <a:moveTo>
                    <a:pt x="75" y="0"/>
                  </a:moveTo>
                  <a:cubicBezTo>
                    <a:pt x="39" y="0"/>
                    <a:pt x="3" y="24"/>
                    <a:pt x="1" y="71"/>
                  </a:cubicBezTo>
                  <a:lnTo>
                    <a:pt x="1" y="10179"/>
                  </a:lnTo>
                  <a:cubicBezTo>
                    <a:pt x="1" y="10222"/>
                    <a:pt x="34" y="10256"/>
                    <a:pt x="76" y="10256"/>
                  </a:cubicBezTo>
                  <a:cubicBezTo>
                    <a:pt x="117" y="10255"/>
                    <a:pt x="151" y="10222"/>
                    <a:pt x="151" y="10179"/>
                  </a:cubicBezTo>
                  <a:lnTo>
                    <a:pt x="151" y="71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4"/>
            <p:cNvSpPr/>
            <p:nvPr/>
          </p:nvSpPr>
          <p:spPr>
            <a:xfrm>
              <a:off x="5605225" y="3769175"/>
              <a:ext cx="77400" cy="282475"/>
            </a:xfrm>
            <a:custGeom>
              <a:avLst/>
              <a:gdLst/>
              <a:ahLst/>
              <a:cxnLst/>
              <a:rect l="l" t="t" r="r" b="b"/>
              <a:pathLst>
                <a:path w="3096" h="11299" extrusionOk="0">
                  <a:moveTo>
                    <a:pt x="108" y="1"/>
                  </a:moveTo>
                  <a:cubicBezTo>
                    <a:pt x="34" y="1"/>
                    <a:pt x="1" y="117"/>
                    <a:pt x="85" y="147"/>
                  </a:cubicBezTo>
                  <a:lnTo>
                    <a:pt x="2944" y="1209"/>
                  </a:lnTo>
                  <a:lnTo>
                    <a:pt x="2944" y="11111"/>
                  </a:lnTo>
                  <a:lnTo>
                    <a:pt x="129" y="10494"/>
                  </a:lnTo>
                  <a:cubicBezTo>
                    <a:pt x="122" y="10492"/>
                    <a:pt x="115" y="10491"/>
                    <a:pt x="109" y="10491"/>
                  </a:cubicBezTo>
                  <a:cubicBezTo>
                    <a:pt x="74" y="10491"/>
                    <a:pt x="44" y="10516"/>
                    <a:pt x="38" y="10551"/>
                  </a:cubicBezTo>
                  <a:cubicBezTo>
                    <a:pt x="30" y="10592"/>
                    <a:pt x="55" y="10631"/>
                    <a:pt x="96" y="10641"/>
                  </a:cubicBezTo>
                  <a:lnTo>
                    <a:pt x="3095" y="11299"/>
                  </a:lnTo>
                  <a:lnTo>
                    <a:pt x="3095" y="1104"/>
                  </a:lnTo>
                  <a:lnTo>
                    <a:pt x="138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4"/>
            <p:cNvSpPr/>
            <p:nvPr/>
          </p:nvSpPr>
          <p:spPr>
            <a:xfrm>
              <a:off x="5724375" y="3805925"/>
              <a:ext cx="84750" cy="270400"/>
            </a:xfrm>
            <a:custGeom>
              <a:avLst/>
              <a:gdLst/>
              <a:ahLst/>
              <a:cxnLst/>
              <a:rect l="l" t="t" r="r" b="b"/>
              <a:pathLst>
                <a:path w="3390" h="10816" extrusionOk="0">
                  <a:moveTo>
                    <a:pt x="152" y="197"/>
                  </a:moveTo>
                  <a:lnTo>
                    <a:pt x="3239" y="1018"/>
                  </a:lnTo>
                  <a:lnTo>
                    <a:pt x="3239" y="10632"/>
                  </a:lnTo>
                  <a:lnTo>
                    <a:pt x="152" y="10041"/>
                  </a:lnTo>
                  <a:lnTo>
                    <a:pt x="152" y="197"/>
                  </a:lnTo>
                  <a:close/>
                  <a:moveTo>
                    <a:pt x="0" y="1"/>
                  </a:moveTo>
                  <a:lnTo>
                    <a:pt x="0" y="10166"/>
                  </a:lnTo>
                  <a:lnTo>
                    <a:pt x="3390" y="10816"/>
                  </a:lnTo>
                  <a:lnTo>
                    <a:pt x="3390" y="9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4"/>
            <p:cNvSpPr/>
            <p:nvPr/>
          </p:nvSpPr>
          <p:spPr>
            <a:xfrm>
              <a:off x="5791025" y="3824200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9908"/>
                  </a:lnTo>
                  <a:cubicBezTo>
                    <a:pt x="1" y="9950"/>
                    <a:pt x="34" y="9983"/>
                    <a:pt x="76" y="9983"/>
                  </a:cubicBezTo>
                  <a:cubicBezTo>
                    <a:pt x="117" y="9983"/>
                    <a:pt x="151" y="9950"/>
                    <a:pt x="151" y="9909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4"/>
            <p:cNvSpPr/>
            <p:nvPr/>
          </p:nvSpPr>
          <p:spPr>
            <a:xfrm>
              <a:off x="5664000" y="3790725"/>
              <a:ext cx="3775" cy="256425"/>
            </a:xfrm>
            <a:custGeom>
              <a:avLst/>
              <a:gdLst/>
              <a:ahLst/>
              <a:cxnLst/>
              <a:rect l="l" t="t" r="r" b="b"/>
              <a:pathLst>
                <a:path w="151" h="10257" extrusionOk="0">
                  <a:moveTo>
                    <a:pt x="76" y="0"/>
                  </a:moveTo>
                  <a:cubicBezTo>
                    <a:pt x="39" y="0"/>
                    <a:pt x="2" y="24"/>
                    <a:pt x="0" y="73"/>
                  </a:cubicBezTo>
                  <a:lnTo>
                    <a:pt x="0" y="10180"/>
                  </a:lnTo>
                  <a:cubicBezTo>
                    <a:pt x="0" y="10223"/>
                    <a:pt x="35" y="10256"/>
                    <a:pt x="76" y="10257"/>
                  </a:cubicBezTo>
                  <a:cubicBezTo>
                    <a:pt x="118" y="10256"/>
                    <a:pt x="151" y="10223"/>
                    <a:pt x="151" y="10180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4"/>
            <p:cNvSpPr/>
            <p:nvPr/>
          </p:nvSpPr>
          <p:spPr>
            <a:xfrm>
              <a:off x="5919425" y="2771225"/>
              <a:ext cx="108925" cy="312125"/>
            </a:xfrm>
            <a:custGeom>
              <a:avLst/>
              <a:gdLst/>
              <a:ahLst/>
              <a:cxnLst/>
              <a:rect l="l" t="t" r="r" b="b"/>
              <a:pathLst>
                <a:path w="4357" h="12485" extrusionOk="0">
                  <a:moveTo>
                    <a:pt x="111" y="0"/>
                  </a:moveTo>
                  <a:cubicBezTo>
                    <a:pt x="47" y="0"/>
                    <a:pt x="0" y="93"/>
                    <a:pt x="69" y="140"/>
                  </a:cubicBezTo>
                  <a:lnTo>
                    <a:pt x="4206" y="3174"/>
                  </a:lnTo>
                  <a:lnTo>
                    <a:pt x="4206" y="12220"/>
                  </a:lnTo>
                  <a:lnTo>
                    <a:pt x="151" y="9833"/>
                  </a:lnTo>
                  <a:cubicBezTo>
                    <a:pt x="139" y="9826"/>
                    <a:pt x="126" y="9822"/>
                    <a:pt x="113" y="9822"/>
                  </a:cubicBezTo>
                  <a:cubicBezTo>
                    <a:pt x="87" y="9822"/>
                    <a:pt x="62" y="9836"/>
                    <a:pt x="48" y="9859"/>
                  </a:cubicBezTo>
                  <a:cubicBezTo>
                    <a:pt x="27" y="9895"/>
                    <a:pt x="39" y="9941"/>
                    <a:pt x="75" y="9962"/>
                  </a:cubicBezTo>
                  <a:lnTo>
                    <a:pt x="4357" y="12485"/>
                  </a:lnTo>
                  <a:lnTo>
                    <a:pt x="4357" y="3097"/>
                  </a:lnTo>
                  <a:lnTo>
                    <a:pt x="158" y="18"/>
                  </a:lnTo>
                  <a:cubicBezTo>
                    <a:pt x="142" y="6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4"/>
            <p:cNvSpPr/>
            <p:nvPr/>
          </p:nvSpPr>
          <p:spPr>
            <a:xfrm>
              <a:off x="6089850" y="2886750"/>
              <a:ext cx="119825" cy="296325"/>
            </a:xfrm>
            <a:custGeom>
              <a:avLst/>
              <a:gdLst/>
              <a:ahLst/>
              <a:cxnLst/>
              <a:rect l="l" t="t" r="r" b="b"/>
              <a:pathLst>
                <a:path w="4793" h="11853" extrusionOk="0">
                  <a:moveTo>
                    <a:pt x="152" y="274"/>
                  </a:moveTo>
                  <a:lnTo>
                    <a:pt x="4642" y="3095"/>
                  </a:lnTo>
                  <a:lnTo>
                    <a:pt x="4642" y="11598"/>
                  </a:lnTo>
                  <a:lnTo>
                    <a:pt x="152" y="9160"/>
                  </a:lnTo>
                  <a:lnTo>
                    <a:pt x="152" y="274"/>
                  </a:lnTo>
                  <a:close/>
                  <a:moveTo>
                    <a:pt x="0" y="1"/>
                  </a:moveTo>
                  <a:lnTo>
                    <a:pt x="0" y="9250"/>
                  </a:lnTo>
                  <a:lnTo>
                    <a:pt x="4792" y="11853"/>
                  </a:lnTo>
                  <a:lnTo>
                    <a:pt x="4791" y="3012"/>
                  </a:lnTo>
                  <a:lnTo>
                    <a:pt x="11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4"/>
            <p:cNvSpPr/>
            <p:nvPr/>
          </p:nvSpPr>
          <p:spPr>
            <a:xfrm>
              <a:off x="6185325" y="2948575"/>
              <a:ext cx="3825" cy="222775"/>
            </a:xfrm>
            <a:custGeom>
              <a:avLst/>
              <a:gdLst/>
              <a:ahLst/>
              <a:cxnLst/>
              <a:rect l="l" t="t" r="r" b="b"/>
              <a:pathLst>
                <a:path w="153" h="8911" extrusionOk="0">
                  <a:moveTo>
                    <a:pt x="77" y="0"/>
                  </a:moveTo>
                  <a:cubicBezTo>
                    <a:pt x="40" y="0"/>
                    <a:pt x="4" y="24"/>
                    <a:pt x="1" y="72"/>
                  </a:cubicBezTo>
                  <a:lnTo>
                    <a:pt x="1" y="8835"/>
                  </a:lnTo>
                  <a:cubicBezTo>
                    <a:pt x="1" y="8876"/>
                    <a:pt x="35" y="8911"/>
                    <a:pt x="78" y="8911"/>
                  </a:cubicBezTo>
                  <a:cubicBezTo>
                    <a:pt x="119" y="8911"/>
                    <a:pt x="152" y="8876"/>
                    <a:pt x="153" y="8835"/>
                  </a:cubicBezTo>
                  <a:lnTo>
                    <a:pt x="153" y="72"/>
                  </a:lnTo>
                  <a:cubicBezTo>
                    <a:pt x="150" y="2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4"/>
            <p:cNvSpPr/>
            <p:nvPr/>
          </p:nvSpPr>
          <p:spPr>
            <a:xfrm>
              <a:off x="6003325" y="2832325"/>
              <a:ext cx="3800" cy="236500"/>
            </a:xfrm>
            <a:custGeom>
              <a:avLst/>
              <a:gdLst/>
              <a:ahLst/>
              <a:cxnLst/>
              <a:rect l="l" t="t" r="r" b="b"/>
              <a:pathLst>
                <a:path w="152" h="9460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9384"/>
                  </a:lnTo>
                  <a:cubicBezTo>
                    <a:pt x="1" y="9426"/>
                    <a:pt x="34" y="9459"/>
                    <a:pt x="76" y="9459"/>
                  </a:cubicBezTo>
                  <a:cubicBezTo>
                    <a:pt x="118" y="9459"/>
                    <a:pt x="151" y="9426"/>
                    <a:pt x="151" y="9384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4"/>
            <p:cNvSpPr/>
            <p:nvPr/>
          </p:nvSpPr>
          <p:spPr>
            <a:xfrm>
              <a:off x="5919500" y="3120400"/>
              <a:ext cx="108825" cy="296450"/>
            </a:xfrm>
            <a:custGeom>
              <a:avLst/>
              <a:gdLst/>
              <a:ahLst/>
              <a:cxnLst/>
              <a:rect l="l" t="t" r="r" b="b"/>
              <a:pathLst>
                <a:path w="4353" h="11858" extrusionOk="0">
                  <a:moveTo>
                    <a:pt x="110" y="0"/>
                  </a:moveTo>
                  <a:cubicBezTo>
                    <a:pt x="84" y="0"/>
                    <a:pt x="59" y="13"/>
                    <a:pt x="45" y="37"/>
                  </a:cubicBezTo>
                  <a:cubicBezTo>
                    <a:pt x="23" y="73"/>
                    <a:pt x="35" y="119"/>
                    <a:pt x="72" y="140"/>
                  </a:cubicBezTo>
                  <a:lnTo>
                    <a:pt x="4202" y="2567"/>
                  </a:lnTo>
                  <a:lnTo>
                    <a:pt x="4202" y="11625"/>
                  </a:lnTo>
                  <a:lnTo>
                    <a:pt x="140" y="9824"/>
                  </a:lnTo>
                  <a:cubicBezTo>
                    <a:pt x="129" y="9819"/>
                    <a:pt x="119" y="9817"/>
                    <a:pt x="109" y="9817"/>
                  </a:cubicBezTo>
                  <a:cubicBezTo>
                    <a:pt x="37" y="9817"/>
                    <a:pt x="1" y="9925"/>
                    <a:pt x="78" y="9963"/>
                  </a:cubicBezTo>
                  <a:lnTo>
                    <a:pt x="4247" y="11810"/>
                  </a:lnTo>
                  <a:lnTo>
                    <a:pt x="4353" y="11857"/>
                  </a:lnTo>
                  <a:lnTo>
                    <a:pt x="4353" y="2480"/>
                  </a:lnTo>
                  <a:lnTo>
                    <a:pt x="148" y="11"/>
                  </a:lnTo>
                  <a:cubicBezTo>
                    <a:pt x="136" y="4"/>
                    <a:pt x="123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4"/>
            <p:cNvSpPr/>
            <p:nvPr/>
          </p:nvSpPr>
          <p:spPr>
            <a:xfrm>
              <a:off x="6089850" y="3211700"/>
              <a:ext cx="119825" cy="279275"/>
            </a:xfrm>
            <a:custGeom>
              <a:avLst/>
              <a:gdLst/>
              <a:ahLst/>
              <a:cxnLst/>
              <a:rect l="l" t="t" r="r" b="b"/>
              <a:pathLst>
                <a:path w="4793" h="11171" extrusionOk="0">
                  <a:moveTo>
                    <a:pt x="152" y="242"/>
                  </a:moveTo>
                  <a:lnTo>
                    <a:pt x="4640" y="2435"/>
                  </a:lnTo>
                  <a:lnTo>
                    <a:pt x="4640" y="10947"/>
                  </a:lnTo>
                  <a:lnTo>
                    <a:pt x="151" y="9138"/>
                  </a:lnTo>
                  <a:lnTo>
                    <a:pt x="152" y="242"/>
                  </a:lnTo>
                  <a:close/>
                  <a:moveTo>
                    <a:pt x="0" y="0"/>
                  </a:moveTo>
                  <a:lnTo>
                    <a:pt x="0" y="9240"/>
                  </a:lnTo>
                  <a:lnTo>
                    <a:pt x="4792" y="11170"/>
                  </a:lnTo>
                  <a:lnTo>
                    <a:pt x="4791" y="2340"/>
                  </a:lnTo>
                  <a:lnTo>
                    <a:pt x="108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4"/>
            <p:cNvSpPr/>
            <p:nvPr/>
          </p:nvSpPr>
          <p:spPr>
            <a:xfrm>
              <a:off x="6185325" y="32596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6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6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4"/>
            <p:cNvSpPr/>
            <p:nvPr/>
          </p:nvSpPr>
          <p:spPr>
            <a:xfrm>
              <a:off x="6003300" y="3169275"/>
              <a:ext cx="3825" cy="236500"/>
            </a:xfrm>
            <a:custGeom>
              <a:avLst/>
              <a:gdLst/>
              <a:ahLst/>
              <a:cxnLst/>
              <a:rect l="l" t="t" r="r" b="b"/>
              <a:pathLst>
                <a:path w="153" h="9460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384"/>
                  </a:lnTo>
                  <a:cubicBezTo>
                    <a:pt x="0" y="9427"/>
                    <a:pt x="35" y="9460"/>
                    <a:pt x="77" y="9460"/>
                  </a:cubicBezTo>
                  <a:cubicBezTo>
                    <a:pt x="118" y="9460"/>
                    <a:pt x="152" y="9427"/>
                    <a:pt x="152" y="9384"/>
                  </a:cubicBezTo>
                  <a:lnTo>
                    <a:pt x="152" y="76"/>
                  </a:lnTo>
                  <a:cubicBezTo>
                    <a:pt x="152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4"/>
            <p:cNvSpPr/>
            <p:nvPr/>
          </p:nvSpPr>
          <p:spPr>
            <a:xfrm>
              <a:off x="5920050" y="3500900"/>
              <a:ext cx="108300" cy="277275"/>
            </a:xfrm>
            <a:custGeom>
              <a:avLst/>
              <a:gdLst/>
              <a:ahLst/>
              <a:cxnLst/>
              <a:rect l="l" t="t" r="r" b="b"/>
              <a:pathLst>
                <a:path w="4332" h="11091" extrusionOk="0">
                  <a:moveTo>
                    <a:pt x="87" y="1"/>
                  </a:moveTo>
                  <a:cubicBezTo>
                    <a:pt x="57" y="1"/>
                    <a:pt x="29" y="19"/>
                    <a:pt x="17" y="49"/>
                  </a:cubicBezTo>
                  <a:cubicBezTo>
                    <a:pt x="1" y="87"/>
                    <a:pt x="19" y="131"/>
                    <a:pt x="59" y="148"/>
                  </a:cubicBezTo>
                  <a:lnTo>
                    <a:pt x="4180" y="1827"/>
                  </a:lnTo>
                  <a:lnTo>
                    <a:pt x="4180" y="10895"/>
                  </a:lnTo>
                  <a:lnTo>
                    <a:pt x="108" y="9821"/>
                  </a:lnTo>
                  <a:cubicBezTo>
                    <a:pt x="102" y="9820"/>
                    <a:pt x="97" y="9820"/>
                    <a:pt x="92" y="9820"/>
                  </a:cubicBezTo>
                  <a:cubicBezTo>
                    <a:pt x="54" y="9820"/>
                    <a:pt x="23" y="9840"/>
                    <a:pt x="14" y="9875"/>
                  </a:cubicBezTo>
                  <a:cubicBezTo>
                    <a:pt x="3" y="9916"/>
                    <a:pt x="28" y="9957"/>
                    <a:pt x="68" y="9968"/>
                  </a:cubicBezTo>
                  <a:lnTo>
                    <a:pt x="4235" y="11067"/>
                  </a:lnTo>
                  <a:lnTo>
                    <a:pt x="4331" y="11091"/>
                  </a:lnTo>
                  <a:lnTo>
                    <a:pt x="4332" y="1727"/>
                  </a:lnTo>
                  <a:lnTo>
                    <a:pt x="116" y="7"/>
                  </a:lnTo>
                  <a:cubicBezTo>
                    <a:pt x="106" y="3"/>
                    <a:pt x="97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4"/>
            <p:cNvSpPr/>
            <p:nvPr/>
          </p:nvSpPr>
          <p:spPr>
            <a:xfrm>
              <a:off x="6089800" y="3562500"/>
              <a:ext cx="119850" cy="258400"/>
            </a:xfrm>
            <a:custGeom>
              <a:avLst/>
              <a:gdLst/>
              <a:ahLst/>
              <a:cxnLst/>
              <a:rect l="l" t="t" r="r" b="b"/>
              <a:pathLst>
                <a:path w="4794" h="10336" extrusionOk="0">
                  <a:moveTo>
                    <a:pt x="153" y="206"/>
                  </a:moveTo>
                  <a:lnTo>
                    <a:pt x="4642" y="1624"/>
                  </a:lnTo>
                  <a:lnTo>
                    <a:pt x="4642" y="10145"/>
                  </a:lnTo>
                  <a:lnTo>
                    <a:pt x="153" y="9109"/>
                  </a:lnTo>
                  <a:lnTo>
                    <a:pt x="153" y="206"/>
                  </a:lnTo>
                  <a:close/>
                  <a:moveTo>
                    <a:pt x="1" y="0"/>
                  </a:moveTo>
                  <a:lnTo>
                    <a:pt x="1" y="9229"/>
                  </a:lnTo>
                  <a:lnTo>
                    <a:pt x="4701" y="10314"/>
                  </a:lnTo>
                  <a:lnTo>
                    <a:pt x="4793" y="10335"/>
                  </a:lnTo>
                  <a:lnTo>
                    <a:pt x="4793" y="15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4"/>
            <p:cNvSpPr/>
            <p:nvPr/>
          </p:nvSpPr>
          <p:spPr>
            <a:xfrm>
              <a:off x="6185325" y="3593450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5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4"/>
            <p:cNvSpPr/>
            <p:nvPr/>
          </p:nvSpPr>
          <p:spPr>
            <a:xfrm>
              <a:off x="6003275" y="3534950"/>
              <a:ext cx="3800" cy="236425"/>
            </a:xfrm>
            <a:custGeom>
              <a:avLst/>
              <a:gdLst/>
              <a:ahLst/>
              <a:cxnLst/>
              <a:rect l="l" t="t" r="r" b="b"/>
              <a:pathLst>
                <a:path w="152" h="9457" extrusionOk="0">
                  <a:moveTo>
                    <a:pt x="76" y="1"/>
                  </a:moveTo>
                  <a:cubicBezTo>
                    <a:pt x="39" y="1"/>
                    <a:pt x="3" y="25"/>
                    <a:pt x="0" y="73"/>
                  </a:cubicBezTo>
                  <a:lnTo>
                    <a:pt x="0" y="9381"/>
                  </a:lnTo>
                  <a:cubicBezTo>
                    <a:pt x="0" y="9424"/>
                    <a:pt x="34" y="9457"/>
                    <a:pt x="77" y="9457"/>
                  </a:cubicBezTo>
                  <a:cubicBezTo>
                    <a:pt x="118" y="9457"/>
                    <a:pt x="152" y="9424"/>
                    <a:pt x="152" y="9381"/>
                  </a:cubicBezTo>
                  <a:lnTo>
                    <a:pt x="152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4"/>
            <p:cNvSpPr/>
            <p:nvPr/>
          </p:nvSpPr>
          <p:spPr>
            <a:xfrm>
              <a:off x="5920050" y="3845300"/>
              <a:ext cx="108250" cy="270250"/>
            </a:xfrm>
            <a:custGeom>
              <a:avLst/>
              <a:gdLst/>
              <a:ahLst/>
              <a:cxnLst/>
              <a:rect l="l" t="t" r="r" b="b"/>
              <a:pathLst>
                <a:path w="4330" h="10810" extrusionOk="0">
                  <a:moveTo>
                    <a:pt x="85" y="0"/>
                  </a:moveTo>
                  <a:cubicBezTo>
                    <a:pt x="54" y="0"/>
                    <a:pt x="24" y="20"/>
                    <a:pt x="14" y="52"/>
                  </a:cubicBezTo>
                  <a:cubicBezTo>
                    <a:pt x="1" y="91"/>
                    <a:pt x="22" y="134"/>
                    <a:pt x="60" y="148"/>
                  </a:cubicBezTo>
                  <a:lnTo>
                    <a:pt x="4179" y="1553"/>
                  </a:lnTo>
                  <a:lnTo>
                    <a:pt x="4179" y="10624"/>
                  </a:lnTo>
                  <a:lnTo>
                    <a:pt x="101" y="9821"/>
                  </a:lnTo>
                  <a:cubicBezTo>
                    <a:pt x="96" y="9819"/>
                    <a:pt x="90" y="9819"/>
                    <a:pt x="85" y="9819"/>
                  </a:cubicBezTo>
                  <a:cubicBezTo>
                    <a:pt x="50" y="9819"/>
                    <a:pt x="18" y="9844"/>
                    <a:pt x="13" y="9880"/>
                  </a:cubicBezTo>
                  <a:cubicBezTo>
                    <a:pt x="3" y="9920"/>
                    <a:pt x="31" y="9961"/>
                    <a:pt x="72" y="9967"/>
                  </a:cubicBezTo>
                  <a:lnTo>
                    <a:pt x="4239" y="10791"/>
                  </a:lnTo>
                  <a:lnTo>
                    <a:pt x="4329" y="10809"/>
                  </a:lnTo>
                  <a:lnTo>
                    <a:pt x="4329" y="144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4"/>
            <p:cNvSpPr/>
            <p:nvPr/>
          </p:nvSpPr>
          <p:spPr>
            <a:xfrm>
              <a:off x="6089800" y="3895825"/>
              <a:ext cx="119850" cy="250600"/>
            </a:xfrm>
            <a:custGeom>
              <a:avLst/>
              <a:gdLst/>
              <a:ahLst/>
              <a:cxnLst/>
              <a:rect l="l" t="t" r="r" b="b"/>
              <a:pathLst>
                <a:path w="4794" h="10024" extrusionOk="0">
                  <a:moveTo>
                    <a:pt x="153" y="194"/>
                  </a:moveTo>
                  <a:lnTo>
                    <a:pt x="4641" y="1321"/>
                  </a:lnTo>
                  <a:lnTo>
                    <a:pt x="4641" y="9845"/>
                  </a:lnTo>
                  <a:lnTo>
                    <a:pt x="151" y="9100"/>
                  </a:lnTo>
                  <a:lnTo>
                    <a:pt x="153" y="194"/>
                  </a:lnTo>
                  <a:close/>
                  <a:moveTo>
                    <a:pt x="1" y="0"/>
                  </a:moveTo>
                  <a:lnTo>
                    <a:pt x="1" y="9228"/>
                  </a:lnTo>
                  <a:lnTo>
                    <a:pt x="4793" y="10023"/>
                  </a:lnTo>
                  <a:lnTo>
                    <a:pt x="4792" y="1204"/>
                  </a:lnTo>
                  <a:lnTo>
                    <a:pt x="95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4"/>
            <p:cNvSpPr/>
            <p:nvPr/>
          </p:nvSpPr>
          <p:spPr>
            <a:xfrm>
              <a:off x="6185300" y="39204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8839"/>
                  </a:lnTo>
                  <a:cubicBezTo>
                    <a:pt x="1" y="8881"/>
                    <a:pt x="35" y="8914"/>
                    <a:pt x="77" y="8914"/>
                  </a:cubicBezTo>
                  <a:cubicBezTo>
                    <a:pt x="118" y="8914"/>
                    <a:pt x="153" y="8881"/>
                    <a:pt x="153" y="8839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4"/>
            <p:cNvSpPr/>
            <p:nvPr/>
          </p:nvSpPr>
          <p:spPr>
            <a:xfrm>
              <a:off x="6003200" y="3873650"/>
              <a:ext cx="3925" cy="236600"/>
            </a:xfrm>
            <a:custGeom>
              <a:avLst/>
              <a:gdLst/>
              <a:ahLst/>
              <a:cxnLst/>
              <a:rect l="l" t="t" r="r" b="b"/>
              <a:pathLst>
                <a:path w="157" h="9464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9388"/>
                  </a:lnTo>
                  <a:cubicBezTo>
                    <a:pt x="3" y="9431"/>
                    <a:pt x="36" y="9464"/>
                    <a:pt x="78" y="9464"/>
                  </a:cubicBezTo>
                  <a:cubicBezTo>
                    <a:pt x="121" y="9464"/>
                    <a:pt x="154" y="9431"/>
                    <a:pt x="154" y="9388"/>
                  </a:cubicBezTo>
                  <a:lnTo>
                    <a:pt x="154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4"/>
            <p:cNvSpPr/>
            <p:nvPr/>
          </p:nvSpPr>
          <p:spPr>
            <a:xfrm>
              <a:off x="4677850" y="2079325"/>
              <a:ext cx="172300" cy="421650"/>
            </a:xfrm>
            <a:custGeom>
              <a:avLst/>
              <a:gdLst/>
              <a:ahLst/>
              <a:cxnLst/>
              <a:rect l="l" t="t" r="r" b="b"/>
              <a:pathLst>
                <a:path w="6892" h="16866" extrusionOk="0">
                  <a:moveTo>
                    <a:pt x="111" y="0"/>
                  </a:moveTo>
                  <a:cubicBezTo>
                    <a:pt x="45" y="0"/>
                    <a:pt x="1" y="98"/>
                    <a:pt x="75" y="142"/>
                  </a:cubicBezTo>
                  <a:lnTo>
                    <a:pt x="6697" y="4323"/>
                  </a:lnTo>
                  <a:lnTo>
                    <a:pt x="6742" y="16615"/>
                  </a:lnTo>
                  <a:lnTo>
                    <a:pt x="196" y="13188"/>
                  </a:lnTo>
                  <a:cubicBezTo>
                    <a:pt x="184" y="13182"/>
                    <a:pt x="172" y="13179"/>
                    <a:pt x="161" y="13179"/>
                  </a:cubicBezTo>
                  <a:cubicBezTo>
                    <a:pt x="93" y="13179"/>
                    <a:pt x="53" y="13279"/>
                    <a:pt x="126" y="13321"/>
                  </a:cubicBezTo>
                  <a:lnTo>
                    <a:pt x="6891" y="16865"/>
                  </a:lnTo>
                  <a:lnTo>
                    <a:pt x="6891" y="16865"/>
                  </a:lnTo>
                  <a:lnTo>
                    <a:pt x="6848" y="4283"/>
                  </a:lnTo>
                  <a:lnTo>
                    <a:pt x="6848" y="4242"/>
                  </a:lnTo>
                  <a:lnTo>
                    <a:pt x="155" y="15"/>
                  </a:lnTo>
                  <a:cubicBezTo>
                    <a:pt x="140" y="5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4"/>
            <p:cNvSpPr/>
            <p:nvPr/>
          </p:nvSpPr>
          <p:spPr>
            <a:xfrm>
              <a:off x="4884350" y="2204750"/>
              <a:ext cx="177175" cy="395775"/>
            </a:xfrm>
            <a:custGeom>
              <a:avLst/>
              <a:gdLst/>
              <a:ahLst/>
              <a:cxnLst/>
              <a:rect l="l" t="t" r="r" b="b"/>
              <a:pathLst>
                <a:path w="7087" h="15831" extrusionOk="0">
                  <a:moveTo>
                    <a:pt x="151" y="266"/>
                  </a:moveTo>
                  <a:lnTo>
                    <a:pt x="6895" y="4296"/>
                  </a:lnTo>
                  <a:lnTo>
                    <a:pt x="6934" y="15593"/>
                  </a:lnTo>
                  <a:lnTo>
                    <a:pt x="6934" y="15593"/>
                  </a:lnTo>
                  <a:lnTo>
                    <a:pt x="194" y="12440"/>
                  </a:lnTo>
                  <a:lnTo>
                    <a:pt x="151" y="266"/>
                  </a:lnTo>
                  <a:close/>
                  <a:moveTo>
                    <a:pt x="0" y="0"/>
                  </a:moveTo>
                  <a:lnTo>
                    <a:pt x="44" y="12489"/>
                  </a:lnTo>
                  <a:lnTo>
                    <a:pt x="44" y="12536"/>
                  </a:lnTo>
                  <a:lnTo>
                    <a:pt x="7086" y="15830"/>
                  </a:lnTo>
                  <a:lnTo>
                    <a:pt x="7045" y="4252"/>
                  </a:lnTo>
                  <a:lnTo>
                    <a:pt x="7045" y="4210"/>
                  </a:lnTo>
                  <a:lnTo>
                    <a:pt x="114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4"/>
            <p:cNvSpPr/>
            <p:nvPr/>
          </p:nvSpPr>
          <p:spPr>
            <a:xfrm>
              <a:off x="5029800" y="2293300"/>
              <a:ext cx="4850" cy="293575"/>
            </a:xfrm>
            <a:custGeom>
              <a:avLst/>
              <a:gdLst/>
              <a:ahLst/>
              <a:cxnLst/>
              <a:rect l="l" t="t" r="r" b="b"/>
              <a:pathLst>
                <a:path w="194" h="11743" extrusionOk="0">
                  <a:moveTo>
                    <a:pt x="78" y="1"/>
                  </a:moveTo>
                  <a:cubicBezTo>
                    <a:pt x="35" y="1"/>
                    <a:pt x="1" y="35"/>
                    <a:pt x="1" y="76"/>
                  </a:cubicBezTo>
                  <a:lnTo>
                    <a:pt x="42" y="11667"/>
                  </a:lnTo>
                  <a:cubicBezTo>
                    <a:pt x="42" y="11710"/>
                    <a:pt x="76" y="11743"/>
                    <a:pt x="119" y="11743"/>
                  </a:cubicBezTo>
                  <a:cubicBezTo>
                    <a:pt x="160" y="11743"/>
                    <a:pt x="194" y="11708"/>
                    <a:pt x="194" y="11667"/>
                  </a:cubicBezTo>
                  <a:lnTo>
                    <a:pt x="153" y="76"/>
                  </a:lnTo>
                  <a:cubicBezTo>
                    <a:pt x="152" y="35"/>
                    <a:pt x="119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4"/>
            <p:cNvSpPr/>
            <p:nvPr/>
          </p:nvSpPr>
          <p:spPr>
            <a:xfrm>
              <a:off x="4813225" y="2164500"/>
              <a:ext cx="5475" cy="318925"/>
            </a:xfrm>
            <a:custGeom>
              <a:avLst/>
              <a:gdLst/>
              <a:ahLst/>
              <a:cxnLst/>
              <a:rect l="l" t="t" r="r" b="b"/>
              <a:pathLst>
                <a:path w="219" h="12757" extrusionOk="0">
                  <a:moveTo>
                    <a:pt x="76" y="1"/>
                  </a:moveTo>
                  <a:cubicBezTo>
                    <a:pt x="35" y="1"/>
                    <a:pt x="0" y="34"/>
                    <a:pt x="2" y="76"/>
                  </a:cubicBezTo>
                  <a:lnTo>
                    <a:pt x="68" y="12681"/>
                  </a:lnTo>
                  <a:cubicBezTo>
                    <a:pt x="68" y="12723"/>
                    <a:pt x="101" y="12756"/>
                    <a:pt x="143" y="12756"/>
                  </a:cubicBezTo>
                  <a:cubicBezTo>
                    <a:pt x="184" y="12756"/>
                    <a:pt x="218" y="12722"/>
                    <a:pt x="218" y="12681"/>
                  </a:cubicBezTo>
                  <a:lnTo>
                    <a:pt x="152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4"/>
            <p:cNvSpPr/>
            <p:nvPr/>
          </p:nvSpPr>
          <p:spPr>
            <a:xfrm>
              <a:off x="4680225" y="2556925"/>
              <a:ext cx="171575" cy="401525"/>
            </a:xfrm>
            <a:custGeom>
              <a:avLst/>
              <a:gdLst/>
              <a:ahLst/>
              <a:cxnLst/>
              <a:rect l="l" t="t" r="r" b="b"/>
              <a:pathLst>
                <a:path w="6863" h="16061" extrusionOk="0">
                  <a:moveTo>
                    <a:pt x="87" y="1"/>
                  </a:moveTo>
                  <a:cubicBezTo>
                    <a:pt x="60" y="1"/>
                    <a:pt x="33" y="15"/>
                    <a:pt x="19" y="42"/>
                  </a:cubicBezTo>
                  <a:cubicBezTo>
                    <a:pt x="1" y="79"/>
                    <a:pt x="15" y="124"/>
                    <a:pt x="52" y="143"/>
                  </a:cubicBezTo>
                  <a:lnTo>
                    <a:pt x="6667" y="3538"/>
                  </a:lnTo>
                  <a:lnTo>
                    <a:pt x="6712" y="15836"/>
                  </a:lnTo>
                  <a:lnTo>
                    <a:pt x="163" y="13182"/>
                  </a:lnTo>
                  <a:cubicBezTo>
                    <a:pt x="152" y="13177"/>
                    <a:pt x="142" y="13175"/>
                    <a:pt x="132" y="13175"/>
                  </a:cubicBezTo>
                  <a:cubicBezTo>
                    <a:pt x="58" y="13175"/>
                    <a:pt x="24" y="13288"/>
                    <a:pt x="105" y="13322"/>
                  </a:cubicBezTo>
                  <a:lnTo>
                    <a:pt x="6862" y="16061"/>
                  </a:lnTo>
                  <a:lnTo>
                    <a:pt x="6862" y="16061"/>
                  </a:lnTo>
                  <a:lnTo>
                    <a:pt x="6817" y="3491"/>
                  </a:lnTo>
                  <a:lnTo>
                    <a:pt x="6817" y="3445"/>
                  </a:lnTo>
                  <a:lnTo>
                    <a:pt x="121" y="9"/>
                  </a:lnTo>
                  <a:cubicBezTo>
                    <a:pt x="110" y="3"/>
                    <a:pt x="99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4"/>
            <p:cNvSpPr/>
            <p:nvPr/>
          </p:nvSpPr>
          <p:spPr>
            <a:xfrm>
              <a:off x="4885925" y="2658300"/>
              <a:ext cx="177150" cy="375350"/>
            </a:xfrm>
            <a:custGeom>
              <a:avLst/>
              <a:gdLst/>
              <a:ahLst/>
              <a:cxnLst/>
              <a:rect l="l" t="t" r="r" b="b"/>
              <a:pathLst>
                <a:path w="7086" h="15014" extrusionOk="0">
                  <a:moveTo>
                    <a:pt x="151" y="241"/>
                  </a:moveTo>
                  <a:lnTo>
                    <a:pt x="6894" y="3494"/>
                  </a:lnTo>
                  <a:lnTo>
                    <a:pt x="6933" y="14799"/>
                  </a:lnTo>
                  <a:lnTo>
                    <a:pt x="6933" y="14799"/>
                  </a:lnTo>
                  <a:lnTo>
                    <a:pt x="195" y="12423"/>
                  </a:lnTo>
                  <a:lnTo>
                    <a:pt x="151" y="241"/>
                  </a:lnTo>
                  <a:close/>
                  <a:moveTo>
                    <a:pt x="0" y="1"/>
                  </a:moveTo>
                  <a:lnTo>
                    <a:pt x="45" y="12476"/>
                  </a:lnTo>
                  <a:lnTo>
                    <a:pt x="45" y="12529"/>
                  </a:lnTo>
                  <a:lnTo>
                    <a:pt x="7085" y="15013"/>
                  </a:lnTo>
                  <a:lnTo>
                    <a:pt x="7044" y="3445"/>
                  </a:lnTo>
                  <a:lnTo>
                    <a:pt x="7044" y="3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4"/>
            <p:cNvSpPr/>
            <p:nvPr/>
          </p:nvSpPr>
          <p:spPr>
            <a:xfrm>
              <a:off x="5031375" y="2729750"/>
              <a:ext cx="4825" cy="293625"/>
            </a:xfrm>
            <a:custGeom>
              <a:avLst/>
              <a:gdLst/>
              <a:ahLst/>
              <a:cxnLst/>
              <a:rect l="l" t="t" r="r" b="b"/>
              <a:pathLst>
                <a:path w="193" h="11745" extrusionOk="0">
                  <a:moveTo>
                    <a:pt x="77" y="1"/>
                  </a:moveTo>
                  <a:cubicBezTo>
                    <a:pt x="34" y="1"/>
                    <a:pt x="0" y="35"/>
                    <a:pt x="0" y="77"/>
                  </a:cubicBezTo>
                  <a:lnTo>
                    <a:pt x="41" y="11669"/>
                  </a:lnTo>
                  <a:cubicBezTo>
                    <a:pt x="42" y="11710"/>
                    <a:pt x="75" y="11744"/>
                    <a:pt x="118" y="11744"/>
                  </a:cubicBezTo>
                  <a:cubicBezTo>
                    <a:pt x="159" y="11744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2" y="35"/>
                    <a:pt x="118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4"/>
            <p:cNvSpPr/>
            <p:nvPr/>
          </p:nvSpPr>
          <p:spPr>
            <a:xfrm>
              <a:off x="4814875" y="2626075"/>
              <a:ext cx="5475" cy="318850"/>
            </a:xfrm>
            <a:custGeom>
              <a:avLst/>
              <a:gdLst/>
              <a:ahLst/>
              <a:cxnLst/>
              <a:rect l="l" t="t" r="r" b="b"/>
              <a:pathLst>
                <a:path w="219" h="12754" extrusionOk="0">
                  <a:moveTo>
                    <a:pt x="76" y="0"/>
                  </a:moveTo>
                  <a:cubicBezTo>
                    <a:pt x="35" y="0"/>
                    <a:pt x="0" y="34"/>
                    <a:pt x="2" y="75"/>
                  </a:cubicBezTo>
                  <a:lnTo>
                    <a:pt x="68" y="12679"/>
                  </a:lnTo>
                  <a:cubicBezTo>
                    <a:pt x="68" y="12720"/>
                    <a:pt x="101" y="12753"/>
                    <a:pt x="143" y="12753"/>
                  </a:cubicBezTo>
                  <a:cubicBezTo>
                    <a:pt x="184" y="12753"/>
                    <a:pt x="218" y="12720"/>
                    <a:pt x="218" y="12678"/>
                  </a:cubicBezTo>
                  <a:lnTo>
                    <a:pt x="152" y="75"/>
                  </a:lnTo>
                  <a:cubicBezTo>
                    <a:pt x="151" y="33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4"/>
            <p:cNvSpPr/>
            <p:nvPr/>
          </p:nvSpPr>
          <p:spPr>
            <a:xfrm>
              <a:off x="4681525" y="3086950"/>
              <a:ext cx="172075" cy="376825"/>
            </a:xfrm>
            <a:custGeom>
              <a:avLst/>
              <a:gdLst/>
              <a:ahLst/>
              <a:cxnLst/>
              <a:rect l="l" t="t" r="r" b="b"/>
              <a:pathLst>
                <a:path w="6883" h="15073" extrusionOk="0">
                  <a:moveTo>
                    <a:pt x="108" y="1"/>
                  </a:moveTo>
                  <a:cubicBezTo>
                    <a:pt x="32" y="1"/>
                    <a:pt x="0" y="117"/>
                    <a:pt x="85" y="148"/>
                  </a:cubicBezTo>
                  <a:lnTo>
                    <a:pt x="6687" y="2571"/>
                  </a:lnTo>
                  <a:lnTo>
                    <a:pt x="6731" y="14879"/>
                  </a:lnTo>
                  <a:lnTo>
                    <a:pt x="176" y="13181"/>
                  </a:lnTo>
                  <a:cubicBezTo>
                    <a:pt x="168" y="13179"/>
                    <a:pt x="161" y="13178"/>
                    <a:pt x="154" y="13178"/>
                  </a:cubicBezTo>
                  <a:cubicBezTo>
                    <a:pt x="74" y="13178"/>
                    <a:pt x="49" y="13303"/>
                    <a:pt x="139" y="13326"/>
                  </a:cubicBezTo>
                  <a:lnTo>
                    <a:pt x="6883" y="15073"/>
                  </a:lnTo>
                  <a:lnTo>
                    <a:pt x="6837" y="2518"/>
                  </a:lnTo>
                  <a:lnTo>
                    <a:pt x="6837" y="2465"/>
                  </a:lnTo>
                  <a:lnTo>
                    <a:pt x="137" y="6"/>
                  </a:lnTo>
                  <a:cubicBezTo>
                    <a:pt x="126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4"/>
            <p:cNvSpPr/>
            <p:nvPr/>
          </p:nvSpPr>
          <p:spPr>
            <a:xfrm>
              <a:off x="4887750" y="3158750"/>
              <a:ext cx="177000" cy="350100"/>
            </a:xfrm>
            <a:custGeom>
              <a:avLst/>
              <a:gdLst/>
              <a:ahLst/>
              <a:cxnLst/>
              <a:rect l="l" t="t" r="r" b="b"/>
              <a:pathLst>
                <a:path w="7080" h="14004" extrusionOk="0">
                  <a:moveTo>
                    <a:pt x="151" y="211"/>
                  </a:moveTo>
                  <a:lnTo>
                    <a:pt x="6888" y="2507"/>
                  </a:lnTo>
                  <a:lnTo>
                    <a:pt x="6929" y="13818"/>
                  </a:lnTo>
                  <a:lnTo>
                    <a:pt x="194" y="12400"/>
                  </a:lnTo>
                  <a:lnTo>
                    <a:pt x="151" y="211"/>
                  </a:lnTo>
                  <a:close/>
                  <a:moveTo>
                    <a:pt x="0" y="0"/>
                  </a:moveTo>
                  <a:lnTo>
                    <a:pt x="44" y="12461"/>
                  </a:lnTo>
                  <a:lnTo>
                    <a:pt x="44" y="12522"/>
                  </a:lnTo>
                  <a:lnTo>
                    <a:pt x="7080" y="14003"/>
                  </a:lnTo>
                  <a:lnTo>
                    <a:pt x="7039" y="2451"/>
                  </a:lnTo>
                  <a:lnTo>
                    <a:pt x="7039" y="2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4"/>
            <p:cNvSpPr/>
            <p:nvPr/>
          </p:nvSpPr>
          <p:spPr>
            <a:xfrm>
              <a:off x="5033075" y="3209125"/>
              <a:ext cx="4850" cy="293600"/>
            </a:xfrm>
            <a:custGeom>
              <a:avLst/>
              <a:gdLst/>
              <a:ahLst/>
              <a:cxnLst/>
              <a:rect l="l" t="t" r="r" b="b"/>
              <a:pathLst>
                <a:path w="194" h="11744" extrusionOk="0">
                  <a:moveTo>
                    <a:pt x="76" y="0"/>
                  </a:moveTo>
                  <a:cubicBezTo>
                    <a:pt x="34" y="0"/>
                    <a:pt x="1" y="34"/>
                    <a:pt x="1" y="77"/>
                  </a:cubicBezTo>
                  <a:lnTo>
                    <a:pt x="42" y="11668"/>
                  </a:lnTo>
                  <a:cubicBezTo>
                    <a:pt x="43" y="11709"/>
                    <a:pt x="76" y="11742"/>
                    <a:pt x="118" y="11744"/>
                  </a:cubicBezTo>
                  <a:cubicBezTo>
                    <a:pt x="159" y="11744"/>
                    <a:pt x="194" y="11709"/>
                    <a:pt x="194" y="11667"/>
                  </a:cubicBezTo>
                  <a:lnTo>
                    <a:pt x="151" y="75"/>
                  </a:lnTo>
                  <a:cubicBezTo>
                    <a:pt x="151" y="34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4"/>
            <p:cNvSpPr/>
            <p:nvPr/>
          </p:nvSpPr>
          <p:spPr>
            <a:xfrm>
              <a:off x="4816700" y="3136400"/>
              <a:ext cx="5475" cy="318800"/>
            </a:xfrm>
            <a:custGeom>
              <a:avLst/>
              <a:gdLst/>
              <a:ahLst/>
              <a:cxnLst/>
              <a:rect l="l" t="t" r="r" b="b"/>
              <a:pathLst>
                <a:path w="219" h="12752" extrusionOk="0">
                  <a:moveTo>
                    <a:pt x="75" y="1"/>
                  </a:moveTo>
                  <a:cubicBezTo>
                    <a:pt x="34" y="1"/>
                    <a:pt x="0" y="35"/>
                    <a:pt x="0" y="76"/>
                  </a:cubicBezTo>
                  <a:lnTo>
                    <a:pt x="66" y="12676"/>
                  </a:lnTo>
                  <a:cubicBezTo>
                    <a:pt x="67" y="12718"/>
                    <a:pt x="101" y="12751"/>
                    <a:pt x="143" y="12751"/>
                  </a:cubicBezTo>
                  <a:cubicBezTo>
                    <a:pt x="185" y="12751"/>
                    <a:pt x="218" y="12717"/>
                    <a:pt x="218" y="12676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4"/>
            <p:cNvSpPr/>
            <p:nvPr/>
          </p:nvSpPr>
          <p:spPr>
            <a:xfrm>
              <a:off x="4683225" y="3557700"/>
              <a:ext cx="172050" cy="364075"/>
            </a:xfrm>
            <a:custGeom>
              <a:avLst/>
              <a:gdLst/>
              <a:ahLst/>
              <a:cxnLst/>
              <a:rect l="l" t="t" r="r" b="b"/>
              <a:pathLst>
                <a:path w="6882" h="14563" extrusionOk="0">
                  <a:moveTo>
                    <a:pt x="107" y="1"/>
                  </a:moveTo>
                  <a:cubicBezTo>
                    <a:pt x="28" y="1"/>
                    <a:pt x="0" y="124"/>
                    <a:pt x="88" y="150"/>
                  </a:cubicBezTo>
                  <a:lnTo>
                    <a:pt x="6685" y="2071"/>
                  </a:lnTo>
                  <a:lnTo>
                    <a:pt x="6729" y="14380"/>
                  </a:lnTo>
                  <a:lnTo>
                    <a:pt x="172" y="13179"/>
                  </a:lnTo>
                  <a:cubicBezTo>
                    <a:pt x="165" y="13177"/>
                    <a:pt x="158" y="13177"/>
                    <a:pt x="152" y="13177"/>
                  </a:cubicBezTo>
                  <a:cubicBezTo>
                    <a:pt x="67" y="13177"/>
                    <a:pt x="48" y="13312"/>
                    <a:pt x="144" y="13328"/>
                  </a:cubicBezTo>
                  <a:lnTo>
                    <a:pt x="6881" y="14562"/>
                  </a:lnTo>
                  <a:lnTo>
                    <a:pt x="6835" y="2014"/>
                  </a:lnTo>
                  <a:lnTo>
                    <a:pt x="6835" y="1957"/>
                  </a:lnTo>
                  <a:lnTo>
                    <a:pt x="131" y="5"/>
                  </a:lnTo>
                  <a:cubicBezTo>
                    <a:pt x="122" y="2"/>
                    <a:pt x="114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4"/>
            <p:cNvSpPr/>
            <p:nvPr/>
          </p:nvSpPr>
          <p:spPr>
            <a:xfrm>
              <a:off x="4889350" y="3614150"/>
              <a:ext cx="176975" cy="337025"/>
            </a:xfrm>
            <a:custGeom>
              <a:avLst/>
              <a:gdLst/>
              <a:ahLst/>
              <a:cxnLst/>
              <a:rect l="l" t="t" r="r" b="b"/>
              <a:pathLst>
                <a:path w="7079" h="13481" extrusionOk="0">
                  <a:moveTo>
                    <a:pt x="152" y="197"/>
                  </a:moveTo>
                  <a:lnTo>
                    <a:pt x="6887" y="1993"/>
                  </a:lnTo>
                  <a:lnTo>
                    <a:pt x="6928" y="13309"/>
                  </a:lnTo>
                  <a:lnTo>
                    <a:pt x="195" y="12388"/>
                  </a:lnTo>
                  <a:lnTo>
                    <a:pt x="152" y="197"/>
                  </a:lnTo>
                  <a:close/>
                  <a:moveTo>
                    <a:pt x="1" y="1"/>
                  </a:moveTo>
                  <a:lnTo>
                    <a:pt x="45" y="12454"/>
                  </a:lnTo>
                  <a:lnTo>
                    <a:pt x="45" y="12520"/>
                  </a:lnTo>
                  <a:lnTo>
                    <a:pt x="6993" y="13468"/>
                  </a:lnTo>
                  <a:lnTo>
                    <a:pt x="7079" y="13480"/>
                  </a:lnTo>
                  <a:lnTo>
                    <a:pt x="7038" y="1935"/>
                  </a:lnTo>
                  <a:lnTo>
                    <a:pt x="7038" y="1877"/>
                  </a:lnTo>
                  <a:lnTo>
                    <a:pt x="96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4"/>
            <p:cNvSpPr/>
            <p:nvPr/>
          </p:nvSpPr>
          <p:spPr>
            <a:xfrm>
              <a:off x="5034675" y="3653550"/>
              <a:ext cx="4850" cy="293625"/>
            </a:xfrm>
            <a:custGeom>
              <a:avLst/>
              <a:gdLst/>
              <a:ahLst/>
              <a:cxnLst/>
              <a:rect l="l" t="t" r="r" b="b"/>
              <a:pathLst>
                <a:path w="194" h="11745" extrusionOk="0">
                  <a:moveTo>
                    <a:pt x="76" y="1"/>
                  </a:moveTo>
                  <a:cubicBezTo>
                    <a:pt x="35" y="1"/>
                    <a:pt x="0" y="35"/>
                    <a:pt x="0" y="76"/>
                  </a:cubicBezTo>
                  <a:lnTo>
                    <a:pt x="42" y="11668"/>
                  </a:lnTo>
                  <a:cubicBezTo>
                    <a:pt x="42" y="11710"/>
                    <a:pt x="76" y="11743"/>
                    <a:pt x="118" y="11744"/>
                  </a:cubicBezTo>
                  <a:cubicBezTo>
                    <a:pt x="159" y="11743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1" y="35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4"/>
            <p:cNvSpPr/>
            <p:nvPr/>
          </p:nvSpPr>
          <p:spPr>
            <a:xfrm>
              <a:off x="4818350" y="3596950"/>
              <a:ext cx="5475" cy="318775"/>
            </a:xfrm>
            <a:custGeom>
              <a:avLst/>
              <a:gdLst/>
              <a:ahLst/>
              <a:cxnLst/>
              <a:rect l="l" t="t" r="r" b="b"/>
              <a:pathLst>
                <a:path w="219" h="12751" extrusionOk="0">
                  <a:moveTo>
                    <a:pt x="75" y="0"/>
                  </a:moveTo>
                  <a:cubicBezTo>
                    <a:pt x="35" y="2"/>
                    <a:pt x="1" y="35"/>
                    <a:pt x="0" y="77"/>
                  </a:cubicBezTo>
                  <a:lnTo>
                    <a:pt x="66" y="12675"/>
                  </a:lnTo>
                  <a:cubicBezTo>
                    <a:pt x="68" y="12716"/>
                    <a:pt x="101" y="12751"/>
                    <a:pt x="143" y="12751"/>
                  </a:cubicBezTo>
                  <a:cubicBezTo>
                    <a:pt x="184" y="12749"/>
                    <a:pt x="218" y="12715"/>
                    <a:pt x="218" y="12674"/>
                  </a:cubicBezTo>
                  <a:lnTo>
                    <a:pt x="152" y="76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4"/>
            <p:cNvSpPr/>
            <p:nvPr/>
          </p:nvSpPr>
          <p:spPr>
            <a:xfrm>
              <a:off x="4333325" y="3490675"/>
              <a:ext cx="208500" cy="390900"/>
            </a:xfrm>
            <a:custGeom>
              <a:avLst/>
              <a:gdLst/>
              <a:ahLst/>
              <a:cxnLst/>
              <a:rect l="l" t="t" r="r" b="b"/>
              <a:pathLst>
                <a:path w="8340" h="15636" extrusionOk="0">
                  <a:moveTo>
                    <a:pt x="451" y="190"/>
                  </a:moveTo>
                  <a:lnTo>
                    <a:pt x="8075" y="1907"/>
                  </a:lnTo>
                  <a:lnTo>
                    <a:pt x="8186" y="15461"/>
                  </a:lnTo>
                  <a:lnTo>
                    <a:pt x="155" y="14337"/>
                  </a:lnTo>
                  <a:lnTo>
                    <a:pt x="451" y="190"/>
                  </a:lnTo>
                  <a:close/>
                  <a:moveTo>
                    <a:pt x="305" y="1"/>
                  </a:moveTo>
                  <a:lnTo>
                    <a:pt x="2" y="14400"/>
                  </a:lnTo>
                  <a:lnTo>
                    <a:pt x="1" y="14467"/>
                  </a:lnTo>
                  <a:lnTo>
                    <a:pt x="8252" y="15623"/>
                  </a:lnTo>
                  <a:lnTo>
                    <a:pt x="8339" y="15635"/>
                  </a:lnTo>
                  <a:lnTo>
                    <a:pt x="8226" y="1846"/>
                  </a:lnTo>
                  <a:lnTo>
                    <a:pt x="8226" y="1787"/>
                  </a:lnTo>
                  <a:lnTo>
                    <a:pt x="395" y="2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4"/>
            <p:cNvSpPr/>
            <p:nvPr/>
          </p:nvSpPr>
          <p:spPr>
            <a:xfrm>
              <a:off x="4075825" y="3426425"/>
              <a:ext cx="221700" cy="421725"/>
            </a:xfrm>
            <a:custGeom>
              <a:avLst/>
              <a:gdLst/>
              <a:ahLst/>
              <a:cxnLst/>
              <a:rect l="l" t="t" r="r" b="b"/>
              <a:pathLst>
                <a:path w="8868" h="16869" extrusionOk="0">
                  <a:moveTo>
                    <a:pt x="82" y="1"/>
                  </a:moveTo>
                  <a:cubicBezTo>
                    <a:pt x="49" y="1"/>
                    <a:pt x="17" y="24"/>
                    <a:pt x="9" y="59"/>
                  </a:cubicBezTo>
                  <a:cubicBezTo>
                    <a:pt x="0" y="99"/>
                    <a:pt x="24" y="139"/>
                    <a:pt x="65" y="150"/>
                  </a:cubicBezTo>
                  <a:lnTo>
                    <a:pt x="8596" y="2246"/>
                  </a:lnTo>
                  <a:lnTo>
                    <a:pt x="8715" y="16698"/>
                  </a:lnTo>
                  <a:lnTo>
                    <a:pt x="219" y="15670"/>
                  </a:lnTo>
                  <a:cubicBezTo>
                    <a:pt x="217" y="15670"/>
                    <a:pt x="214" y="15669"/>
                    <a:pt x="212" y="15669"/>
                  </a:cubicBezTo>
                  <a:cubicBezTo>
                    <a:pt x="174" y="15669"/>
                    <a:pt x="141" y="15697"/>
                    <a:pt x="136" y="15736"/>
                  </a:cubicBezTo>
                  <a:cubicBezTo>
                    <a:pt x="131" y="15777"/>
                    <a:pt x="160" y="15814"/>
                    <a:pt x="202" y="15819"/>
                  </a:cubicBezTo>
                  <a:lnTo>
                    <a:pt x="8783" y="16859"/>
                  </a:lnTo>
                  <a:lnTo>
                    <a:pt x="8867" y="16868"/>
                  </a:lnTo>
                  <a:lnTo>
                    <a:pt x="8748" y="2185"/>
                  </a:lnTo>
                  <a:lnTo>
                    <a:pt x="8748" y="2127"/>
                  </a:lnTo>
                  <a:lnTo>
                    <a:pt x="101" y="3"/>
                  </a:lnTo>
                  <a:cubicBezTo>
                    <a:pt x="94" y="2"/>
                    <a:pt x="88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4"/>
            <p:cNvSpPr/>
            <p:nvPr/>
          </p:nvSpPr>
          <p:spPr>
            <a:xfrm>
              <a:off x="4511400" y="3529725"/>
              <a:ext cx="6600" cy="346175"/>
            </a:xfrm>
            <a:custGeom>
              <a:avLst/>
              <a:gdLst/>
              <a:ahLst/>
              <a:cxnLst/>
              <a:rect l="l" t="t" r="r" b="b"/>
              <a:pathLst>
                <a:path w="264" h="13847" extrusionOk="0">
                  <a:moveTo>
                    <a:pt x="76" y="0"/>
                  </a:moveTo>
                  <a:cubicBezTo>
                    <a:pt x="34" y="2"/>
                    <a:pt x="1" y="35"/>
                    <a:pt x="1" y="77"/>
                  </a:cubicBezTo>
                  <a:lnTo>
                    <a:pt x="113" y="13771"/>
                  </a:lnTo>
                  <a:cubicBezTo>
                    <a:pt x="113" y="13812"/>
                    <a:pt x="148" y="13846"/>
                    <a:pt x="188" y="13846"/>
                  </a:cubicBezTo>
                  <a:cubicBezTo>
                    <a:pt x="231" y="13845"/>
                    <a:pt x="264" y="13810"/>
                    <a:pt x="264" y="13769"/>
                  </a:cubicBezTo>
                  <a:lnTo>
                    <a:pt x="151" y="76"/>
                  </a:lnTo>
                  <a:cubicBezTo>
                    <a:pt x="151" y="33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4"/>
            <p:cNvSpPr/>
            <p:nvPr/>
          </p:nvSpPr>
          <p:spPr>
            <a:xfrm>
              <a:off x="4263925" y="3472775"/>
              <a:ext cx="6825" cy="370675"/>
            </a:xfrm>
            <a:custGeom>
              <a:avLst/>
              <a:gdLst/>
              <a:ahLst/>
              <a:cxnLst/>
              <a:rect l="l" t="t" r="r" b="b"/>
              <a:pathLst>
                <a:path w="273" h="14827" extrusionOk="0">
                  <a:moveTo>
                    <a:pt x="76" y="1"/>
                  </a:moveTo>
                  <a:cubicBezTo>
                    <a:pt x="35" y="1"/>
                    <a:pt x="1" y="35"/>
                    <a:pt x="2" y="76"/>
                  </a:cubicBezTo>
                  <a:lnTo>
                    <a:pt x="122" y="14751"/>
                  </a:lnTo>
                  <a:cubicBezTo>
                    <a:pt x="122" y="14794"/>
                    <a:pt x="155" y="14827"/>
                    <a:pt x="198" y="14827"/>
                  </a:cubicBezTo>
                  <a:cubicBezTo>
                    <a:pt x="239" y="14827"/>
                    <a:pt x="273" y="14792"/>
                    <a:pt x="273" y="14750"/>
                  </a:cubicBezTo>
                  <a:lnTo>
                    <a:pt x="151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4"/>
            <p:cNvSpPr/>
            <p:nvPr/>
          </p:nvSpPr>
          <p:spPr>
            <a:xfrm>
              <a:off x="3666025" y="1462975"/>
              <a:ext cx="249800" cy="545675"/>
            </a:xfrm>
            <a:custGeom>
              <a:avLst/>
              <a:gdLst/>
              <a:ahLst/>
              <a:cxnLst/>
              <a:rect l="l" t="t" r="r" b="b"/>
              <a:pathLst>
                <a:path w="9992" h="21827" extrusionOk="0">
                  <a:moveTo>
                    <a:pt x="151" y="269"/>
                  </a:moveTo>
                  <a:lnTo>
                    <a:pt x="9807" y="6092"/>
                  </a:lnTo>
                  <a:lnTo>
                    <a:pt x="9840" y="21578"/>
                  </a:lnTo>
                  <a:lnTo>
                    <a:pt x="187" y="16589"/>
                  </a:lnTo>
                  <a:lnTo>
                    <a:pt x="151" y="269"/>
                  </a:lnTo>
                  <a:close/>
                  <a:moveTo>
                    <a:pt x="0" y="0"/>
                  </a:moveTo>
                  <a:lnTo>
                    <a:pt x="36" y="16635"/>
                  </a:lnTo>
                  <a:lnTo>
                    <a:pt x="36" y="16680"/>
                  </a:lnTo>
                  <a:lnTo>
                    <a:pt x="9992" y="21827"/>
                  </a:lnTo>
                  <a:lnTo>
                    <a:pt x="9959" y="6048"/>
                  </a:lnTo>
                  <a:lnTo>
                    <a:pt x="9959" y="6006"/>
                  </a:lnTo>
                  <a:lnTo>
                    <a:pt x="115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4"/>
            <p:cNvSpPr/>
            <p:nvPr/>
          </p:nvSpPr>
          <p:spPr>
            <a:xfrm>
              <a:off x="3290375" y="1216825"/>
              <a:ext cx="304675" cy="623850"/>
            </a:xfrm>
            <a:custGeom>
              <a:avLst/>
              <a:gdLst/>
              <a:ahLst/>
              <a:cxnLst/>
              <a:rect l="l" t="t" r="r" b="b"/>
              <a:pathLst>
                <a:path w="12187" h="24954" extrusionOk="0">
                  <a:moveTo>
                    <a:pt x="151" y="280"/>
                  </a:moveTo>
                  <a:lnTo>
                    <a:pt x="12001" y="8063"/>
                  </a:lnTo>
                  <a:lnTo>
                    <a:pt x="12035" y="24698"/>
                  </a:lnTo>
                  <a:lnTo>
                    <a:pt x="190" y="18086"/>
                  </a:lnTo>
                  <a:lnTo>
                    <a:pt x="151" y="280"/>
                  </a:lnTo>
                  <a:close/>
                  <a:moveTo>
                    <a:pt x="1" y="0"/>
                  </a:moveTo>
                  <a:lnTo>
                    <a:pt x="39" y="18131"/>
                  </a:lnTo>
                  <a:lnTo>
                    <a:pt x="39" y="18174"/>
                  </a:lnTo>
                  <a:lnTo>
                    <a:pt x="12187" y="24954"/>
                  </a:lnTo>
                  <a:lnTo>
                    <a:pt x="12187" y="24954"/>
                  </a:lnTo>
                  <a:lnTo>
                    <a:pt x="12151" y="8022"/>
                  </a:lnTo>
                  <a:lnTo>
                    <a:pt x="12151" y="79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4"/>
            <p:cNvSpPr/>
            <p:nvPr/>
          </p:nvSpPr>
          <p:spPr>
            <a:xfrm>
              <a:off x="3881525" y="1594675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35" y="0"/>
                    <a:pt x="2" y="33"/>
                    <a:pt x="0" y="76"/>
                  </a:cubicBezTo>
                  <a:lnTo>
                    <a:pt x="33" y="15946"/>
                  </a:lnTo>
                  <a:cubicBezTo>
                    <a:pt x="35" y="15986"/>
                    <a:pt x="67" y="16020"/>
                    <a:pt x="108" y="16020"/>
                  </a:cubicBezTo>
                  <a:cubicBezTo>
                    <a:pt x="108" y="16020"/>
                    <a:pt x="109" y="16020"/>
                    <a:pt x="110" y="16020"/>
                  </a:cubicBezTo>
                  <a:lnTo>
                    <a:pt x="110" y="16021"/>
                  </a:lnTo>
                  <a:cubicBezTo>
                    <a:pt x="151" y="16021"/>
                    <a:pt x="185" y="15988"/>
                    <a:pt x="185" y="15946"/>
                  </a:cubicBezTo>
                  <a:lnTo>
                    <a:pt x="152" y="76"/>
                  </a:lnTo>
                  <a:cubicBezTo>
                    <a:pt x="152" y="34"/>
                    <a:pt x="119" y="0"/>
                    <a:pt x="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4"/>
            <p:cNvSpPr/>
            <p:nvPr/>
          </p:nvSpPr>
          <p:spPr>
            <a:xfrm>
              <a:off x="3564175" y="139862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9" y="1"/>
                  </a:moveTo>
                  <a:cubicBezTo>
                    <a:pt x="78" y="1"/>
                    <a:pt x="77" y="1"/>
                    <a:pt x="76" y="1"/>
                  </a:cubicBezTo>
                  <a:cubicBezTo>
                    <a:pt x="75" y="1"/>
                    <a:pt x="75" y="1"/>
                    <a:pt x="74" y="1"/>
                  </a:cubicBezTo>
                  <a:cubicBezTo>
                    <a:pt x="34" y="1"/>
                    <a:pt x="1" y="34"/>
                    <a:pt x="2" y="76"/>
                  </a:cubicBezTo>
                  <a:lnTo>
                    <a:pt x="38" y="16898"/>
                  </a:lnTo>
                  <a:cubicBezTo>
                    <a:pt x="38" y="16939"/>
                    <a:pt x="71" y="16974"/>
                    <a:pt x="113" y="16974"/>
                  </a:cubicBezTo>
                  <a:cubicBezTo>
                    <a:pt x="154" y="16974"/>
                    <a:pt x="188" y="16939"/>
                    <a:pt x="187" y="16898"/>
                  </a:cubicBezTo>
                  <a:lnTo>
                    <a:pt x="152" y="75"/>
                  </a:lnTo>
                  <a:cubicBezTo>
                    <a:pt x="152" y="34"/>
                    <a:pt x="120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4"/>
            <p:cNvSpPr/>
            <p:nvPr/>
          </p:nvSpPr>
          <p:spPr>
            <a:xfrm>
              <a:off x="3667275" y="2066575"/>
              <a:ext cx="249775" cy="516375"/>
            </a:xfrm>
            <a:custGeom>
              <a:avLst/>
              <a:gdLst/>
              <a:ahLst/>
              <a:cxnLst/>
              <a:rect l="l" t="t" r="r" b="b"/>
              <a:pathLst>
                <a:path w="9991" h="20655" extrusionOk="0">
                  <a:moveTo>
                    <a:pt x="153" y="242"/>
                  </a:moveTo>
                  <a:lnTo>
                    <a:pt x="9806" y="4937"/>
                  </a:lnTo>
                  <a:lnTo>
                    <a:pt x="9839" y="20431"/>
                  </a:lnTo>
                  <a:lnTo>
                    <a:pt x="188" y="16570"/>
                  </a:lnTo>
                  <a:lnTo>
                    <a:pt x="153" y="242"/>
                  </a:lnTo>
                  <a:close/>
                  <a:moveTo>
                    <a:pt x="1" y="0"/>
                  </a:moveTo>
                  <a:lnTo>
                    <a:pt x="36" y="16622"/>
                  </a:lnTo>
                  <a:lnTo>
                    <a:pt x="36" y="16672"/>
                  </a:lnTo>
                  <a:lnTo>
                    <a:pt x="9886" y="20612"/>
                  </a:lnTo>
                  <a:lnTo>
                    <a:pt x="9991" y="20655"/>
                  </a:lnTo>
                  <a:lnTo>
                    <a:pt x="9958" y="4889"/>
                  </a:lnTo>
                  <a:lnTo>
                    <a:pt x="9958" y="4841"/>
                  </a:lnTo>
                  <a:lnTo>
                    <a:pt x="109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4"/>
            <p:cNvSpPr/>
            <p:nvPr/>
          </p:nvSpPr>
          <p:spPr>
            <a:xfrm>
              <a:off x="3291725" y="1865875"/>
              <a:ext cx="304625" cy="586775"/>
            </a:xfrm>
            <a:custGeom>
              <a:avLst/>
              <a:gdLst/>
              <a:ahLst/>
              <a:cxnLst/>
              <a:rect l="l" t="t" r="r" b="b"/>
              <a:pathLst>
                <a:path w="12185" h="23471" extrusionOk="0">
                  <a:moveTo>
                    <a:pt x="153" y="252"/>
                  </a:moveTo>
                  <a:lnTo>
                    <a:pt x="11998" y="6596"/>
                  </a:lnTo>
                  <a:lnTo>
                    <a:pt x="12034" y="23239"/>
                  </a:lnTo>
                  <a:lnTo>
                    <a:pt x="12034" y="23239"/>
                  </a:lnTo>
                  <a:lnTo>
                    <a:pt x="190" y="18067"/>
                  </a:lnTo>
                  <a:lnTo>
                    <a:pt x="153" y="252"/>
                  </a:lnTo>
                  <a:close/>
                  <a:moveTo>
                    <a:pt x="1" y="0"/>
                  </a:moveTo>
                  <a:lnTo>
                    <a:pt x="39" y="18116"/>
                  </a:lnTo>
                  <a:lnTo>
                    <a:pt x="39" y="18166"/>
                  </a:lnTo>
                  <a:lnTo>
                    <a:pt x="12184" y="23470"/>
                  </a:lnTo>
                  <a:lnTo>
                    <a:pt x="12184" y="23470"/>
                  </a:lnTo>
                  <a:lnTo>
                    <a:pt x="12149" y="6550"/>
                  </a:lnTo>
                  <a:lnTo>
                    <a:pt x="12149" y="65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4"/>
            <p:cNvSpPr/>
            <p:nvPr/>
          </p:nvSpPr>
          <p:spPr>
            <a:xfrm>
              <a:off x="3882750" y="217270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3" y="15946"/>
                  </a:lnTo>
                  <a:cubicBezTo>
                    <a:pt x="33" y="15988"/>
                    <a:pt x="68" y="16021"/>
                    <a:pt x="109" y="16021"/>
                  </a:cubicBezTo>
                  <a:cubicBezTo>
                    <a:pt x="151" y="16021"/>
                    <a:pt x="184" y="15988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4"/>
            <p:cNvSpPr/>
            <p:nvPr/>
          </p:nvSpPr>
          <p:spPr>
            <a:xfrm>
              <a:off x="3565500" y="2014025"/>
              <a:ext cx="4700" cy="424350"/>
            </a:xfrm>
            <a:custGeom>
              <a:avLst/>
              <a:gdLst/>
              <a:ahLst/>
              <a:cxnLst/>
              <a:rect l="l" t="t" r="r" b="b"/>
              <a:pathLst>
                <a:path w="188" h="16974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33" y="0"/>
                    <a:pt x="1" y="34"/>
                    <a:pt x="1" y="75"/>
                  </a:cubicBezTo>
                  <a:lnTo>
                    <a:pt x="36" y="16898"/>
                  </a:lnTo>
                  <a:cubicBezTo>
                    <a:pt x="36" y="16940"/>
                    <a:pt x="71" y="16973"/>
                    <a:pt x="112" y="16973"/>
                  </a:cubicBezTo>
                  <a:cubicBezTo>
                    <a:pt x="154" y="16973"/>
                    <a:pt x="187" y="16939"/>
                    <a:pt x="187" y="16898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4"/>
            <p:cNvSpPr/>
            <p:nvPr/>
          </p:nvSpPr>
          <p:spPr>
            <a:xfrm>
              <a:off x="3668775" y="2754950"/>
              <a:ext cx="249675" cy="480125"/>
            </a:xfrm>
            <a:custGeom>
              <a:avLst/>
              <a:gdLst/>
              <a:ahLst/>
              <a:cxnLst/>
              <a:rect l="l" t="t" r="r" b="b"/>
              <a:pathLst>
                <a:path w="9987" h="19205" extrusionOk="0">
                  <a:moveTo>
                    <a:pt x="151" y="212"/>
                  </a:moveTo>
                  <a:lnTo>
                    <a:pt x="9801" y="3507"/>
                  </a:lnTo>
                  <a:lnTo>
                    <a:pt x="9834" y="19010"/>
                  </a:lnTo>
                  <a:lnTo>
                    <a:pt x="185" y="16548"/>
                  </a:lnTo>
                  <a:lnTo>
                    <a:pt x="151" y="212"/>
                  </a:lnTo>
                  <a:close/>
                  <a:moveTo>
                    <a:pt x="0" y="1"/>
                  </a:moveTo>
                  <a:lnTo>
                    <a:pt x="34" y="16608"/>
                  </a:lnTo>
                  <a:lnTo>
                    <a:pt x="34" y="16666"/>
                  </a:lnTo>
                  <a:lnTo>
                    <a:pt x="9891" y="19180"/>
                  </a:lnTo>
                  <a:lnTo>
                    <a:pt x="9986" y="19204"/>
                  </a:lnTo>
                  <a:lnTo>
                    <a:pt x="9986" y="19204"/>
                  </a:lnTo>
                  <a:lnTo>
                    <a:pt x="9952" y="3453"/>
                  </a:lnTo>
                  <a:lnTo>
                    <a:pt x="9952" y="3399"/>
                  </a:lnTo>
                  <a:lnTo>
                    <a:pt x="100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4"/>
            <p:cNvSpPr/>
            <p:nvPr/>
          </p:nvSpPr>
          <p:spPr>
            <a:xfrm>
              <a:off x="3293325" y="2610750"/>
              <a:ext cx="304500" cy="540725"/>
            </a:xfrm>
            <a:custGeom>
              <a:avLst/>
              <a:gdLst/>
              <a:ahLst/>
              <a:cxnLst/>
              <a:rect l="l" t="t" r="r" b="b"/>
              <a:pathLst>
                <a:path w="12180" h="21629" extrusionOk="0">
                  <a:moveTo>
                    <a:pt x="151" y="221"/>
                  </a:moveTo>
                  <a:lnTo>
                    <a:pt x="11994" y="4775"/>
                  </a:lnTo>
                  <a:lnTo>
                    <a:pt x="12029" y="21427"/>
                  </a:lnTo>
                  <a:lnTo>
                    <a:pt x="189" y="18045"/>
                  </a:lnTo>
                  <a:lnTo>
                    <a:pt x="151" y="221"/>
                  </a:lnTo>
                  <a:close/>
                  <a:moveTo>
                    <a:pt x="0" y="0"/>
                  </a:moveTo>
                  <a:lnTo>
                    <a:pt x="39" y="18102"/>
                  </a:lnTo>
                  <a:lnTo>
                    <a:pt x="39" y="18158"/>
                  </a:lnTo>
                  <a:lnTo>
                    <a:pt x="12083" y="21600"/>
                  </a:lnTo>
                  <a:lnTo>
                    <a:pt x="12180" y="21628"/>
                  </a:lnTo>
                  <a:lnTo>
                    <a:pt x="12144" y="4724"/>
                  </a:lnTo>
                  <a:lnTo>
                    <a:pt x="12144" y="4672"/>
                  </a:lnTo>
                  <a:lnTo>
                    <a:pt x="103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4"/>
            <p:cNvSpPr/>
            <p:nvPr/>
          </p:nvSpPr>
          <p:spPr>
            <a:xfrm>
              <a:off x="3884125" y="2829450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34" y="0"/>
                    <a:pt x="1" y="33"/>
                    <a:pt x="1" y="76"/>
                  </a:cubicBezTo>
                  <a:lnTo>
                    <a:pt x="35" y="15945"/>
                  </a:lnTo>
                  <a:cubicBezTo>
                    <a:pt x="35" y="15986"/>
                    <a:pt x="68" y="16021"/>
                    <a:pt x="110" y="16021"/>
                  </a:cubicBezTo>
                  <a:cubicBezTo>
                    <a:pt x="151" y="16021"/>
                    <a:pt x="186" y="15986"/>
                    <a:pt x="186" y="15944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4"/>
            <p:cNvSpPr/>
            <p:nvPr/>
          </p:nvSpPr>
          <p:spPr>
            <a:xfrm>
              <a:off x="3567000" y="2717100"/>
              <a:ext cx="4700" cy="424400"/>
            </a:xfrm>
            <a:custGeom>
              <a:avLst/>
              <a:gdLst/>
              <a:ahLst/>
              <a:cxnLst/>
              <a:rect l="l" t="t" r="r" b="b"/>
              <a:pathLst>
                <a:path w="188" h="16976" extrusionOk="0">
                  <a:moveTo>
                    <a:pt x="75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6" y="16900"/>
                  </a:lnTo>
                  <a:cubicBezTo>
                    <a:pt x="36" y="16941"/>
                    <a:pt x="70" y="16974"/>
                    <a:pt x="111" y="16974"/>
                  </a:cubicBezTo>
                  <a:lnTo>
                    <a:pt x="112" y="16975"/>
                  </a:lnTo>
                  <a:cubicBezTo>
                    <a:pt x="153" y="16975"/>
                    <a:pt x="188" y="16941"/>
                    <a:pt x="186" y="16900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4"/>
            <p:cNvSpPr/>
            <p:nvPr/>
          </p:nvSpPr>
          <p:spPr>
            <a:xfrm>
              <a:off x="3669975" y="3343400"/>
              <a:ext cx="249650" cy="453875"/>
            </a:xfrm>
            <a:custGeom>
              <a:avLst/>
              <a:gdLst/>
              <a:ahLst/>
              <a:cxnLst/>
              <a:rect l="l" t="t" r="r" b="b"/>
              <a:pathLst>
                <a:path w="9986" h="18155" extrusionOk="0">
                  <a:moveTo>
                    <a:pt x="152" y="192"/>
                  </a:moveTo>
                  <a:lnTo>
                    <a:pt x="9801" y="2472"/>
                  </a:lnTo>
                  <a:lnTo>
                    <a:pt x="9834" y="17979"/>
                  </a:lnTo>
                  <a:lnTo>
                    <a:pt x="187" y="16531"/>
                  </a:lnTo>
                  <a:lnTo>
                    <a:pt x="152" y="192"/>
                  </a:lnTo>
                  <a:close/>
                  <a:moveTo>
                    <a:pt x="1" y="0"/>
                  </a:moveTo>
                  <a:lnTo>
                    <a:pt x="37" y="16597"/>
                  </a:lnTo>
                  <a:lnTo>
                    <a:pt x="37" y="16661"/>
                  </a:lnTo>
                  <a:lnTo>
                    <a:pt x="9899" y="18141"/>
                  </a:lnTo>
                  <a:lnTo>
                    <a:pt x="9986" y="18154"/>
                  </a:lnTo>
                  <a:lnTo>
                    <a:pt x="9953" y="2413"/>
                  </a:lnTo>
                  <a:lnTo>
                    <a:pt x="9953" y="2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4"/>
            <p:cNvSpPr/>
            <p:nvPr/>
          </p:nvSpPr>
          <p:spPr>
            <a:xfrm>
              <a:off x="3294650" y="3240000"/>
              <a:ext cx="304450" cy="507450"/>
            </a:xfrm>
            <a:custGeom>
              <a:avLst/>
              <a:gdLst/>
              <a:ahLst/>
              <a:cxnLst/>
              <a:rect l="l" t="t" r="r" b="b"/>
              <a:pathLst>
                <a:path w="12178" h="20298" extrusionOk="0">
                  <a:moveTo>
                    <a:pt x="152" y="199"/>
                  </a:moveTo>
                  <a:lnTo>
                    <a:pt x="11991" y="3461"/>
                  </a:lnTo>
                  <a:lnTo>
                    <a:pt x="12027" y="20118"/>
                  </a:lnTo>
                  <a:lnTo>
                    <a:pt x="12027" y="20118"/>
                  </a:lnTo>
                  <a:lnTo>
                    <a:pt x="189" y="18027"/>
                  </a:lnTo>
                  <a:lnTo>
                    <a:pt x="152" y="199"/>
                  </a:lnTo>
                  <a:close/>
                  <a:moveTo>
                    <a:pt x="0" y="0"/>
                  </a:moveTo>
                  <a:lnTo>
                    <a:pt x="39" y="18089"/>
                  </a:lnTo>
                  <a:lnTo>
                    <a:pt x="39" y="18152"/>
                  </a:lnTo>
                  <a:lnTo>
                    <a:pt x="12177" y="20298"/>
                  </a:lnTo>
                  <a:lnTo>
                    <a:pt x="12141" y="3404"/>
                  </a:lnTo>
                  <a:lnTo>
                    <a:pt x="12141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4"/>
            <p:cNvSpPr/>
            <p:nvPr/>
          </p:nvSpPr>
          <p:spPr>
            <a:xfrm>
              <a:off x="3885325" y="339495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5" y="15946"/>
                  </a:lnTo>
                  <a:cubicBezTo>
                    <a:pt x="35" y="15987"/>
                    <a:pt x="68" y="16021"/>
                    <a:pt x="110" y="16021"/>
                  </a:cubicBezTo>
                  <a:cubicBezTo>
                    <a:pt x="152" y="16021"/>
                    <a:pt x="185" y="15987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4"/>
            <p:cNvSpPr/>
            <p:nvPr/>
          </p:nvSpPr>
          <p:spPr>
            <a:xfrm>
              <a:off x="3568250" y="331617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33" y="0"/>
                    <a:pt x="0" y="34"/>
                    <a:pt x="2" y="76"/>
                  </a:cubicBezTo>
                  <a:lnTo>
                    <a:pt x="37" y="16898"/>
                  </a:lnTo>
                  <a:cubicBezTo>
                    <a:pt x="37" y="16939"/>
                    <a:pt x="70" y="16974"/>
                    <a:pt x="113" y="16974"/>
                  </a:cubicBezTo>
                  <a:cubicBezTo>
                    <a:pt x="154" y="16974"/>
                    <a:pt x="188" y="16939"/>
                    <a:pt x="188" y="16898"/>
                  </a:cubicBezTo>
                  <a:lnTo>
                    <a:pt x="152" y="74"/>
                  </a:lnTo>
                  <a:cubicBezTo>
                    <a:pt x="151" y="34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4"/>
            <p:cNvSpPr/>
            <p:nvPr/>
          </p:nvSpPr>
          <p:spPr>
            <a:xfrm>
              <a:off x="732475" y="238125"/>
              <a:ext cx="2556750" cy="1931825"/>
            </a:xfrm>
            <a:custGeom>
              <a:avLst/>
              <a:gdLst/>
              <a:ahLst/>
              <a:cxnLst/>
              <a:rect l="l" t="t" r="r" b="b"/>
              <a:pathLst>
                <a:path w="102270" h="77273" extrusionOk="0">
                  <a:moveTo>
                    <a:pt x="102269" y="0"/>
                  </a:moveTo>
                  <a:lnTo>
                    <a:pt x="89418" y="9571"/>
                  </a:lnTo>
                  <a:lnTo>
                    <a:pt x="76611" y="19198"/>
                  </a:lnTo>
                  <a:lnTo>
                    <a:pt x="50998" y="38456"/>
                  </a:lnTo>
                  <a:lnTo>
                    <a:pt x="25477" y="57835"/>
                  </a:lnTo>
                  <a:lnTo>
                    <a:pt x="12717" y="67525"/>
                  </a:lnTo>
                  <a:lnTo>
                    <a:pt x="1" y="77273"/>
                  </a:lnTo>
                  <a:lnTo>
                    <a:pt x="12850" y="67701"/>
                  </a:lnTo>
                  <a:lnTo>
                    <a:pt x="25658" y="58074"/>
                  </a:lnTo>
                  <a:lnTo>
                    <a:pt x="51271" y="38817"/>
                  </a:lnTo>
                  <a:lnTo>
                    <a:pt x="76792" y="19439"/>
                  </a:lnTo>
                  <a:lnTo>
                    <a:pt x="89552" y="9747"/>
                  </a:lnTo>
                  <a:lnTo>
                    <a:pt x="102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4"/>
            <p:cNvSpPr/>
            <p:nvPr/>
          </p:nvSpPr>
          <p:spPr>
            <a:xfrm>
              <a:off x="2469575" y="286600"/>
              <a:ext cx="4256375" cy="2835700"/>
            </a:xfrm>
            <a:custGeom>
              <a:avLst/>
              <a:gdLst/>
              <a:ahLst/>
              <a:cxnLst/>
              <a:rect l="l" t="t" r="r" b="b"/>
              <a:pathLst>
                <a:path w="170255" h="113428" extrusionOk="0">
                  <a:moveTo>
                    <a:pt x="0" y="1"/>
                  </a:moveTo>
                  <a:lnTo>
                    <a:pt x="21221" y="14270"/>
                  </a:lnTo>
                  <a:lnTo>
                    <a:pt x="42481" y="28482"/>
                  </a:lnTo>
                  <a:lnTo>
                    <a:pt x="85002" y="56902"/>
                  </a:lnTo>
                  <a:lnTo>
                    <a:pt x="127608" y="85196"/>
                  </a:lnTo>
                  <a:lnTo>
                    <a:pt x="148911" y="99341"/>
                  </a:lnTo>
                  <a:lnTo>
                    <a:pt x="170255" y="113427"/>
                  </a:lnTo>
                  <a:lnTo>
                    <a:pt x="149034" y="99158"/>
                  </a:lnTo>
                  <a:lnTo>
                    <a:pt x="127775" y="84946"/>
                  </a:lnTo>
                  <a:lnTo>
                    <a:pt x="85253" y="56526"/>
                  </a:lnTo>
                  <a:lnTo>
                    <a:pt x="42647" y="28232"/>
                  </a:lnTo>
                  <a:lnTo>
                    <a:pt x="21343" y="140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4"/>
            <p:cNvSpPr/>
            <p:nvPr/>
          </p:nvSpPr>
          <p:spPr>
            <a:xfrm>
              <a:off x="912750" y="3275075"/>
              <a:ext cx="5605800" cy="842375"/>
            </a:xfrm>
            <a:custGeom>
              <a:avLst/>
              <a:gdLst/>
              <a:ahLst/>
              <a:cxnLst/>
              <a:rect l="l" t="t" r="r" b="b"/>
              <a:pathLst>
                <a:path w="224232" h="33695" extrusionOk="0">
                  <a:moveTo>
                    <a:pt x="224232" y="1"/>
                  </a:moveTo>
                  <a:lnTo>
                    <a:pt x="196186" y="4103"/>
                  </a:lnTo>
                  <a:lnTo>
                    <a:pt x="168151" y="8276"/>
                  </a:lnTo>
                  <a:lnTo>
                    <a:pt x="112083" y="16625"/>
                  </a:lnTo>
                  <a:lnTo>
                    <a:pt x="56036" y="25124"/>
                  </a:lnTo>
                  <a:lnTo>
                    <a:pt x="28013" y="29374"/>
                  </a:lnTo>
                  <a:lnTo>
                    <a:pt x="0" y="33695"/>
                  </a:lnTo>
                  <a:lnTo>
                    <a:pt x="28046" y="29592"/>
                  </a:lnTo>
                  <a:lnTo>
                    <a:pt x="56081" y="25419"/>
                  </a:lnTo>
                  <a:lnTo>
                    <a:pt x="112149" y="17072"/>
                  </a:lnTo>
                  <a:lnTo>
                    <a:pt x="168196" y="8573"/>
                  </a:lnTo>
                  <a:lnTo>
                    <a:pt x="196219" y="4323"/>
                  </a:lnTo>
                  <a:lnTo>
                    <a:pt x="2242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4"/>
            <p:cNvSpPr/>
            <p:nvPr/>
          </p:nvSpPr>
          <p:spPr>
            <a:xfrm>
              <a:off x="2399975" y="4964925"/>
              <a:ext cx="4599750" cy="505100"/>
            </a:xfrm>
            <a:custGeom>
              <a:avLst/>
              <a:gdLst/>
              <a:ahLst/>
              <a:cxnLst/>
              <a:rect l="l" t="t" r="r" b="b"/>
              <a:pathLst>
                <a:path w="183990" h="20204" extrusionOk="0">
                  <a:moveTo>
                    <a:pt x="183750" y="1"/>
                  </a:moveTo>
                  <a:cubicBezTo>
                    <a:pt x="183742" y="1"/>
                    <a:pt x="183734" y="1"/>
                    <a:pt x="183725" y="2"/>
                  </a:cubicBezTo>
                  <a:lnTo>
                    <a:pt x="0" y="20203"/>
                  </a:lnTo>
                  <a:lnTo>
                    <a:pt x="183774" y="451"/>
                  </a:lnTo>
                  <a:lnTo>
                    <a:pt x="183776" y="451"/>
                  </a:lnTo>
                  <a:cubicBezTo>
                    <a:pt x="183900" y="438"/>
                    <a:pt x="183990" y="326"/>
                    <a:pt x="183975" y="202"/>
                  </a:cubicBezTo>
                  <a:cubicBezTo>
                    <a:pt x="183963" y="86"/>
                    <a:pt x="183864" y="1"/>
                    <a:pt x="183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4"/>
            <p:cNvSpPr/>
            <p:nvPr/>
          </p:nvSpPr>
          <p:spPr>
            <a:xfrm>
              <a:off x="619950" y="5078100"/>
              <a:ext cx="3263475" cy="398600"/>
            </a:xfrm>
            <a:custGeom>
              <a:avLst/>
              <a:gdLst/>
              <a:ahLst/>
              <a:cxnLst/>
              <a:rect l="l" t="t" r="r" b="b"/>
              <a:pathLst>
                <a:path w="130539" h="15944" extrusionOk="0">
                  <a:moveTo>
                    <a:pt x="239" y="1"/>
                  </a:moveTo>
                  <a:cubicBezTo>
                    <a:pt x="125" y="1"/>
                    <a:pt x="27" y="86"/>
                    <a:pt x="14" y="200"/>
                  </a:cubicBezTo>
                  <a:cubicBezTo>
                    <a:pt x="0" y="322"/>
                    <a:pt x="85" y="434"/>
                    <a:pt x="207" y="451"/>
                  </a:cubicBezTo>
                  <a:lnTo>
                    <a:pt x="130539" y="15943"/>
                  </a:lnTo>
                  <a:lnTo>
                    <a:pt x="261" y="2"/>
                  </a:lnTo>
                  <a:cubicBezTo>
                    <a:pt x="253" y="1"/>
                    <a:pt x="246" y="1"/>
                    <a:pt x="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4"/>
            <p:cNvSpPr/>
            <p:nvPr/>
          </p:nvSpPr>
          <p:spPr>
            <a:xfrm>
              <a:off x="6367575" y="671825"/>
              <a:ext cx="11525" cy="3569325"/>
            </a:xfrm>
            <a:custGeom>
              <a:avLst/>
              <a:gdLst/>
              <a:ahLst/>
              <a:cxnLst/>
              <a:rect l="l" t="t" r="r" b="b"/>
              <a:pathLst>
                <a:path w="461" h="142773" extrusionOk="0">
                  <a:moveTo>
                    <a:pt x="230" y="0"/>
                  </a:moveTo>
                  <a:lnTo>
                    <a:pt x="4" y="142540"/>
                  </a:lnTo>
                  <a:cubicBezTo>
                    <a:pt x="0" y="142667"/>
                    <a:pt x="103" y="142773"/>
                    <a:pt x="230" y="142773"/>
                  </a:cubicBezTo>
                  <a:cubicBezTo>
                    <a:pt x="358" y="142773"/>
                    <a:pt x="460" y="142667"/>
                    <a:pt x="458" y="142540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4"/>
            <p:cNvSpPr/>
            <p:nvPr/>
          </p:nvSpPr>
          <p:spPr>
            <a:xfrm>
              <a:off x="938975" y="924525"/>
              <a:ext cx="15075" cy="4355700"/>
            </a:xfrm>
            <a:custGeom>
              <a:avLst/>
              <a:gdLst/>
              <a:ahLst/>
              <a:cxnLst/>
              <a:rect l="l" t="t" r="r" b="b"/>
              <a:pathLst>
                <a:path w="603" h="174228" extrusionOk="0">
                  <a:moveTo>
                    <a:pt x="302" y="0"/>
                  </a:moveTo>
                  <a:lnTo>
                    <a:pt x="155" y="21779"/>
                  </a:lnTo>
                  <a:lnTo>
                    <a:pt x="102" y="43558"/>
                  </a:lnTo>
                  <a:lnTo>
                    <a:pt x="0" y="87114"/>
                  </a:lnTo>
                  <a:lnTo>
                    <a:pt x="101" y="130671"/>
                  </a:lnTo>
                  <a:lnTo>
                    <a:pt x="154" y="152450"/>
                  </a:lnTo>
                  <a:lnTo>
                    <a:pt x="302" y="174227"/>
                  </a:lnTo>
                  <a:lnTo>
                    <a:pt x="450" y="152450"/>
                  </a:lnTo>
                  <a:lnTo>
                    <a:pt x="502" y="130671"/>
                  </a:lnTo>
                  <a:lnTo>
                    <a:pt x="603" y="87114"/>
                  </a:lnTo>
                  <a:lnTo>
                    <a:pt x="502" y="43558"/>
                  </a:lnTo>
                  <a:lnTo>
                    <a:pt x="448" y="2177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6" name="Google Shape;8226;p34"/>
          <p:cNvSpPr/>
          <p:nvPr/>
        </p:nvSpPr>
        <p:spPr>
          <a:xfrm>
            <a:off x="7481750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23480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8" name="Google Shape;13088;p47"/>
          <p:cNvSpPr txBox="1">
            <a:spLocks noGrp="1"/>
          </p:cNvSpPr>
          <p:nvPr>
            <p:ph type="title"/>
          </p:nvPr>
        </p:nvSpPr>
        <p:spPr>
          <a:xfrm>
            <a:off x="1768225" y="121421"/>
            <a:ext cx="560755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Sơ</a:t>
            </a:r>
            <a:r>
              <a:rPr lang="en-US" sz="1800" b="1" dirty="0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 </a:t>
            </a:r>
            <a:r>
              <a:rPr lang="en-US" sz="1800" b="1" dirty="0" err="1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đồ</a:t>
            </a:r>
            <a:r>
              <a:rPr lang="en-US" sz="1800" b="1" dirty="0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 </a:t>
            </a:r>
            <a:r>
              <a:rPr lang="en-US" sz="1800" b="1" dirty="0" err="1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Usecase</a:t>
            </a:r>
            <a:r>
              <a:rPr lang="en-US" sz="1800" b="1" dirty="0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 </a:t>
            </a:r>
            <a:r>
              <a:rPr lang="en-US" sz="1800" b="1" dirty="0" err="1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của</a:t>
            </a:r>
            <a:r>
              <a:rPr lang="en-US" sz="1800" b="1" dirty="0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 Web Admin</a:t>
            </a:r>
            <a:endParaRPr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E66061-FD6E-4F68-9A56-7D41CAD7DD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507" y="636980"/>
            <a:ext cx="4880985" cy="4385099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8" name="Google Shape;13088;p47"/>
          <p:cNvSpPr txBox="1">
            <a:spLocks noGrp="1"/>
          </p:cNvSpPr>
          <p:nvPr>
            <p:ph type="title"/>
          </p:nvPr>
        </p:nvSpPr>
        <p:spPr>
          <a:xfrm>
            <a:off x="1768224" y="121421"/>
            <a:ext cx="560755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Sơ</a:t>
            </a:r>
            <a:r>
              <a:rPr lang="en-US" sz="1800" b="1" dirty="0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 </a:t>
            </a:r>
            <a:r>
              <a:rPr lang="en-US" sz="1800" b="1" dirty="0" err="1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đồ</a:t>
            </a:r>
            <a:r>
              <a:rPr lang="en-US" sz="1800" b="1" dirty="0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 </a:t>
            </a:r>
            <a:r>
              <a:rPr lang="en-US" sz="1800" b="1" dirty="0" err="1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Usecase</a:t>
            </a:r>
            <a:r>
              <a:rPr lang="en-US" sz="1800" b="1" dirty="0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 </a:t>
            </a:r>
            <a:r>
              <a:rPr lang="en-US" sz="1800" b="1" dirty="0" err="1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của</a:t>
            </a:r>
            <a:r>
              <a:rPr lang="en-US" sz="1800" b="1" dirty="0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 Customer App</a:t>
            </a:r>
            <a:endParaRPr dirty="0">
              <a:latin typeface="+mj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9EA45C-2C19-04BB-F818-0E90FA9DE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250" y="641235"/>
            <a:ext cx="5422524" cy="4172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4181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0" name="Google Shape;7940;p34"/>
          <p:cNvSpPr txBox="1">
            <a:spLocks noGrp="1"/>
          </p:cNvSpPr>
          <p:nvPr>
            <p:ph type="title"/>
          </p:nvPr>
        </p:nvSpPr>
        <p:spPr>
          <a:xfrm>
            <a:off x="5349025" y="1769875"/>
            <a:ext cx="2743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Sơ đồ ERD</a:t>
            </a:r>
            <a:endParaRPr lang="vi-VN" dirty="0"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942" name="Google Shape;7942;p34"/>
          <p:cNvSpPr txBox="1">
            <a:spLocks noGrp="1"/>
          </p:cNvSpPr>
          <p:nvPr>
            <p:ph type="title" idx="2"/>
          </p:nvPr>
        </p:nvSpPr>
        <p:spPr>
          <a:xfrm>
            <a:off x="5635325" y="1284092"/>
            <a:ext cx="1715400" cy="10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7943" name="Google Shape;7943;p34"/>
          <p:cNvGrpSpPr/>
          <p:nvPr/>
        </p:nvGrpSpPr>
        <p:grpSpPr>
          <a:xfrm>
            <a:off x="-2218175" y="-47537"/>
            <a:ext cx="6379775" cy="5238575"/>
            <a:chOff x="619950" y="238125"/>
            <a:chExt cx="6379775" cy="5238575"/>
          </a:xfrm>
        </p:grpSpPr>
        <p:sp>
          <p:nvSpPr>
            <p:cNvPr id="7944" name="Google Shape;7944;p34"/>
            <p:cNvSpPr/>
            <p:nvPr/>
          </p:nvSpPr>
          <p:spPr>
            <a:xfrm>
              <a:off x="3021425" y="918700"/>
              <a:ext cx="11525" cy="2891025"/>
            </a:xfrm>
            <a:custGeom>
              <a:avLst/>
              <a:gdLst/>
              <a:ahLst/>
              <a:cxnLst/>
              <a:rect l="l" t="t" r="r" b="b"/>
              <a:pathLst>
                <a:path w="461" h="115641" extrusionOk="0">
                  <a:moveTo>
                    <a:pt x="231" y="1"/>
                  </a:moveTo>
                  <a:cubicBezTo>
                    <a:pt x="104" y="1"/>
                    <a:pt x="1" y="106"/>
                    <a:pt x="5" y="233"/>
                  </a:cubicBezTo>
                  <a:lnTo>
                    <a:pt x="5" y="115415"/>
                  </a:lnTo>
                  <a:cubicBezTo>
                    <a:pt x="5" y="115539"/>
                    <a:pt x="107" y="115641"/>
                    <a:pt x="231" y="115641"/>
                  </a:cubicBezTo>
                  <a:cubicBezTo>
                    <a:pt x="356" y="115641"/>
                    <a:pt x="458" y="115539"/>
                    <a:pt x="457" y="115413"/>
                  </a:cubicBezTo>
                  <a:lnTo>
                    <a:pt x="457" y="233"/>
                  </a:lnTo>
                  <a:cubicBezTo>
                    <a:pt x="461" y="106"/>
                    <a:pt x="359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34"/>
            <p:cNvSpPr/>
            <p:nvPr/>
          </p:nvSpPr>
          <p:spPr>
            <a:xfrm>
              <a:off x="3254225" y="940100"/>
              <a:ext cx="11475" cy="2870150"/>
            </a:xfrm>
            <a:custGeom>
              <a:avLst/>
              <a:gdLst/>
              <a:ahLst/>
              <a:cxnLst/>
              <a:rect l="l" t="t" r="r" b="b"/>
              <a:pathLst>
                <a:path w="459" h="114806" extrusionOk="0">
                  <a:moveTo>
                    <a:pt x="230" y="1"/>
                  </a:moveTo>
                  <a:cubicBezTo>
                    <a:pt x="102" y="1"/>
                    <a:pt x="0" y="107"/>
                    <a:pt x="3" y="233"/>
                  </a:cubicBezTo>
                  <a:lnTo>
                    <a:pt x="3" y="114580"/>
                  </a:lnTo>
                  <a:cubicBezTo>
                    <a:pt x="3" y="114704"/>
                    <a:pt x="104" y="114806"/>
                    <a:pt x="230" y="114806"/>
                  </a:cubicBezTo>
                  <a:cubicBezTo>
                    <a:pt x="354" y="114806"/>
                    <a:pt x="456" y="114704"/>
                    <a:pt x="456" y="114580"/>
                  </a:cubicBezTo>
                  <a:lnTo>
                    <a:pt x="456" y="233"/>
                  </a:lnTo>
                  <a:cubicBezTo>
                    <a:pt x="458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34"/>
            <p:cNvSpPr/>
            <p:nvPr/>
          </p:nvSpPr>
          <p:spPr>
            <a:xfrm>
              <a:off x="1086800" y="3781300"/>
              <a:ext cx="5386275" cy="493325"/>
            </a:xfrm>
            <a:custGeom>
              <a:avLst/>
              <a:gdLst/>
              <a:ahLst/>
              <a:cxnLst/>
              <a:rect l="l" t="t" r="r" b="b"/>
              <a:pathLst>
                <a:path w="215451" h="19733" extrusionOk="0">
                  <a:moveTo>
                    <a:pt x="81852" y="459"/>
                  </a:moveTo>
                  <a:lnTo>
                    <a:pt x="214997" y="18876"/>
                  </a:lnTo>
                  <a:lnTo>
                    <a:pt x="214997" y="19217"/>
                  </a:lnTo>
                  <a:lnTo>
                    <a:pt x="81825" y="2165"/>
                  </a:lnTo>
                  <a:lnTo>
                    <a:pt x="81796" y="2161"/>
                  </a:lnTo>
                  <a:lnTo>
                    <a:pt x="452" y="13076"/>
                  </a:lnTo>
                  <a:lnTo>
                    <a:pt x="452" y="12563"/>
                  </a:lnTo>
                  <a:cubicBezTo>
                    <a:pt x="4866" y="11935"/>
                    <a:pt x="78203" y="1002"/>
                    <a:pt x="81852" y="459"/>
                  </a:cubicBezTo>
                  <a:close/>
                  <a:moveTo>
                    <a:pt x="81851" y="0"/>
                  </a:moveTo>
                  <a:lnTo>
                    <a:pt x="81818" y="6"/>
                  </a:lnTo>
                  <a:cubicBezTo>
                    <a:pt x="81009" y="126"/>
                    <a:pt x="926" y="12065"/>
                    <a:pt x="203" y="12142"/>
                  </a:cubicBezTo>
                  <a:lnTo>
                    <a:pt x="0" y="12161"/>
                  </a:lnTo>
                  <a:lnTo>
                    <a:pt x="0" y="13594"/>
                  </a:lnTo>
                  <a:lnTo>
                    <a:pt x="81798" y="2618"/>
                  </a:lnTo>
                  <a:lnTo>
                    <a:pt x="215195" y="19699"/>
                  </a:lnTo>
                  <a:lnTo>
                    <a:pt x="215450" y="19732"/>
                  </a:lnTo>
                  <a:lnTo>
                    <a:pt x="215450" y="18482"/>
                  </a:lnTo>
                  <a:lnTo>
                    <a:pt x="81882" y="6"/>
                  </a:lnTo>
                  <a:lnTo>
                    <a:pt x="818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34"/>
            <p:cNvSpPr/>
            <p:nvPr/>
          </p:nvSpPr>
          <p:spPr>
            <a:xfrm>
              <a:off x="1103575" y="3836250"/>
              <a:ext cx="5352725" cy="455050"/>
            </a:xfrm>
            <a:custGeom>
              <a:avLst/>
              <a:gdLst/>
              <a:ahLst/>
              <a:cxnLst/>
              <a:rect l="l" t="t" r="r" b="b"/>
              <a:pathLst>
                <a:path w="214109" h="18202" extrusionOk="0">
                  <a:moveTo>
                    <a:pt x="81127" y="383"/>
                  </a:moveTo>
                  <a:lnTo>
                    <a:pt x="213728" y="17365"/>
                  </a:lnTo>
                  <a:lnTo>
                    <a:pt x="213728" y="17773"/>
                  </a:lnTo>
                  <a:lnTo>
                    <a:pt x="81049" y="2149"/>
                  </a:lnTo>
                  <a:lnTo>
                    <a:pt x="379" y="11793"/>
                  </a:lnTo>
                  <a:lnTo>
                    <a:pt x="379" y="11212"/>
                  </a:lnTo>
                  <a:cubicBezTo>
                    <a:pt x="4441" y="10687"/>
                    <a:pt x="77594" y="858"/>
                    <a:pt x="81127" y="383"/>
                  </a:cubicBezTo>
                  <a:close/>
                  <a:moveTo>
                    <a:pt x="81125" y="1"/>
                  </a:moveTo>
                  <a:lnTo>
                    <a:pt x="81100" y="5"/>
                  </a:lnTo>
                  <a:cubicBezTo>
                    <a:pt x="80298" y="112"/>
                    <a:pt x="848" y="10788"/>
                    <a:pt x="171" y="10857"/>
                  </a:cubicBezTo>
                  <a:lnTo>
                    <a:pt x="0" y="10874"/>
                  </a:lnTo>
                  <a:lnTo>
                    <a:pt x="0" y="12223"/>
                  </a:lnTo>
                  <a:lnTo>
                    <a:pt x="81050" y="2529"/>
                  </a:lnTo>
                  <a:lnTo>
                    <a:pt x="213895" y="18176"/>
                  </a:lnTo>
                  <a:lnTo>
                    <a:pt x="214108" y="18202"/>
                  </a:lnTo>
                  <a:lnTo>
                    <a:pt x="214108" y="17031"/>
                  </a:lnTo>
                  <a:lnTo>
                    <a:pt x="81149" y="5"/>
                  </a:lnTo>
                  <a:lnTo>
                    <a:pt x="81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34"/>
            <p:cNvSpPr/>
            <p:nvPr/>
          </p:nvSpPr>
          <p:spPr>
            <a:xfrm>
              <a:off x="1136600" y="3890075"/>
              <a:ext cx="5286625" cy="416525"/>
            </a:xfrm>
            <a:custGeom>
              <a:avLst/>
              <a:gdLst/>
              <a:ahLst/>
              <a:cxnLst/>
              <a:rect l="l" t="t" r="r" b="b"/>
              <a:pathLst>
                <a:path w="211465" h="16661" extrusionOk="0">
                  <a:moveTo>
                    <a:pt x="79705" y="372"/>
                  </a:moveTo>
                  <a:lnTo>
                    <a:pt x="211089" y="15837"/>
                  </a:lnTo>
                  <a:lnTo>
                    <a:pt x="211089" y="16241"/>
                  </a:lnTo>
                  <a:lnTo>
                    <a:pt x="79654" y="2120"/>
                  </a:lnTo>
                  <a:lnTo>
                    <a:pt x="376" y="10444"/>
                  </a:lnTo>
                  <a:lnTo>
                    <a:pt x="376" y="9868"/>
                  </a:lnTo>
                  <a:cubicBezTo>
                    <a:pt x="4387" y="9399"/>
                    <a:pt x="76604" y="748"/>
                    <a:pt x="79705" y="372"/>
                  </a:cubicBezTo>
                  <a:close/>
                  <a:moveTo>
                    <a:pt x="79704" y="0"/>
                  </a:moveTo>
                  <a:cubicBezTo>
                    <a:pt x="78916" y="94"/>
                    <a:pt x="840" y="9446"/>
                    <a:pt x="170" y="9514"/>
                  </a:cubicBezTo>
                  <a:lnTo>
                    <a:pt x="1" y="9529"/>
                  </a:lnTo>
                  <a:lnTo>
                    <a:pt x="1" y="10861"/>
                  </a:lnTo>
                  <a:lnTo>
                    <a:pt x="79654" y="2492"/>
                  </a:lnTo>
                  <a:lnTo>
                    <a:pt x="211257" y="16638"/>
                  </a:lnTo>
                  <a:lnTo>
                    <a:pt x="211464" y="16660"/>
                  </a:lnTo>
                  <a:lnTo>
                    <a:pt x="211464" y="15506"/>
                  </a:lnTo>
                  <a:lnTo>
                    <a:pt x="79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34"/>
            <p:cNvSpPr/>
            <p:nvPr/>
          </p:nvSpPr>
          <p:spPr>
            <a:xfrm>
              <a:off x="1216075" y="3943075"/>
              <a:ext cx="5207150" cy="448650"/>
            </a:xfrm>
            <a:custGeom>
              <a:avLst/>
              <a:gdLst/>
              <a:ahLst/>
              <a:cxnLst/>
              <a:rect l="l" t="t" r="r" b="b"/>
              <a:pathLst>
                <a:path w="208286" h="17946" extrusionOk="0">
                  <a:moveTo>
                    <a:pt x="76475" y="372"/>
                  </a:moveTo>
                  <a:lnTo>
                    <a:pt x="207912" y="14499"/>
                  </a:lnTo>
                  <a:lnTo>
                    <a:pt x="207912" y="17530"/>
                  </a:lnTo>
                  <a:lnTo>
                    <a:pt x="76180" y="4117"/>
                  </a:lnTo>
                  <a:lnTo>
                    <a:pt x="374" y="12794"/>
                  </a:lnTo>
                  <a:lnTo>
                    <a:pt x="374" y="8367"/>
                  </a:lnTo>
                  <a:lnTo>
                    <a:pt x="76475" y="372"/>
                  </a:lnTo>
                  <a:close/>
                  <a:moveTo>
                    <a:pt x="76475" y="1"/>
                  </a:moveTo>
                  <a:lnTo>
                    <a:pt x="168" y="8011"/>
                  </a:lnTo>
                  <a:lnTo>
                    <a:pt x="1" y="8029"/>
                  </a:lnTo>
                  <a:lnTo>
                    <a:pt x="1" y="13214"/>
                  </a:lnTo>
                  <a:lnTo>
                    <a:pt x="76183" y="4491"/>
                  </a:lnTo>
                  <a:lnTo>
                    <a:pt x="208079" y="17925"/>
                  </a:lnTo>
                  <a:lnTo>
                    <a:pt x="208285" y="17945"/>
                  </a:lnTo>
                  <a:lnTo>
                    <a:pt x="208285" y="14162"/>
                  </a:lnTo>
                  <a:lnTo>
                    <a:pt x="76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34"/>
            <p:cNvSpPr/>
            <p:nvPr/>
          </p:nvSpPr>
          <p:spPr>
            <a:xfrm>
              <a:off x="1220400" y="4047675"/>
              <a:ext cx="5198425" cy="341875"/>
            </a:xfrm>
            <a:custGeom>
              <a:avLst/>
              <a:gdLst/>
              <a:ahLst/>
              <a:cxnLst/>
              <a:rect l="l" t="t" r="r" b="b"/>
              <a:pathLst>
                <a:path w="207937" h="13675" extrusionOk="0">
                  <a:moveTo>
                    <a:pt x="76016" y="239"/>
                  </a:moveTo>
                  <a:lnTo>
                    <a:pt x="172756" y="10093"/>
                  </a:lnTo>
                  <a:lnTo>
                    <a:pt x="76015" y="908"/>
                  </a:lnTo>
                  <a:lnTo>
                    <a:pt x="3577" y="8699"/>
                  </a:lnTo>
                  <a:lnTo>
                    <a:pt x="2130" y="8699"/>
                  </a:lnTo>
                  <a:lnTo>
                    <a:pt x="76016" y="239"/>
                  </a:lnTo>
                  <a:close/>
                  <a:moveTo>
                    <a:pt x="76015" y="0"/>
                  </a:moveTo>
                  <a:lnTo>
                    <a:pt x="1" y="8701"/>
                  </a:lnTo>
                  <a:lnTo>
                    <a:pt x="14" y="8941"/>
                  </a:lnTo>
                  <a:lnTo>
                    <a:pt x="3591" y="8940"/>
                  </a:lnTo>
                  <a:lnTo>
                    <a:pt x="76018" y="1147"/>
                  </a:lnTo>
                  <a:lnTo>
                    <a:pt x="207914" y="13674"/>
                  </a:lnTo>
                  <a:lnTo>
                    <a:pt x="207937" y="13434"/>
                  </a:lnTo>
                  <a:lnTo>
                    <a:pt x="7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34"/>
            <p:cNvSpPr/>
            <p:nvPr/>
          </p:nvSpPr>
          <p:spPr>
            <a:xfrm>
              <a:off x="2992125" y="4070325"/>
              <a:ext cx="270875" cy="1068600"/>
            </a:xfrm>
            <a:custGeom>
              <a:avLst/>
              <a:gdLst/>
              <a:ahLst/>
              <a:cxnLst/>
              <a:rect l="l" t="t" r="r" b="b"/>
              <a:pathLst>
                <a:path w="10835" h="42744" extrusionOk="0">
                  <a:moveTo>
                    <a:pt x="5147" y="241"/>
                  </a:moveTo>
                  <a:lnTo>
                    <a:pt x="10592" y="772"/>
                  </a:lnTo>
                  <a:lnTo>
                    <a:pt x="10592" y="2989"/>
                  </a:lnTo>
                  <a:lnTo>
                    <a:pt x="9662" y="2989"/>
                  </a:lnTo>
                  <a:lnTo>
                    <a:pt x="9662" y="42193"/>
                  </a:lnTo>
                  <a:lnTo>
                    <a:pt x="4891" y="42504"/>
                  </a:lnTo>
                  <a:lnTo>
                    <a:pt x="1123" y="42256"/>
                  </a:lnTo>
                  <a:lnTo>
                    <a:pt x="1123" y="2607"/>
                  </a:lnTo>
                  <a:lnTo>
                    <a:pt x="243" y="2607"/>
                  </a:lnTo>
                  <a:lnTo>
                    <a:pt x="243" y="771"/>
                  </a:lnTo>
                  <a:lnTo>
                    <a:pt x="5147" y="241"/>
                  </a:lnTo>
                  <a:close/>
                  <a:moveTo>
                    <a:pt x="5146" y="1"/>
                  </a:moveTo>
                  <a:lnTo>
                    <a:pt x="1" y="554"/>
                  </a:lnTo>
                  <a:lnTo>
                    <a:pt x="1" y="2849"/>
                  </a:lnTo>
                  <a:lnTo>
                    <a:pt x="882" y="2849"/>
                  </a:lnTo>
                  <a:lnTo>
                    <a:pt x="882" y="42482"/>
                  </a:lnTo>
                  <a:lnTo>
                    <a:pt x="4891" y="42744"/>
                  </a:lnTo>
                  <a:lnTo>
                    <a:pt x="9790" y="42426"/>
                  </a:lnTo>
                  <a:lnTo>
                    <a:pt x="9904" y="42419"/>
                  </a:lnTo>
                  <a:lnTo>
                    <a:pt x="9904" y="3231"/>
                  </a:lnTo>
                  <a:lnTo>
                    <a:pt x="10834" y="3231"/>
                  </a:lnTo>
                  <a:lnTo>
                    <a:pt x="10834" y="553"/>
                  </a:lnTo>
                  <a:lnTo>
                    <a:pt x="51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34"/>
            <p:cNvSpPr/>
            <p:nvPr/>
          </p:nvSpPr>
          <p:spPr>
            <a:xfrm>
              <a:off x="1248450" y="4180050"/>
              <a:ext cx="1991425" cy="163575"/>
            </a:xfrm>
            <a:custGeom>
              <a:avLst/>
              <a:gdLst/>
              <a:ahLst/>
              <a:cxnLst/>
              <a:rect l="l" t="t" r="r" b="b"/>
              <a:pathLst>
                <a:path w="79657" h="6543" extrusionOk="0">
                  <a:moveTo>
                    <a:pt x="74897" y="1"/>
                  </a:moveTo>
                  <a:lnTo>
                    <a:pt x="113" y="6301"/>
                  </a:lnTo>
                  <a:cubicBezTo>
                    <a:pt x="48" y="6306"/>
                    <a:pt x="0" y="6361"/>
                    <a:pt x="3" y="6426"/>
                  </a:cubicBezTo>
                  <a:cubicBezTo>
                    <a:pt x="6" y="6491"/>
                    <a:pt x="58" y="6541"/>
                    <a:pt x="123" y="6542"/>
                  </a:cubicBezTo>
                  <a:cubicBezTo>
                    <a:pt x="126" y="6542"/>
                    <a:pt x="130" y="6541"/>
                    <a:pt x="134" y="6541"/>
                  </a:cubicBezTo>
                  <a:lnTo>
                    <a:pt x="74897" y="243"/>
                  </a:lnTo>
                  <a:lnTo>
                    <a:pt x="79520" y="624"/>
                  </a:lnTo>
                  <a:cubicBezTo>
                    <a:pt x="79521" y="624"/>
                    <a:pt x="79522" y="624"/>
                    <a:pt x="79523" y="624"/>
                  </a:cubicBezTo>
                  <a:cubicBezTo>
                    <a:pt x="79593" y="624"/>
                    <a:pt x="79646" y="579"/>
                    <a:pt x="79651" y="513"/>
                  </a:cubicBezTo>
                  <a:cubicBezTo>
                    <a:pt x="79656" y="447"/>
                    <a:pt x="79607" y="389"/>
                    <a:pt x="79541" y="383"/>
                  </a:cubicBezTo>
                  <a:lnTo>
                    <a:pt x="74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34"/>
            <p:cNvSpPr/>
            <p:nvPr/>
          </p:nvSpPr>
          <p:spPr>
            <a:xfrm>
              <a:off x="1248450" y="4206025"/>
              <a:ext cx="1991425" cy="155075"/>
            </a:xfrm>
            <a:custGeom>
              <a:avLst/>
              <a:gdLst/>
              <a:ahLst/>
              <a:cxnLst/>
              <a:rect l="l" t="t" r="r" b="b"/>
              <a:pathLst>
                <a:path w="79657" h="6203" extrusionOk="0">
                  <a:moveTo>
                    <a:pt x="74897" y="0"/>
                  </a:moveTo>
                  <a:lnTo>
                    <a:pt x="113" y="5961"/>
                  </a:lnTo>
                  <a:cubicBezTo>
                    <a:pt x="49" y="5967"/>
                    <a:pt x="0" y="6021"/>
                    <a:pt x="3" y="6086"/>
                  </a:cubicBezTo>
                  <a:cubicBezTo>
                    <a:pt x="6" y="6151"/>
                    <a:pt x="58" y="6201"/>
                    <a:pt x="123" y="6202"/>
                  </a:cubicBezTo>
                  <a:cubicBezTo>
                    <a:pt x="126" y="6202"/>
                    <a:pt x="129" y="6201"/>
                    <a:pt x="132" y="6201"/>
                  </a:cubicBezTo>
                  <a:lnTo>
                    <a:pt x="74896" y="242"/>
                  </a:lnTo>
                  <a:lnTo>
                    <a:pt x="79520" y="624"/>
                  </a:lnTo>
                  <a:cubicBezTo>
                    <a:pt x="79523" y="624"/>
                    <a:pt x="79527" y="624"/>
                    <a:pt x="79530" y="624"/>
                  </a:cubicBezTo>
                  <a:cubicBezTo>
                    <a:pt x="79592" y="624"/>
                    <a:pt x="79646" y="577"/>
                    <a:pt x="79651" y="513"/>
                  </a:cubicBezTo>
                  <a:cubicBezTo>
                    <a:pt x="79656" y="447"/>
                    <a:pt x="79606" y="389"/>
                    <a:pt x="79540" y="384"/>
                  </a:cubicBezTo>
                  <a:lnTo>
                    <a:pt x="748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34"/>
            <p:cNvSpPr/>
            <p:nvPr/>
          </p:nvSpPr>
          <p:spPr>
            <a:xfrm>
              <a:off x="3014275" y="5037050"/>
              <a:ext cx="225350" cy="6050"/>
            </a:xfrm>
            <a:custGeom>
              <a:avLst/>
              <a:gdLst/>
              <a:ahLst/>
              <a:cxnLst/>
              <a:rect l="l" t="t" r="r" b="b"/>
              <a:pathLst>
                <a:path w="9014" h="242" extrusionOk="0">
                  <a:moveTo>
                    <a:pt x="117" y="0"/>
                  </a:moveTo>
                  <a:cubicBezTo>
                    <a:pt x="52" y="3"/>
                    <a:pt x="0" y="56"/>
                    <a:pt x="0" y="120"/>
                  </a:cubicBezTo>
                  <a:cubicBezTo>
                    <a:pt x="0" y="186"/>
                    <a:pt x="52" y="239"/>
                    <a:pt x="117" y="242"/>
                  </a:cubicBezTo>
                  <a:lnTo>
                    <a:pt x="8896" y="242"/>
                  </a:lnTo>
                  <a:cubicBezTo>
                    <a:pt x="8962" y="239"/>
                    <a:pt x="9014" y="186"/>
                    <a:pt x="9014" y="120"/>
                  </a:cubicBezTo>
                  <a:cubicBezTo>
                    <a:pt x="9014" y="56"/>
                    <a:pt x="8962" y="3"/>
                    <a:pt x="8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34"/>
            <p:cNvSpPr/>
            <p:nvPr/>
          </p:nvSpPr>
          <p:spPr>
            <a:xfrm>
              <a:off x="3118025" y="4205925"/>
              <a:ext cx="6175" cy="837175"/>
            </a:xfrm>
            <a:custGeom>
              <a:avLst/>
              <a:gdLst/>
              <a:ahLst/>
              <a:cxnLst/>
              <a:rect l="l" t="t" r="r" b="b"/>
              <a:pathLst>
                <a:path w="247" h="33487" extrusionOk="0">
                  <a:moveTo>
                    <a:pt x="123" y="0"/>
                  </a:moveTo>
                  <a:cubicBezTo>
                    <a:pt x="55" y="0"/>
                    <a:pt x="0" y="57"/>
                    <a:pt x="3" y="125"/>
                  </a:cubicBezTo>
                  <a:lnTo>
                    <a:pt x="3" y="33365"/>
                  </a:lnTo>
                  <a:cubicBezTo>
                    <a:pt x="2" y="33433"/>
                    <a:pt x="56" y="33487"/>
                    <a:pt x="123" y="33487"/>
                  </a:cubicBezTo>
                  <a:cubicBezTo>
                    <a:pt x="191" y="33487"/>
                    <a:pt x="243" y="33433"/>
                    <a:pt x="243" y="33365"/>
                  </a:cubicBezTo>
                  <a:lnTo>
                    <a:pt x="243" y="125"/>
                  </a:lnTo>
                  <a:cubicBezTo>
                    <a:pt x="246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34"/>
            <p:cNvSpPr/>
            <p:nvPr/>
          </p:nvSpPr>
          <p:spPr>
            <a:xfrm>
              <a:off x="1241350" y="4265025"/>
              <a:ext cx="1778825" cy="851650"/>
            </a:xfrm>
            <a:custGeom>
              <a:avLst/>
              <a:gdLst/>
              <a:ahLst/>
              <a:cxnLst/>
              <a:rect l="l" t="t" r="r" b="b"/>
              <a:pathLst>
                <a:path w="71153" h="34066" extrusionOk="0">
                  <a:moveTo>
                    <a:pt x="123" y="0"/>
                  </a:moveTo>
                  <a:cubicBezTo>
                    <a:pt x="56" y="0"/>
                    <a:pt x="0" y="57"/>
                    <a:pt x="3" y="126"/>
                  </a:cubicBezTo>
                  <a:lnTo>
                    <a:pt x="3" y="31963"/>
                  </a:lnTo>
                  <a:lnTo>
                    <a:pt x="71030" y="34065"/>
                  </a:lnTo>
                  <a:lnTo>
                    <a:pt x="71034" y="34065"/>
                  </a:lnTo>
                  <a:cubicBezTo>
                    <a:pt x="71098" y="34064"/>
                    <a:pt x="71151" y="34011"/>
                    <a:pt x="71151" y="33947"/>
                  </a:cubicBezTo>
                  <a:cubicBezTo>
                    <a:pt x="71152" y="33882"/>
                    <a:pt x="71102" y="33828"/>
                    <a:pt x="71037" y="33824"/>
                  </a:cubicBezTo>
                  <a:lnTo>
                    <a:pt x="245" y="31728"/>
                  </a:ln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34"/>
            <p:cNvSpPr/>
            <p:nvPr/>
          </p:nvSpPr>
          <p:spPr>
            <a:xfrm>
              <a:off x="2502975" y="4116350"/>
              <a:ext cx="73975" cy="998775"/>
            </a:xfrm>
            <a:custGeom>
              <a:avLst/>
              <a:gdLst/>
              <a:ahLst/>
              <a:cxnLst/>
              <a:rect l="l" t="t" r="r" b="b"/>
              <a:pathLst>
                <a:path w="2959" h="39951" extrusionOk="0">
                  <a:moveTo>
                    <a:pt x="622" y="284"/>
                  </a:moveTo>
                  <a:lnTo>
                    <a:pt x="2717" y="733"/>
                  </a:lnTo>
                  <a:lnTo>
                    <a:pt x="2717" y="39276"/>
                  </a:lnTo>
                  <a:lnTo>
                    <a:pt x="1431" y="39635"/>
                  </a:lnTo>
                  <a:lnTo>
                    <a:pt x="1431" y="3266"/>
                  </a:lnTo>
                  <a:lnTo>
                    <a:pt x="1407" y="3233"/>
                  </a:lnTo>
                  <a:cubicBezTo>
                    <a:pt x="1395" y="3217"/>
                    <a:pt x="292" y="1719"/>
                    <a:pt x="622" y="284"/>
                  </a:cubicBezTo>
                  <a:close/>
                  <a:moveTo>
                    <a:pt x="449" y="0"/>
                  </a:moveTo>
                  <a:lnTo>
                    <a:pt x="418" y="108"/>
                  </a:lnTo>
                  <a:cubicBezTo>
                    <a:pt x="0" y="1588"/>
                    <a:pt x="1014" y="3097"/>
                    <a:pt x="1189" y="3344"/>
                  </a:cubicBezTo>
                  <a:lnTo>
                    <a:pt x="1189" y="39950"/>
                  </a:lnTo>
                  <a:lnTo>
                    <a:pt x="2959" y="39459"/>
                  </a:lnTo>
                  <a:lnTo>
                    <a:pt x="2959" y="536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34"/>
            <p:cNvSpPr/>
            <p:nvPr/>
          </p:nvSpPr>
          <p:spPr>
            <a:xfrm>
              <a:off x="2417050" y="4128100"/>
              <a:ext cx="121750" cy="986100"/>
            </a:xfrm>
            <a:custGeom>
              <a:avLst/>
              <a:gdLst/>
              <a:ahLst/>
              <a:cxnLst/>
              <a:rect l="l" t="t" r="r" b="b"/>
              <a:pathLst>
                <a:path w="4870" h="39444" extrusionOk="0">
                  <a:moveTo>
                    <a:pt x="536" y="0"/>
                  </a:moveTo>
                  <a:cubicBezTo>
                    <a:pt x="483" y="0"/>
                    <a:pt x="434" y="35"/>
                    <a:pt x="419" y="88"/>
                  </a:cubicBezTo>
                  <a:cubicBezTo>
                    <a:pt x="1" y="1567"/>
                    <a:pt x="1014" y="3076"/>
                    <a:pt x="1190" y="3325"/>
                  </a:cubicBezTo>
                  <a:lnTo>
                    <a:pt x="1190" y="39261"/>
                  </a:lnTo>
                  <a:lnTo>
                    <a:pt x="4741" y="39442"/>
                  </a:lnTo>
                  <a:lnTo>
                    <a:pt x="4748" y="39442"/>
                  </a:lnTo>
                  <a:lnTo>
                    <a:pt x="4747" y="39443"/>
                  </a:lnTo>
                  <a:cubicBezTo>
                    <a:pt x="4813" y="39443"/>
                    <a:pt x="4865" y="39390"/>
                    <a:pt x="4868" y="39326"/>
                  </a:cubicBezTo>
                  <a:cubicBezTo>
                    <a:pt x="4869" y="39260"/>
                    <a:pt x="4818" y="39206"/>
                    <a:pt x="4753" y="39202"/>
                  </a:cubicBezTo>
                  <a:lnTo>
                    <a:pt x="1431" y="39031"/>
                  </a:lnTo>
                  <a:lnTo>
                    <a:pt x="1431" y="3245"/>
                  </a:lnTo>
                  <a:lnTo>
                    <a:pt x="1408" y="3214"/>
                  </a:lnTo>
                  <a:cubicBezTo>
                    <a:pt x="1396" y="3198"/>
                    <a:pt x="236" y="1624"/>
                    <a:pt x="651" y="154"/>
                  </a:cubicBezTo>
                  <a:cubicBezTo>
                    <a:pt x="669" y="90"/>
                    <a:pt x="632" y="23"/>
                    <a:pt x="567" y="4"/>
                  </a:cubicBezTo>
                  <a:cubicBezTo>
                    <a:pt x="557" y="2"/>
                    <a:pt x="546" y="0"/>
                    <a:pt x="5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34"/>
            <p:cNvSpPr/>
            <p:nvPr/>
          </p:nvSpPr>
          <p:spPr>
            <a:xfrm>
              <a:off x="1589275" y="4219825"/>
              <a:ext cx="60400" cy="869600"/>
            </a:xfrm>
            <a:custGeom>
              <a:avLst/>
              <a:gdLst/>
              <a:ahLst/>
              <a:cxnLst/>
              <a:rect l="l" t="t" r="r" b="b"/>
              <a:pathLst>
                <a:path w="2416" h="34784" extrusionOk="0">
                  <a:moveTo>
                    <a:pt x="604" y="372"/>
                  </a:moveTo>
                  <a:lnTo>
                    <a:pt x="2091" y="626"/>
                  </a:lnTo>
                  <a:lnTo>
                    <a:pt x="2091" y="34045"/>
                  </a:lnTo>
                  <a:lnTo>
                    <a:pt x="1237" y="34331"/>
                  </a:lnTo>
                  <a:lnTo>
                    <a:pt x="1237" y="2841"/>
                  </a:lnTo>
                  <a:lnTo>
                    <a:pt x="1205" y="2798"/>
                  </a:lnTo>
                  <a:cubicBezTo>
                    <a:pt x="1197" y="2786"/>
                    <a:pt x="382" y="1660"/>
                    <a:pt x="604" y="372"/>
                  </a:cubicBezTo>
                  <a:close/>
                  <a:moveTo>
                    <a:pt x="353" y="1"/>
                  </a:moveTo>
                  <a:lnTo>
                    <a:pt x="319" y="150"/>
                  </a:lnTo>
                  <a:cubicBezTo>
                    <a:pt x="0" y="1506"/>
                    <a:pt x="746" y="2699"/>
                    <a:pt x="913" y="2946"/>
                  </a:cubicBezTo>
                  <a:lnTo>
                    <a:pt x="913" y="34783"/>
                  </a:lnTo>
                  <a:lnTo>
                    <a:pt x="2416" y="34277"/>
                  </a:lnTo>
                  <a:lnTo>
                    <a:pt x="2416" y="352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34"/>
            <p:cNvSpPr/>
            <p:nvPr/>
          </p:nvSpPr>
          <p:spPr>
            <a:xfrm>
              <a:off x="1539725" y="4227025"/>
              <a:ext cx="80525" cy="860775"/>
            </a:xfrm>
            <a:custGeom>
              <a:avLst/>
              <a:gdLst/>
              <a:ahLst/>
              <a:cxnLst/>
              <a:rect l="l" t="t" r="r" b="b"/>
              <a:pathLst>
                <a:path w="3221" h="34431" extrusionOk="0">
                  <a:moveTo>
                    <a:pt x="479" y="0"/>
                  </a:moveTo>
                  <a:cubicBezTo>
                    <a:pt x="406" y="0"/>
                    <a:pt x="339" y="50"/>
                    <a:pt x="321" y="125"/>
                  </a:cubicBezTo>
                  <a:cubicBezTo>
                    <a:pt x="0" y="1495"/>
                    <a:pt x="764" y="2892"/>
                    <a:pt x="916" y="3151"/>
                  </a:cubicBezTo>
                  <a:lnTo>
                    <a:pt x="916" y="34343"/>
                  </a:lnTo>
                  <a:lnTo>
                    <a:pt x="3051" y="34431"/>
                  </a:lnTo>
                  <a:lnTo>
                    <a:pt x="3056" y="34431"/>
                  </a:lnTo>
                  <a:cubicBezTo>
                    <a:pt x="3145" y="34431"/>
                    <a:pt x="3216" y="34361"/>
                    <a:pt x="3218" y="34272"/>
                  </a:cubicBezTo>
                  <a:cubicBezTo>
                    <a:pt x="3220" y="34185"/>
                    <a:pt x="3152" y="34111"/>
                    <a:pt x="3063" y="34107"/>
                  </a:cubicBezTo>
                  <a:lnTo>
                    <a:pt x="1240" y="34032"/>
                  </a:lnTo>
                  <a:lnTo>
                    <a:pt x="1240" y="3059"/>
                  </a:lnTo>
                  <a:lnTo>
                    <a:pt x="1216" y="3020"/>
                  </a:lnTo>
                  <a:cubicBezTo>
                    <a:pt x="1208" y="3005"/>
                    <a:pt x="320" y="1552"/>
                    <a:pt x="637" y="200"/>
                  </a:cubicBezTo>
                  <a:cubicBezTo>
                    <a:pt x="658" y="113"/>
                    <a:pt x="604" y="26"/>
                    <a:pt x="517" y="5"/>
                  </a:cubicBezTo>
                  <a:cubicBezTo>
                    <a:pt x="504" y="2"/>
                    <a:pt x="491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34"/>
            <p:cNvSpPr/>
            <p:nvPr/>
          </p:nvSpPr>
          <p:spPr>
            <a:xfrm>
              <a:off x="1262925" y="4260150"/>
              <a:ext cx="53800" cy="815175"/>
            </a:xfrm>
            <a:custGeom>
              <a:avLst/>
              <a:gdLst/>
              <a:ahLst/>
              <a:cxnLst/>
              <a:rect l="l" t="t" r="r" b="b"/>
              <a:pathLst>
                <a:path w="2152" h="32607" extrusionOk="0">
                  <a:moveTo>
                    <a:pt x="440" y="169"/>
                  </a:moveTo>
                  <a:lnTo>
                    <a:pt x="2002" y="367"/>
                  </a:lnTo>
                  <a:lnTo>
                    <a:pt x="2002" y="32068"/>
                  </a:lnTo>
                  <a:lnTo>
                    <a:pt x="1024" y="32396"/>
                  </a:lnTo>
                  <a:lnTo>
                    <a:pt x="1024" y="2630"/>
                  </a:lnTo>
                  <a:lnTo>
                    <a:pt x="1010" y="2612"/>
                  </a:lnTo>
                  <a:cubicBezTo>
                    <a:pt x="1002" y="2600"/>
                    <a:pt x="172" y="1464"/>
                    <a:pt x="440" y="169"/>
                  </a:cubicBezTo>
                  <a:close/>
                  <a:moveTo>
                    <a:pt x="322" y="1"/>
                  </a:moveTo>
                  <a:lnTo>
                    <a:pt x="307" y="67"/>
                  </a:lnTo>
                  <a:cubicBezTo>
                    <a:pt x="0" y="1376"/>
                    <a:pt x="753" y="2509"/>
                    <a:pt x="873" y="2680"/>
                  </a:cubicBezTo>
                  <a:lnTo>
                    <a:pt x="873" y="32606"/>
                  </a:lnTo>
                  <a:lnTo>
                    <a:pt x="2151" y="32178"/>
                  </a:lnTo>
                  <a:lnTo>
                    <a:pt x="2151" y="23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34"/>
            <p:cNvSpPr/>
            <p:nvPr/>
          </p:nvSpPr>
          <p:spPr>
            <a:xfrm>
              <a:off x="1215425" y="4267700"/>
              <a:ext cx="71300" cy="806900"/>
            </a:xfrm>
            <a:custGeom>
              <a:avLst/>
              <a:gdLst/>
              <a:ahLst/>
              <a:cxnLst/>
              <a:rect l="l" t="t" r="r" b="b"/>
              <a:pathLst>
                <a:path w="2852" h="32276" extrusionOk="0">
                  <a:moveTo>
                    <a:pt x="309" y="0"/>
                  </a:moveTo>
                  <a:cubicBezTo>
                    <a:pt x="0" y="1320"/>
                    <a:pt x="772" y="2673"/>
                    <a:pt x="880" y="2854"/>
                  </a:cubicBezTo>
                  <a:lnTo>
                    <a:pt x="880" y="32193"/>
                  </a:lnTo>
                  <a:lnTo>
                    <a:pt x="2846" y="32275"/>
                  </a:lnTo>
                  <a:lnTo>
                    <a:pt x="2851" y="32123"/>
                  </a:lnTo>
                  <a:lnTo>
                    <a:pt x="1031" y="32048"/>
                  </a:lnTo>
                  <a:lnTo>
                    <a:pt x="1031" y="2811"/>
                  </a:lnTo>
                  <a:lnTo>
                    <a:pt x="1020" y="2792"/>
                  </a:lnTo>
                  <a:cubicBezTo>
                    <a:pt x="1011" y="2779"/>
                    <a:pt x="145" y="1362"/>
                    <a:pt x="456" y="35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34"/>
            <p:cNvSpPr/>
            <p:nvPr/>
          </p:nvSpPr>
          <p:spPr>
            <a:xfrm>
              <a:off x="1239300" y="5014125"/>
              <a:ext cx="1334650" cy="21850"/>
            </a:xfrm>
            <a:custGeom>
              <a:avLst/>
              <a:gdLst/>
              <a:ahLst/>
              <a:cxnLst/>
              <a:rect l="l" t="t" r="r" b="b"/>
              <a:pathLst>
                <a:path w="53386" h="874" extrusionOk="0">
                  <a:moveTo>
                    <a:pt x="2" y="0"/>
                  </a:moveTo>
                  <a:lnTo>
                    <a:pt x="0" y="151"/>
                  </a:lnTo>
                  <a:lnTo>
                    <a:pt x="53384" y="874"/>
                  </a:lnTo>
                  <a:lnTo>
                    <a:pt x="53385" y="72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34"/>
            <p:cNvSpPr/>
            <p:nvPr/>
          </p:nvSpPr>
          <p:spPr>
            <a:xfrm>
              <a:off x="3233525" y="4189625"/>
              <a:ext cx="2301600" cy="201900"/>
            </a:xfrm>
            <a:custGeom>
              <a:avLst/>
              <a:gdLst/>
              <a:ahLst/>
              <a:cxnLst/>
              <a:rect l="l" t="t" r="r" b="b"/>
              <a:pathLst>
                <a:path w="92064" h="8076" extrusionOk="0">
                  <a:moveTo>
                    <a:pt x="134" y="1"/>
                  </a:moveTo>
                  <a:cubicBezTo>
                    <a:pt x="62" y="1"/>
                    <a:pt x="13" y="46"/>
                    <a:pt x="6" y="111"/>
                  </a:cubicBezTo>
                  <a:cubicBezTo>
                    <a:pt x="1" y="177"/>
                    <a:pt x="50" y="235"/>
                    <a:pt x="117" y="241"/>
                  </a:cubicBezTo>
                  <a:lnTo>
                    <a:pt x="91931" y="8075"/>
                  </a:lnTo>
                  <a:lnTo>
                    <a:pt x="91941" y="8075"/>
                  </a:lnTo>
                  <a:cubicBezTo>
                    <a:pt x="92005" y="8075"/>
                    <a:pt x="92058" y="8024"/>
                    <a:pt x="92061" y="7959"/>
                  </a:cubicBezTo>
                  <a:cubicBezTo>
                    <a:pt x="92064" y="7896"/>
                    <a:pt x="92015" y="7840"/>
                    <a:pt x="91951" y="7834"/>
                  </a:cubicBezTo>
                  <a:lnTo>
                    <a:pt x="137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34"/>
            <p:cNvSpPr/>
            <p:nvPr/>
          </p:nvSpPr>
          <p:spPr>
            <a:xfrm>
              <a:off x="5917975" y="4418650"/>
              <a:ext cx="503625" cy="48525"/>
            </a:xfrm>
            <a:custGeom>
              <a:avLst/>
              <a:gdLst/>
              <a:ahLst/>
              <a:cxnLst/>
              <a:rect l="l" t="t" r="r" b="b"/>
              <a:pathLst>
                <a:path w="20145" h="1941" extrusionOk="0">
                  <a:moveTo>
                    <a:pt x="131" y="0"/>
                  </a:moveTo>
                  <a:cubicBezTo>
                    <a:pt x="68" y="0"/>
                    <a:pt x="14" y="47"/>
                    <a:pt x="6" y="111"/>
                  </a:cubicBezTo>
                  <a:cubicBezTo>
                    <a:pt x="1" y="177"/>
                    <a:pt x="49" y="236"/>
                    <a:pt x="117" y="242"/>
                  </a:cubicBezTo>
                  <a:lnTo>
                    <a:pt x="20013" y="1939"/>
                  </a:lnTo>
                  <a:lnTo>
                    <a:pt x="20022" y="1939"/>
                  </a:lnTo>
                  <a:lnTo>
                    <a:pt x="20022" y="1940"/>
                  </a:lnTo>
                  <a:cubicBezTo>
                    <a:pt x="20087" y="1939"/>
                    <a:pt x="20139" y="1889"/>
                    <a:pt x="20142" y="1824"/>
                  </a:cubicBezTo>
                  <a:cubicBezTo>
                    <a:pt x="20145" y="1759"/>
                    <a:pt x="20096" y="1704"/>
                    <a:pt x="20032" y="1698"/>
                  </a:cubicBezTo>
                  <a:lnTo>
                    <a:pt x="137" y="0"/>
                  </a:lnTo>
                  <a:cubicBezTo>
                    <a:pt x="135" y="0"/>
                    <a:pt x="133" y="0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34"/>
            <p:cNvSpPr/>
            <p:nvPr/>
          </p:nvSpPr>
          <p:spPr>
            <a:xfrm>
              <a:off x="3233525" y="4215600"/>
              <a:ext cx="2301675" cy="195775"/>
            </a:xfrm>
            <a:custGeom>
              <a:avLst/>
              <a:gdLst/>
              <a:ahLst/>
              <a:cxnLst/>
              <a:rect l="l" t="t" r="r" b="b"/>
              <a:pathLst>
                <a:path w="92067" h="7831" extrusionOk="0">
                  <a:moveTo>
                    <a:pt x="137" y="1"/>
                  </a:moveTo>
                  <a:cubicBezTo>
                    <a:pt x="63" y="3"/>
                    <a:pt x="13" y="44"/>
                    <a:pt x="6" y="110"/>
                  </a:cubicBezTo>
                  <a:cubicBezTo>
                    <a:pt x="1" y="176"/>
                    <a:pt x="51" y="236"/>
                    <a:pt x="117" y="241"/>
                  </a:cubicBezTo>
                  <a:lnTo>
                    <a:pt x="91934" y="7830"/>
                  </a:lnTo>
                  <a:lnTo>
                    <a:pt x="91945" y="7830"/>
                  </a:lnTo>
                  <a:cubicBezTo>
                    <a:pt x="92008" y="7830"/>
                    <a:pt x="92061" y="7779"/>
                    <a:pt x="92064" y="7714"/>
                  </a:cubicBezTo>
                  <a:cubicBezTo>
                    <a:pt x="92066" y="7651"/>
                    <a:pt x="92019" y="7595"/>
                    <a:pt x="91954" y="759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34"/>
            <p:cNvSpPr/>
            <p:nvPr/>
          </p:nvSpPr>
          <p:spPr>
            <a:xfrm>
              <a:off x="5917975" y="4437475"/>
              <a:ext cx="503625" cy="47175"/>
            </a:xfrm>
            <a:custGeom>
              <a:avLst/>
              <a:gdLst/>
              <a:ahLst/>
              <a:cxnLst/>
              <a:rect l="l" t="t" r="r" b="b"/>
              <a:pathLst>
                <a:path w="20145" h="1887" extrusionOk="0">
                  <a:moveTo>
                    <a:pt x="137" y="1"/>
                  </a:moveTo>
                  <a:cubicBezTo>
                    <a:pt x="59" y="1"/>
                    <a:pt x="11" y="44"/>
                    <a:pt x="6" y="110"/>
                  </a:cubicBezTo>
                  <a:cubicBezTo>
                    <a:pt x="1" y="178"/>
                    <a:pt x="49" y="236"/>
                    <a:pt x="117" y="241"/>
                  </a:cubicBezTo>
                  <a:lnTo>
                    <a:pt x="20013" y="1886"/>
                  </a:lnTo>
                  <a:lnTo>
                    <a:pt x="20022" y="1886"/>
                  </a:lnTo>
                  <a:cubicBezTo>
                    <a:pt x="20087" y="1886"/>
                    <a:pt x="20139" y="1834"/>
                    <a:pt x="20142" y="1770"/>
                  </a:cubicBezTo>
                  <a:cubicBezTo>
                    <a:pt x="20145" y="1706"/>
                    <a:pt x="20096" y="1651"/>
                    <a:pt x="20032" y="1646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34"/>
            <p:cNvSpPr/>
            <p:nvPr/>
          </p:nvSpPr>
          <p:spPr>
            <a:xfrm>
              <a:off x="3235875" y="4383600"/>
              <a:ext cx="3185700" cy="733075"/>
            </a:xfrm>
            <a:custGeom>
              <a:avLst/>
              <a:gdLst/>
              <a:ahLst/>
              <a:cxnLst/>
              <a:rect l="l" t="t" r="r" b="b"/>
              <a:pathLst>
                <a:path w="127428" h="29323" extrusionOk="0">
                  <a:moveTo>
                    <a:pt x="127306" y="1"/>
                  </a:moveTo>
                  <a:cubicBezTo>
                    <a:pt x="127241" y="1"/>
                    <a:pt x="127188" y="52"/>
                    <a:pt x="127186" y="118"/>
                  </a:cubicBezTo>
                  <a:lnTo>
                    <a:pt x="127186" y="24584"/>
                  </a:lnTo>
                  <a:lnTo>
                    <a:pt x="117" y="29081"/>
                  </a:lnTo>
                  <a:cubicBezTo>
                    <a:pt x="51" y="29085"/>
                    <a:pt x="1" y="29139"/>
                    <a:pt x="2" y="29204"/>
                  </a:cubicBezTo>
                  <a:cubicBezTo>
                    <a:pt x="3" y="29270"/>
                    <a:pt x="56" y="29321"/>
                    <a:pt x="121" y="29322"/>
                  </a:cubicBezTo>
                  <a:lnTo>
                    <a:pt x="125" y="29322"/>
                  </a:lnTo>
                  <a:lnTo>
                    <a:pt x="127311" y="24821"/>
                  </a:lnTo>
                  <a:lnTo>
                    <a:pt x="127427" y="24817"/>
                  </a:lnTo>
                  <a:lnTo>
                    <a:pt x="127427" y="118"/>
                  </a:lnTo>
                  <a:cubicBezTo>
                    <a:pt x="127425" y="52"/>
                    <a:pt x="127372" y="1"/>
                    <a:pt x="127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34"/>
            <p:cNvSpPr/>
            <p:nvPr/>
          </p:nvSpPr>
          <p:spPr>
            <a:xfrm>
              <a:off x="3947750" y="4135950"/>
              <a:ext cx="77325" cy="973250"/>
            </a:xfrm>
            <a:custGeom>
              <a:avLst/>
              <a:gdLst/>
              <a:ahLst/>
              <a:cxnLst/>
              <a:rect l="l" t="t" r="r" b="b"/>
              <a:pathLst>
                <a:path w="3093" h="38930" extrusionOk="0">
                  <a:moveTo>
                    <a:pt x="2352" y="438"/>
                  </a:moveTo>
                  <a:lnTo>
                    <a:pt x="2352" y="438"/>
                  </a:lnTo>
                  <a:cubicBezTo>
                    <a:pt x="2629" y="1789"/>
                    <a:pt x="1578" y="3185"/>
                    <a:pt x="1568" y="3200"/>
                  </a:cubicBezTo>
                  <a:lnTo>
                    <a:pt x="1528" y="3249"/>
                  </a:lnTo>
                  <a:lnTo>
                    <a:pt x="1528" y="38434"/>
                  </a:lnTo>
                  <a:lnTo>
                    <a:pt x="380" y="38120"/>
                  </a:lnTo>
                  <a:lnTo>
                    <a:pt x="380" y="812"/>
                  </a:lnTo>
                  <a:lnTo>
                    <a:pt x="2352" y="438"/>
                  </a:lnTo>
                  <a:close/>
                  <a:moveTo>
                    <a:pt x="2627" y="1"/>
                  </a:moveTo>
                  <a:lnTo>
                    <a:pt x="1" y="498"/>
                  </a:lnTo>
                  <a:lnTo>
                    <a:pt x="1" y="38411"/>
                  </a:lnTo>
                  <a:lnTo>
                    <a:pt x="1907" y="38930"/>
                  </a:lnTo>
                  <a:lnTo>
                    <a:pt x="1907" y="38930"/>
                  </a:lnTo>
                  <a:lnTo>
                    <a:pt x="1906" y="3375"/>
                  </a:lnTo>
                  <a:cubicBezTo>
                    <a:pt x="2120" y="3076"/>
                    <a:pt x="3092" y="1610"/>
                    <a:pt x="2675" y="166"/>
                  </a:cubicBezTo>
                  <a:lnTo>
                    <a:pt x="26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34"/>
            <p:cNvSpPr/>
            <p:nvPr/>
          </p:nvSpPr>
          <p:spPr>
            <a:xfrm>
              <a:off x="3985825" y="4137325"/>
              <a:ext cx="124875" cy="970400"/>
            </a:xfrm>
            <a:custGeom>
              <a:avLst/>
              <a:gdLst/>
              <a:ahLst/>
              <a:cxnLst/>
              <a:rect l="l" t="t" r="r" b="b"/>
              <a:pathLst>
                <a:path w="4995" h="38816" extrusionOk="0">
                  <a:moveTo>
                    <a:pt x="4394" y="1"/>
                  </a:moveTo>
                  <a:cubicBezTo>
                    <a:pt x="4376" y="1"/>
                    <a:pt x="4359" y="3"/>
                    <a:pt x="4341" y="8"/>
                  </a:cubicBezTo>
                  <a:cubicBezTo>
                    <a:pt x="4245" y="36"/>
                    <a:pt x="4187" y="132"/>
                    <a:pt x="4208" y="230"/>
                  </a:cubicBezTo>
                  <a:cubicBezTo>
                    <a:pt x="4618" y="1644"/>
                    <a:pt x="3479" y="3583"/>
                    <a:pt x="3468" y="3602"/>
                  </a:cubicBezTo>
                  <a:lnTo>
                    <a:pt x="3440" y="3647"/>
                  </a:lnTo>
                  <a:lnTo>
                    <a:pt x="3440" y="38275"/>
                  </a:lnTo>
                  <a:lnTo>
                    <a:pt x="185" y="38437"/>
                  </a:lnTo>
                  <a:cubicBezTo>
                    <a:pt x="82" y="38441"/>
                    <a:pt x="1" y="38527"/>
                    <a:pt x="4" y="38632"/>
                  </a:cubicBezTo>
                  <a:cubicBezTo>
                    <a:pt x="6" y="38734"/>
                    <a:pt x="89" y="38815"/>
                    <a:pt x="193" y="38815"/>
                  </a:cubicBezTo>
                  <a:cubicBezTo>
                    <a:pt x="194" y="38815"/>
                    <a:pt x="194" y="38815"/>
                    <a:pt x="195" y="38815"/>
                  </a:cubicBezTo>
                  <a:lnTo>
                    <a:pt x="203" y="38815"/>
                  </a:lnTo>
                  <a:lnTo>
                    <a:pt x="3818" y="38636"/>
                  </a:lnTo>
                  <a:lnTo>
                    <a:pt x="3818" y="3750"/>
                  </a:lnTo>
                  <a:cubicBezTo>
                    <a:pt x="4002" y="3429"/>
                    <a:pt x="4994" y="1586"/>
                    <a:pt x="4571" y="126"/>
                  </a:cubicBezTo>
                  <a:cubicBezTo>
                    <a:pt x="4544" y="49"/>
                    <a:pt x="4471" y="1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34"/>
            <p:cNvSpPr/>
            <p:nvPr/>
          </p:nvSpPr>
          <p:spPr>
            <a:xfrm>
              <a:off x="4603300" y="4205150"/>
              <a:ext cx="71475" cy="877400"/>
            </a:xfrm>
            <a:custGeom>
              <a:avLst/>
              <a:gdLst/>
              <a:ahLst/>
              <a:cxnLst/>
              <a:rect l="l" t="t" r="r" b="b"/>
              <a:pathLst>
                <a:path w="2859" h="35096" extrusionOk="0">
                  <a:moveTo>
                    <a:pt x="2172" y="379"/>
                  </a:moveTo>
                  <a:cubicBezTo>
                    <a:pt x="2437" y="1592"/>
                    <a:pt x="1479" y="2765"/>
                    <a:pt x="1469" y="2777"/>
                  </a:cubicBezTo>
                  <a:lnTo>
                    <a:pt x="1429" y="2826"/>
                  </a:lnTo>
                  <a:lnTo>
                    <a:pt x="1429" y="34642"/>
                  </a:lnTo>
                  <a:lnTo>
                    <a:pt x="348" y="34358"/>
                  </a:lnTo>
                  <a:lnTo>
                    <a:pt x="348" y="576"/>
                  </a:lnTo>
                  <a:lnTo>
                    <a:pt x="2172" y="379"/>
                  </a:lnTo>
                  <a:close/>
                  <a:moveTo>
                    <a:pt x="2428" y="1"/>
                  </a:moveTo>
                  <a:lnTo>
                    <a:pt x="1" y="263"/>
                  </a:lnTo>
                  <a:lnTo>
                    <a:pt x="1" y="34626"/>
                  </a:lnTo>
                  <a:lnTo>
                    <a:pt x="1778" y="35096"/>
                  </a:lnTo>
                  <a:lnTo>
                    <a:pt x="1778" y="2949"/>
                  </a:lnTo>
                  <a:cubicBezTo>
                    <a:pt x="1984" y="2683"/>
                    <a:pt x="2859" y="1445"/>
                    <a:pt x="2470" y="140"/>
                  </a:cubicBezTo>
                  <a:lnTo>
                    <a:pt x="24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34"/>
            <p:cNvSpPr/>
            <p:nvPr/>
          </p:nvSpPr>
          <p:spPr>
            <a:xfrm>
              <a:off x="4638900" y="4209125"/>
              <a:ext cx="95925" cy="872150"/>
            </a:xfrm>
            <a:custGeom>
              <a:avLst/>
              <a:gdLst/>
              <a:ahLst/>
              <a:cxnLst/>
              <a:rect l="l" t="t" r="r" b="b"/>
              <a:pathLst>
                <a:path w="3837" h="34886" extrusionOk="0">
                  <a:moveTo>
                    <a:pt x="3280" y="1"/>
                  </a:moveTo>
                  <a:cubicBezTo>
                    <a:pt x="3263" y="1"/>
                    <a:pt x="3246" y="3"/>
                    <a:pt x="3229" y="8"/>
                  </a:cubicBezTo>
                  <a:cubicBezTo>
                    <a:pt x="3135" y="36"/>
                    <a:pt x="3082" y="137"/>
                    <a:pt x="3113" y="229"/>
                  </a:cubicBezTo>
                  <a:cubicBezTo>
                    <a:pt x="3490" y="1494"/>
                    <a:pt x="2452" y="2857"/>
                    <a:pt x="2441" y="2870"/>
                  </a:cubicBezTo>
                  <a:lnTo>
                    <a:pt x="2406" y="2918"/>
                  </a:lnTo>
                  <a:lnTo>
                    <a:pt x="2406" y="34464"/>
                  </a:lnTo>
                  <a:lnTo>
                    <a:pt x="174" y="34536"/>
                  </a:lnTo>
                  <a:cubicBezTo>
                    <a:pt x="78" y="34538"/>
                    <a:pt x="1" y="34617"/>
                    <a:pt x="2" y="34713"/>
                  </a:cubicBezTo>
                  <a:cubicBezTo>
                    <a:pt x="4" y="34809"/>
                    <a:pt x="82" y="34885"/>
                    <a:pt x="177" y="34885"/>
                  </a:cubicBezTo>
                  <a:cubicBezTo>
                    <a:pt x="178" y="34885"/>
                    <a:pt x="179" y="34885"/>
                    <a:pt x="179" y="34885"/>
                  </a:cubicBezTo>
                  <a:cubicBezTo>
                    <a:pt x="180" y="34885"/>
                    <a:pt x="182" y="34884"/>
                    <a:pt x="183" y="34884"/>
                  </a:cubicBezTo>
                  <a:cubicBezTo>
                    <a:pt x="184" y="34884"/>
                    <a:pt x="184" y="34885"/>
                    <a:pt x="185" y="34885"/>
                  </a:cubicBezTo>
                  <a:lnTo>
                    <a:pt x="2753" y="34802"/>
                  </a:lnTo>
                  <a:lnTo>
                    <a:pt x="2753" y="3036"/>
                  </a:lnTo>
                  <a:cubicBezTo>
                    <a:pt x="2951" y="2762"/>
                    <a:pt x="3837" y="1439"/>
                    <a:pt x="3447" y="130"/>
                  </a:cubicBezTo>
                  <a:cubicBezTo>
                    <a:pt x="3426" y="52"/>
                    <a:pt x="3356" y="1"/>
                    <a:pt x="3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34"/>
            <p:cNvSpPr/>
            <p:nvPr/>
          </p:nvSpPr>
          <p:spPr>
            <a:xfrm>
              <a:off x="5079525" y="4253575"/>
              <a:ext cx="60100" cy="813025"/>
            </a:xfrm>
            <a:custGeom>
              <a:avLst/>
              <a:gdLst/>
              <a:ahLst/>
              <a:cxnLst/>
              <a:rect l="l" t="t" r="r" b="b"/>
              <a:pathLst>
                <a:path w="2404" h="32521" extrusionOk="0">
                  <a:moveTo>
                    <a:pt x="1809" y="327"/>
                  </a:moveTo>
                  <a:lnTo>
                    <a:pt x="1809" y="327"/>
                  </a:lnTo>
                  <a:cubicBezTo>
                    <a:pt x="2037" y="1534"/>
                    <a:pt x="1229" y="2418"/>
                    <a:pt x="1221" y="2427"/>
                  </a:cubicBezTo>
                  <a:lnTo>
                    <a:pt x="1178" y="2473"/>
                  </a:lnTo>
                  <a:lnTo>
                    <a:pt x="1178" y="32086"/>
                  </a:lnTo>
                  <a:lnTo>
                    <a:pt x="318" y="31811"/>
                  </a:lnTo>
                  <a:lnTo>
                    <a:pt x="318" y="388"/>
                  </a:lnTo>
                  <a:lnTo>
                    <a:pt x="1809" y="327"/>
                  </a:lnTo>
                  <a:close/>
                  <a:moveTo>
                    <a:pt x="2059" y="1"/>
                  </a:moveTo>
                  <a:lnTo>
                    <a:pt x="1" y="84"/>
                  </a:lnTo>
                  <a:lnTo>
                    <a:pt x="1" y="32041"/>
                  </a:lnTo>
                  <a:lnTo>
                    <a:pt x="1496" y="32520"/>
                  </a:lnTo>
                  <a:lnTo>
                    <a:pt x="1495" y="2595"/>
                  </a:lnTo>
                  <a:cubicBezTo>
                    <a:pt x="1685" y="2370"/>
                    <a:pt x="2404" y="1409"/>
                    <a:pt x="2089" y="127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34"/>
            <p:cNvSpPr/>
            <p:nvPr/>
          </p:nvSpPr>
          <p:spPr>
            <a:xfrm>
              <a:off x="5108950" y="4254525"/>
              <a:ext cx="80225" cy="810625"/>
            </a:xfrm>
            <a:custGeom>
              <a:avLst/>
              <a:gdLst/>
              <a:ahLst/>
              <a:cxnLst/>
              <a:rect l="l" t="t" r="r" b="b"/>
              <a:pathLst>
                <a:path w="3209" h="32425" extrusionOk="0">
                  <a:moveTo>
                    <a:pt x="2737" y="1"/>
                  </a:moveTo>
                  <a:cubicBezTo>
                    <a:pt x="2724" y="1"/>
                    <a:pt x="2712" y="2"/>
                    <a:pt x="2699" y="5"/>
                  </a:cubicBezTo>
                  <a:cubicBezTo>
                    <a:pt x="2613" y="26"/>
                    <a:pt x="2560" y="114"/>
                    <a:pt x="2584" y="199"/>
                  </a:cubicBezTo>
                  <a:cubicBezTo>
                    <a:pt x="2897" y="1477"/>
                    <a:pt x="2025" y="2566"/>
                    <a:pt x="2016" y="2576"/>
                  </a:cubicBezTo>
                  <a:lnTo>
                    <a:pt x="1980" y="2620"/>
                  </a:lnTo>
                  <a:lnTo>
                    <a:pt x="1980" y="32034"/>
                  </a:lnTo>
                  <a:lnTo>
                    <a:pt x="154" y="32107"/>
                  </a:lnTo>
                  <a:cubicBezTo>
                    <a:pt x="67" y="32111"/>
                    <a:pt x="1" y="32182"/>
                    <a:pt x="2" y="32268"/>
                  </a:cubicBezTo>
                  <a:cubicBezTo>
                    <a:pt x="3" y="32354"/>
                    <a:pt x="73" y="32423"/>
                    <a:pt x="159" y="32424"/>
                  </a:cubicBezTo>
                  <a:cubicBezTo>
                    <a:pt x="162" y="32424"/>
                    <a:pt x="165" y="32423"/>
                    <a:pt x="166" y="32423"/>
                  </a:cubicBezTo>
                  <a:lnTo>
                    <a:pt x="2297" y="32340"/>
                  </a:lnTo>
                  <a:lnTo>
                    <a:pt x="2297" y="2731"/>
                  </a:lnTo>
                  <a:cubicBezTo>
                    <a:pt x="2474" y="2496"/>
                    <a:pt x="3209" y="1416"/>
                    <a:pt x="2892" y="124"/>
                  </a:cubicBezTo>
                  <a:cubicBezTo>
                    <a:pt x="2875" y="50"/>
                    <a:pt x="2809" y="1"/>
                    <a:pt x="27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34"/>
            <p:cNvSpPr/>
            <p:nvPr/>
          </p:nvSpPr>
          <p:spPr>
            <a:xfrm>
              <a:off x="5921075" y="4969125"/>
              <a:ext cx="497525" cy="14600"/>
            </a:xfrm>
            <a:custGeom>
              <a:avLst/>
              <a:gdLst/>
              <a:ahLst/>
              <a:cxnLst/>
              <a:rect l="l" t="t" r="r" b="b"/>
              <a:pathLst>
                <a:path w="19901" h="584" extrusionOk="0">
                  <a:moveTo>
                    <a:pt x="19897" y="1"/>
                  </a:moveTo>
                  <a:lnTo>
                    <a:pt x="1" y="433"/>
                  </a:lnTo>
                  <a:lnTo>
                    <a:pt x="5" y="583"/>
                  </a:lnTo>
                  <a:lnTo>
                    <a:pt x="19900" y="151"/>
                  </a:lnTo>
                  <a:lnTo>
                    <a:pt x="19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34"/>
            <p:cNvSpPr/>
            <p:nvPr/>
          </p:nvSpPr>
          <p:spPr>
            <a:xfrm>
              <a:off x="3236650" y="4988350"/>
              <a:ext cx="2295525" cy="53625"/>
            </a:xfrm>
            <a:custGeom>
              <a:avLst/>
              <a:gdLst/>
              <a:ahLst/>
              <a:cxnLst/>
              <a:rect l="l" t="t" r="r" b="b"/>
              <a:pathLst>
                <a:path w="91821" h="2145" extrusionOk="0">
                  <a:moveTo>
                    <a:pt x="91817" y="1"/>
                  </a:moveTo>
                  <a:lnTo>
                    <a:pt x="0" y="1993"/>
                  </a:lnTo>
                  <a:lnTo>
                    <a:pt x="4" y="2145"/>
                  </a:lnTo>
                  <a:lnTo>
                    <a:pt x="91821" y="153"/>
                  </a:lnTo>
                  <a:lnTo>
                    <a:pt x="918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34"/>
            <p:cNvSpPr/>
            <p:nvPr/>
          </p:nvSpPr>
          <p:spPr>
            <a:xfrm>
              <a:off x="1147225" y="715000"/>
              <a:ext cx="5186375" cy="2192250"/>
            </a:xfrm>
            <a:custGeom>
              <a:avLst/>
              <a:gdLst/>
              <a:ahLst/>
              <a:cxnLst/>
              <a:rect l="l" t="t" r="r" b="b"/>
              <a:pathLst>
                <a:path w="207455" h="87690" extrusionOk="0">
                  <a:moveTo>
                    <a:pt x="78957" y="500"/>
                  </a:moveTo>
                  <a:lnTo>
                    <a:pt x="207003" y="85888"/>
                  </a:lnTo>
                  <a:lnTo>
                    <a:pt x="207003" y="87042"/>
                  </a:lnTo>
                  <a:lnTo>
                    <a:pt x="79069" y="2512"/>
                  </a:lnTo>
                  <a:cubicBezTo>
                    <a:pt x="79032" y="2488"/>
                    <a:pt x="78988" y="2475"/>
                    <a:pt x="78943" y="2475"/>
                  </a:cubicBezTo>
                  <a:cubicBezTo>
                    <a:pt x="78898" y="2475"/>
                    <a:pt x="78855" y="2488"/>
                    <a:pt x="78818" y="2513"/>
                  </a:cubicBezTo>
                  <a:lnTo>
                    <a:pt x="453" y="55478"/>
                  </a:lnTo>
                  <a:lnTo>
                    <a:pt x="453" y="54302"/>
                  </a:lnTo>
                  <a:lnTo>
                    <a:pt x="78957" y="500"/>
                  </a:lnTo>
                  <a:close/>
                  <a:moveTo>
                    <a:pt x="78955" y="0"/>
                  </a:moveTo>
                  <a:cubicBezTo>
                    <a:pt x="78910" y="0"/>
                    <a:pt x="78866" y="13"/>
                    <a:pt x="78827" y="40"/>
                  </a:cubicBezTo>
                  <a:lnTo>
                    <a:pt x="100" y="53996"/>
                  </a:lnTo>
                  <a:cubicBezTo>
                    <a:pt x="38" y="54038"/>
                    <a:pt x="1" y="54108"/>
                    <a:pt x="1" y="54183"/>
                  </a:cubicBezTo>
                  <a:lnTo>
                    <a:pt x="1" y="55905"/>
                  </a:lnTo>
                  <a:cubicBezTo>
                    <a:pt x="1" y="56038"/>
                    <a:pt x="110" y="56132"/>
                    <a:pt x="228" y="56132"/>
                  </a:cubicBezTo>
                  <a:cubicBezTo>
                    <a:pt x="270" y="56132"/>
                    <a:pt x="314" y="56120"/>
                    <a:pt x="354" y="56093"/>
                  </a:cubicBezTo>
                  <a:lnTo>
                    <a:pt x="78946" y="2975"/>
                  </a:lnTo>
                  <a:lnTo>
                    <a:pt x="207105" y="87653"/>
                  </a:lnTo>
                  <a:cubicBezTo>
                    <a:pt x="207142" y="87677"/>
                    <a:pt x="207185" y="87690"/>
                    <a:pt x="207229" y="87690"/>
                  </a:cubicBezTo>
                  <a:cubicBezTo>
                    <a:pt x="207266" y="87690"/>
                    <a:pt x="207303" y="87681"/>
                    <a:pt x="207336" y="87663"/>
                  </a:cubicBezTo>
                  <a:cubicBezTo>
                    <a:pt x="207410" y="87624"/>
                    <a:pt x="207455" y="87547"/>
                    <a:pt x="207455" y="87464"/>
                  </a:cubicBezTo>
                  <a:lnTo>
                    <a:pt x="207455" y="85766"/>
                  </a:lnTo>
                  <a:cubicBezTo>
                    <a:pt x="207455" y="85691"/>
                    <a:pt x="207418" y="85621"/>
                    <a:pt x="207354" y="85578"/>
                  </a:cubicBezTo>
                  <a:lnTo>
                    <a:pt x="79081" y="39"/>
                  </a:lnTo>
                  <a:cubicBezTo>
                    <a:pt x="79043" y="13"/>
                    <a:pt x="78999" y="0"/>
                    <a:pt x="789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34"/>
            <p:cNvSpPr/>
            <p:nvPr/>
          </p:nvSpPr>
          <p:spPr>
            <a:xfrm>
              <a:off x="1149750" y="859150"/>
              <a:ext cx="5181350" cy="2045475"/>
            </a:xfrm>
            <a:custGeom>
              <a:avLst/>
              <a:gdLst/>
              <a:ahLst/>
              <a:cxnLst/>
              <a:rect l="l" t="t" r="r" b="b"/>
              <a:pathLst>
                <a:path w="207254" h="81819" extrusionOk="0">
                  <a:moveTo>
                    <a:pt x="78854" y="0"/>
                  </a:moveTo>
                  <a:lnTo>
                    <a:pt x="2804" y="50019"/>
                  </a:lnTo>
                  <a:lnTo>
                    <a:pt x="126" y="50019"/>
                  </a:lnTo>
                  <a:cubicBezTo>
                    <a:pt x="124" y="50019"/>
                    <a:pt x="123" y="50019"/>
                    <a:pt x="121" y="50019"/>
                  </a:cubicBezTo>
                  <a:cubicBezTo>
                    <a:pt x="55" y="50019"/>
                    <a:pt x="0" y="50072"/>
                    <a:pt x="0" y="50139"/>
                  </a:cubicBezTo>
                  <a:cubicBezTo>
                    <a:pt x="0" y="50207"/>
                    <a:pt x="56" y="50261"/>
                    <a:pt x="123" y="50261"/>
                  </a:cubicBezTo>
                  <a:cubicBezTo>
                    <a:pt x="124" y="50261"/>
                    <a:pt x="125" y="50261"/>
                    <a:pt x="126" y="50261"/>
                  </a:cubicBezTo>
                  <a:lnTo>
                    <a:pt x="2877" y="50261"/>
                  </a:lnTo>
                  <a:lnTo>
                    <a:pt x="78856" y="288"/>
                  </a:lnTo>
                  <a:lnTo>
                    <a:pt x="204687" y="81798"/>
                  </a:lnTo>
                  <a:lnTo>
                    <a:pt x="204717" y="81818"/>
                  </a:lnTo>
                  <a:lnTo>
                    <a:pt x="207128" y="81818"/>
                  </a:lnTo>
                  <a:cubicBezTo>
                    <a:pt x="207129" y="81818"/>
                    <a:pt x="207131" y="81818"/>
                    <a:pt x="207133" y="81818"/>
                  </a:cubicBezTo>
                  <a:cubicBezTo>
                    <a:pt x="207199" y="81818"/>
                    <a:pt x="207253" y="81764"/>
                    <a:pt x="207253" y="81698"/>
                  </a:cubicBezTo>
                  <a:cubicBezTo>
                    <a:pt x="207253" y="81631"/>
                    <a:pt x="207199" y="81576"/>
                    <a:pt x="207133" y="81576"/>
                  </a:cubicBezTo>
                  <a:cubicBezTo>
                    <a:pt x="207131" y="81576"/>
                    <a:pt x="207129" y="81576"/>
                    <a:pt x="207128" y="81576"/>
                  </a:cubicBezTo>
                  <a:lnTo>
                    <a:pt x="204788" y="81576"/>
                  </a:lnTo>
                  <a:lnTo>
                    <a:pt x="78920" y="43"/>
                  </a:lnTo>
                  <a:lnTo>
                    <a:pt x="78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34"/>
            <p:cNvSpPr/>
            <p:nvPr/>
          </p:nvSpPr>
          <p:spPr>
            <a:xfrm>
              <a:off x="3115350" y="856925"/>
              <a:ext cx="11525" cy="2936275"/>
            </a:xfrm>
            <a:custGeom>
              <a:avLst/>
              <a:gdLst/>
              <a:ahLst/>
              <a:cxnLst/>
              <a:rect l="l" t="t" r="r" b="b"/>
              <a:pathLst>
                <a:path w="461" h="117451" extrusionOk="0">
                  <a:moveTo>
                    <a:pt x="230" y="1"/>
                  </a:moveTo>
                  <a:cubicBezTo>
                    <a:pt x="103" y="1"/>
                    <a:pt x="0" y="107"/>
                    <a:pt x="4" y="233"/>
                  </a:cubicBezTo>
                  <a:lnTo>
                    <a:pt x="4" y="117225"/>
                  </a:lnTo>
                  <a:cubicBezTo>
                    <a:pt x="4" y="117349"/>
                    <a:pt x="105" y="117451"/>
                    <a:pt x="230" y="117451"/>
                  </a:cubicBezTo>
                  <a:cubicBezTo>
                    <a:pt x="356" y="117451"/>
                    <a:pt x="458" y="117349"/>
                    <a:pt x="456" y="117224"/>
                  </a:cubicBezTo>
                  <a:lnTo>
                    <a:pt x="456" y="233"/>
                  </a:lnTo>
                  <a:cubicBezTo>
                    <a:pt x="460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34"/>
            <p:cNvSpPr/>
            <p:nvPr/>
          </p:nvSpPr>
          <p:spPr>
            <a:xfrm>
              <a:off x="1217725" y="2109700"/>
              <a:ext cx="6075" cy="1966650"/>
            </a:xfrm>
            <a:custGeom>
              <a:avLst/>
              <a:gdLst/>
              <a:ahLst/>
              <a:cxnLst/>
              <a:rect l="l" t="t" r="r" b="b"/>
              <a:pathLst>
                <a:path w="243" h="78666" extrusionOk="0">
                  <a:moveTo>
                    <a:pt x="121" y="1"/>
                  </a:moveTo>
                  <a:cubicBezTo>
                    <a:pt x="56" y="1"/>
                    <a:pt x="3" y="52"/>
                    <a:pt x="1" y="117"/>
                  </a:cubicBezTo>
                  <a:lnTo>
                    <a:pt x="1" y="78546"/>
                  </a:lnTo>
                  <a:cubicBezTo>
                    <a:pt x="1" y="78612"/>
                    <a:pt x="55" y="78666"/>
                    <a:pt x="121" y="78666"/>
                  </a:cubicBezTo>
                  <a:cubicBezTo>
                    <a:pt x="122" y="78666"/>
                    <a:pt x="122" y="78666"/>
                    <a:pt x="123" y="78666"/>
                  </a:cubicBezTo>
                  <a:cubicBezTo>
                    <a:pt x="189" y="78666"/>
                    <a:pt x="242" y="78611"/>
                    <a:pt x="242" y="78546"/>
                  </a:cubicBezTo>
                  <a:lnTo>
                    <a:pt x="242" y="117"/>
                  </a:lnTo>
                  <a:cubicBezTo>
                    <a:pt x="240" y="52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34"/>
            <p:cNvSpPr/>
            <p:nvPr/>
          </p:nvSpPr>
          <p:spPr>
            <a:xfrm>
              <a:off x="6265525" y="2898650"/>
              <a:ext cx="6075" cy="1325625"/>
            </a:xfrm>
            <a:custGeom>
              <a:avLst/>
              <a:gdLst/>
              <a:ahLst/>
              <a:cxnLst/>
              <a:rect l="l" t="t" r="r" b="b"/>
              <a:pathLst>
                <a:path w="243" h="53025" extrusionOk="0">
                  <a:moveTo>
                    <a:pt x="121" y="0"/>
                  </a:moveTo>
                  <a:cubicBezTo>
                    <a:pt x="56" y="0"/>
                    <a:pt x="2" y="52"/>
                    <a:pt x="1" y="118"/>
                  </a:cubicBezTo>
                  <a:lnTo>
                    <a:pt x="1" y="52904"/>
                  </a:lnTo>
                  <a:cubicBezTo>
                    <a:pt x="1" y="52971"/>
                    <a:pt x="55" y="53025"/>
                    <a:pt x="121" y="53025"/>
                  </a:cubicBezTo>
                  <a:cubicBezTo>
                    <a:pt x="189" y="53025"/>
                    <a:pt x="241" y="52971"/>
                    <a:pt x="243" y="52904"/>
                  </a:cubicBezTo>
                  <a:lnTo>
                    <a:pt x="243" y="118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34"/>
            <p:cNvSpPr/>
            <p:nvPr/>
          </p:nvSpPr>
          <p:spPr>
            <a:xfrm>
              <a:off x="1584450" y="1815725"/>
              <a:ext cx="6200" cy="2207025"/>
            </a:xfrm>
            <a:custGeom>
              <a:avLst/>
              <a:gdLst/>
              <a:ahLst/>
              <a:cxnLst/>
              <a:rect l="l" t="t" r="r" b="b"/>
              <a:pathLst>
                <a:path w="248" h="88281" extrusionOk="0">
                  <a:moveTo>
                    <a:pt x="125" y="0"/>
                  </a:moveTo>
                  <a:cubicBezTo>
                    <a:pt x="56" y="0"/>
                    <a:pt x="0" y="57"/>
                    <a:pt x="3" y="125"/>
                  </a:cubicBezTo>
                  <a:lnTo>
                    <a:pt x="3" y="88159"/>
                  </a:lnTo>
                  <a:cubicBezTo>
                    <a:pt x="3" y="88226"/>
                    <a:pt x="57" y="88281"/>
                    <a:pt x="125" y="88281"/>
                  </a:cubicBezTo>
                  <a:cubicBezTo>
                    <a:pt x="191" y="88281"/>
                    <a:pt x="245" y="88226"/>
                    <a:pt x="245" y="88159"/>
                  </a:cubicBezTo>
                  <a:lnTo>
                    <a:pt x="245" y="125"/>
                  </a:lnTo>
                  <a:cubicBezTo>
                    <a:pt x="247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4"/>
            <p:cNvSpPr/>
            <p:nvPr/>
          </p:nvSpPr>
          <p:spPr>
            <a:xfrm>
              <a:off x="1633700" y="1780250"/>
              <a:ext cx="48525" cy="2235200"/>
            </a:xfrm>
            <a:custGeom>
              <a:avLst/>
              <a:gdLst/>
              <a:ahLst/>
              <a:cxnLst/>
              <a:rect l="l" t="t" r="r" b="b"/>
              <a:pathLst>
                <a:path w="1941" h="89408" extrusionOk="0">
                  <a:moveTo>
                    <a:pt x="0" y="0"/>
                  </a:moveTo>
                  <a:lnTo>
                    <a:pt x="0" y="89286"/>
                  </a:lnTo>
                  <a:cubicBezTo>
                    <a:pt x="0" y="89353"/>
                    <a:pt x="55" y="89408"/>
                    <a:pt x="122" y="89408"/>
                  </a:cubicBezTo>
                  <a:cubicBezTo>
                    <a:pt x="188" y="89408"/>
                    <a:pt x="242" y="89353"/>
                    <a:pt x="242" y="89286"/>
                  </a:cubicBezTo>
                  <a:lnTo>
                    <a:pt x="242" y="428"/>
                  </a:lnTo>
                  <a:lnTo>
                    <a:pt x="1696" y="1304"/>
                  </a:lnTo>
                  <a:lnTo>
                    <a:pt x="1696" y="89035"/>
                  </a:lnTo>
                  <a:cubicBezTo>
                    <a:pt x="1693" y="89104"/>
                    <a:pt x="1748" y="89160"/>
                    <a:pt x="1817" y="89160"/>
                  </a:cubicBezTo>
                  <a:cubicBezTo>
                    <a:pt x="1885" y="89160"/>
                    <a:pt x="1940" y="89104"/>
                    <a:pt x="1937" y="89035"/>
                  </a:cubicBezTo>
                  <a:lnTo>
                    <a:pt x="1937" y="1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4"/>
            <p:cNvSpPr/>
            <p:nvPr/>
          </p:nvSpPr>
          <p:spPr>
            <a:xfrm>
              <a:off x="1147200" y="2108875"/>
              <a:ext cx="11350" cy="1979400"/>
            </a:xfrm>
            <a:custGeom>
              <a:avLst/>
              <a:gdLst/>
              <a:ahLst/>
              <a:cxnLst/>
              <a:rect l="l" t="t" r="r" b="b"/>
              <a:pathLst>
                <a:path w="454" h="79176" extrusionOk="0">
                  <a:moveTo>
                    <a:pt x="228" y="1"/>
                  </a:moveTo>
                  <a:cubicBezTo>
                    <a:pt x="102" y="1"/>
                    <a:pt x="1" y="101"/>
                    <a:pt x="1" y="227"/>
                  </a:cubicBezTo>
                  <a:lnTo>
                    <a:pt x="1" y="78950"/>
                  </a:lnTo>
                  <a:cubicBezTo>
                    <a:pt x="1" y="79074"/>
                    <a:pt x="102" y="79176"/>
                    <a:pt x="228" y="79176"/>
                  </a:cubicBezTo>
                  <a:cubicBezTo>
                    <a:pt x="352" y="79176"/>
                    <a:pt x="454" y="79074"/>
                    <a:pt x="454" y="78950"/>
                  </a:cubicBezTo>
                  <a:lnTo>
                    <a:pt x="454" y="227"/>
                  </a:lnTo>
                  <a:cubicBezTo>
                    <a:pt x="454" y="101"/>
                    <a:pt x="352" y="1"/>
                    <a:pt x="2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4"/>
            <p:cNvSpPr/>
            <p:nvPr/>
          </p:nvSpPr>
          <p:spPr>
            <a:xfrm>
              <a:off x="1199025" y="2076950"/>
              <a:ext cx="48525" cy="2002075"/>
            </a:xfrm>
            <a:custGeom>
              <a:avLst/>
              <a:gdLst/>
              <a:ahLst/>
              <a:cxnLst/>
              <a:rect l="l" t="t" r="r" b="b"/>
              <a:pathLst>
                <a:path w="1941" h="80083" extrusionOk="0">
                  <a:moveTo>
                    <a:pt x="2" y="0"/>
                  </a:moveTo>
                  <a:lnTo>
                    <a:pt x="2" y="79963"/>
                  </a:lnTo>
                  <a:cubicBezTo>
                    <a:pt x="1" y="80029"/>
                    <a:pt x="55" y="80083"/>
                    <a:pt x="122" y="80083"/>
                  </a:cubicBezTo>
                  <a:cubicBezTo>
                    <a:pt x="188" y="80083"/>
                    <a:pt x="243" y="80029"/>
                    <a:pt x="243" y="79963"/>
                  </a:cubicBezTo>
                  <a:lnTo>
                    <a:pt x="243" y="348"/>
                  </a:lnTo>
                  <a:lnTo>
                    <a:pt x="1696" y="888"/>
                  </a:lnTo>
                  <a:lnTo>
                    <a:pt x="1696" y="79552"/>
                  </a:lnTo>
                  <a:cubicBezTo>
                    <a:pt x="1693" y="79619"/>
                    <a:pt x="1749" y="79676"/>
                    <a:pt x="1816" y="79676"/>
                  </a:cubicBezTo>
                  <a:cubicBezTo>
                    <a:pt x="1885" y="79676"/>
                    <a:pt x="1940" y="79619"/>
                    <a:pt x="1938" y="79552"/>
                  </a:cubicBezTo>
                  <a:lnTo>
                    <a:pt x="1938" y="7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4"/>
            <p:cNvSpPr/>
            <p:nvPr/>
          </p:nvSpPr>
          <p:spPr>
            <a:xfrm>
              <a:off x="1978350" y="1543875"/>
              <a:ext cx="11100" cy="2422350"/>
            </a:xfrm>
            <a:custGeom>
              <a:avLst/>
              <a:gdLst/>
              <a:ahLst/>
              <a:cxnLst/>
              <a:rect l="l" t="t" r="r" b="b"/>
              <a:pathLst>
                <a:path w="444" h="96894" extrusionOk="0">
                  <a:moveTo>
                    <a:pt x="221" y="0"/>
                  </a:moveTo>
                  <a:cubicBezTo>
                    <a:pt x="98" y="0"/>
                    <a:pt x="1" y="102"/>
                    <a:pt x="3" y="225"/>
                  </a:cubicBezTo>
                  <a:lnTo>
                    <a:pt x="3" y="96674"/>
                  </a:lnTo>
                  <a:cubicBezTo>
                    <a:pt x="3" y="96796"/>
                    <a:pt x="101" y="96894"/>
                    <a:pt x="221" y="96894"/>
                  </a:cubicBezTo>
                  <a:cubicBezTo>
                    <a:pt x="343" y="96894"/>
                    <a:pt x="441" y="96795"/>
                    <a:pt x="441" y="96674"/>
                  </a:cubicBezTo>
                  <a:lnTo>
                    <a:pt x="441" y="225"/>
                  </a:lnTo>
                  <a:cubicBezTo>
                    <a:pt x="443" y="102"/>
                    <a:pt x="344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4"/>
            <p:cNvSpPr/>
            <p:nvPr/>
          </p:nvSpPr>
          <p:spPr>
            <a:xfrm>
              <a:off x="2042475" y="1499275"/>
              <a:ext cx="66075" cy="2457375"/>
            </a:xfrm>
            <a:custGeom>
              <a:avLst/>
              <a:gdLst/>
              <a:ahLst/>
              <a:cxnLst/>
              <a:rect l="l" t="t" r="r" b="b"/>
              <a:pathLst>
                <a:path w="2643" h="98295" extrusionOk="0">
                  <a:moveTo>
                    <a:pt x="0" y="1"/>
                  </a:moveTo>
                  <a:lnTo>
                    <a:pt x="0" y="98077"/>
                  </a:lnTo>
                  <a:cubicBezTo>
                    <a:pt x="0" y="98197"/>
                    <a:pt x="98" y="98295"/>
                    <a:pt x="218" y="98295"/>
                  </a:cubicBezTo>
                  <a:cubicBezTo>
                    <a:pt x="338" y="98295"/>
                    <a:pt x="436" y="98197"/>
                    <a:pt x="436" y="98077"/>
                  </a:cubicBezTo>
                  <a:lnTo>
                    <a:pt x="436" y="673"/>
                  </a:lnTo>
                  <a:lnTo>
                    <a:pt x="2205" y="1465"/>
                  </a:lnTo>
                  <a:lnTo>
                    <a:pt x="2205" y="97746"/>
                  </a:lnTo>
                  <a:cubicBezTo>
                    <a:pt x="2205" y="97867"/>
                    <a:pt x="2303" y="97964"/>
                    <a:pt x="2425" y="97964"/>
                  </a:cubicBezTo>
                  <a:cubicBezTo>
                    <a:pt x="2545" y="97964"/>
                    <a:pt x="2643" y="97867"/>
                    <a:pt x="2643" y="97746"/>
                  </a:cubicBezTo>
                  <a:lnTo>
                    <a:pt x="2643" y="1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34"/>
            <p:cNvSpPr/>
            <p:nvPr/>
          </p:nvSpPr>
          <p:spPr>
            <a:xfrm>
              <a:off x="2464125" y="1214875"/>
              <a:ext cx="10925" cy="2672900"/>
            </a:xfrm>
            <a:custGeom>
              <a:avLst/>
              <a:gdLst/>
              <a:ahLst/>
              <a:cxnLst/>
              <a:rect l="l" t="t" r="r" b="b"/>
              <a:pathLst>
                <a:path w="437" h="106916" extrusionOk="0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06696"/>
                  </a:lnTo>
                  <a:cubicBezTo>
                    <a:pt x="0" y="106818"/>
                    <a:pt x="98" y="106916"/>
                    <a:pt x="218" y="106916"/>
                  </a:cubicBezTo>
                  <a:cubicBezTo>
                    <a:pt x="339" y="106916"/>
                    <a:pt x="436" y="106818"/>
                    <a:pt x="436" y="106696"/>
                  </a:cubicBezTo>
                  <a:lnTo>
                    <a:pt x="436" y="218"/>
                  </a:lnTo>
                  <a:cubicBezTo>
                    <a:pt x="436" y="98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34"/>
            <p:cNvSpPr/>
            <p:nvPr/>
          </p:nvSpPr>
          <p:spPr>
            <a:xfrm>
              <a:off x="2528125" y="1168700"/>
              <a:ext cx="66100" cy="2715125"/>
            </a:xfrm>
            <a:custGeom>
              <a:avLst/>
              <a:gdLst/>
              <a:ahLst/>
              <a:cxnLst/>
              <a:rect l="l" t="t" r="r" b="b"/>
              <a:pathLst>
                <a:path w="2644" h="108605" extrusionOk="0">
                  <a:moveTo>
                    <a:pt x="1" y="0"/>
                  </a:moveTo>
                  <a:lnTo>
                    <a:pt x="1" y="108386"/>
                  </a:lnTo>
                  <a:cubicBezTo>
                    <a:pt x="1" y="108506"/>
                    <a:pt x="99" y="108604"/>
                    <a:pt x="220" y="108604"/>
                  </a:cubicBezTo>
                  <a:cubicBezTo>
                    <a:pt x="341" y="108604"/>
                    <a:pt x="438" y="108506"/>
                    <a:pt x="438" y="108386"/>
                  </a:cubicBezTo>
                  <a:lnTo>
                    <a:pt x="438" y="788"/>
                  </a:lnTo>
                  <a:lnTo>
                    <a:pt x="2208" y="1890"/>
                  </a:lnTo>
                  <a:lnTo>
                    <a:pt x="2208" y="108055"/>
                  </a:lnTo>
                  <a:cubicBezTo>
                    <a:pt x="2208" y="108175"/>
                    <a:pt x="2305" y="108273"/>
                    <a:pt x="2426" y="108273"/>
                  </a:cubicBezTo>
                  <a:cubicBezTo>
                    <a:pt x="2546" y="108273"/>
                    <a:pt x="2644" y="108175"/>
                    <a:pt x="2644" y="108055"/>
                  </a:cubicBezTo>
                  <a:lnTo>
                    <a:pt x="2644" y="16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4"/>
            <p:cNvSpPr/>
            <p:nvPr/>
          </p:nvSpPr>
          <p:spPr>
            <a:xfrm>
              <a:off x="5170325" y="2134525"/>
              <a:ext cx="6075" cy="1937800"/>
            </a:xfrm>
            <a:custGeom>
              <a:avLst/>
              <a:gdLst/>
              <a:ahLst/>
              <a:cxnLst/>
              <a:rect l="l" t="t" r="r" b="b"/>
              <a:pathLst>
                <a:path w="243" h="77512" extrusionOk="0">
                  <a:moveTo>
                    <a:pt x="121" y="0"/>
                  </a:moveTo>
                  <a:cubicBezTo>
                    <a:pt x="56" y="0"/>
                    <a:pt x="2" y="52"/>
                    <a:pt x="1" y="116"/>
                  </a:cubicBezTo>
                  <a:lnTo>
                    <a:pt x="1" y="77390"/>
                  </a:lnTo>
                  <a:cubicBezTo>
                    <a:pt x="1" y="77458"/>
                    <a:pt x="55" y="77512"/>
                    <a:pt x="121" y="77512"/>
                  </a:cubicBezTo>
                  <a:cubicBezTo>
                    <a:pt x="188" y="77512"/>
                    <a:pt x="242" y="77458"/>
                    <a:pt x="242" y="77390"/>
                  </a:cubicBezTo>
                  <a:lnTo>
                    <a:pt x="242" y="116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4"/>
            <p:cNvSpPr/>
            <p:nvPr/>
          </p:nvSpPr>
          <p:spPr>
            <a:xfrm>
              <a:off x="5078700" y="2098350"/>
              <a:ext cx="48525" cy="1967150"/>
            </a:xfrm>
            <a:custGeom>
              <a:avLst/>
              <a:gdLst/>
              <a:ahLst/>
              <a:cxnLst/>
              <a:rect l="l" t="t" r="r" b="b"/>
              <a:pathLst>
                <a:path w="1941" h="78686" extrusionOk="0">
                  <a:moveTo>
                    <a:pt x="1940" y="0"/>
                  </a:moveTo>
                  <a:lnTo>
                    <a:pt x="3" y="1372"/>
                  </a:lnTo>
                  <a:lnTo>
                    <a:pt x="3" y="78356"/>
                  </a:lnTo>
                  <a:cubicBezTo>
                    <a:pt x="0" y="78425"/>
                    <a:pt x="55" y="78482"/>
                    <a:pt x="123" y="78482"/>
                  </a:cubicBezTo>
                  <a:cubicBezTo>
                    <a:pt x="192" y="78482"/>
                    <a:pt x="248" y="78425"/>
                    <a:pt x="245" y="78356"/>
                  </a:cubicBezTo>
                  <a:lnTo>
                    <a:pt x="245" y="1497"/>
                  </a:lnTo>
                  <a:lnTo>
                    <a:pt x="1698" y="468"/>
                  </a:lnTo>
                  <a:lnTo>
                    <a:pt x="1698" y="78565"/>
                  </a:lnTo>
                  <a:cubicBezTo>
                    <a:pt x="1698" y="78631"/>
                    <a:pt x="1752" y="78685"/>
                    <a:pt x="1819" y="78685"/>
                  </a:cubicBezTo>
                  <a:cubicBezTo>
                    <a:pt x="1886" y="78685"/>
                    <a:pt x="1940" y="78631"/>
                    <a:pt x="1940" y="78565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4"/>
            <p:cNvSpPr/>
            <p:nvPr/>
          </p:nvSpPr>
          <p:spPr>
            <a:xfrm>
              <a:off x="5605000" y="2419950"/>
              <a:ext cx="6075" cy="1712500"/>
            </a:xfrm>
            <a:custGeom>
              <a:avLst/>
              <a:gdLst/>
              <a:ahLst/>
              <a:cxnLst/>
              <a:rect l="l" t="t" r="r" b="b"/>
              <a:pathLst>
                <a:path w="243" h="68500" extrusionOk="0">
                  <a:moveTo>
                    <a:pt x="121" y="0"/>
                  </a:moveTo>
                  <a:cubicBezTo>
                    <a:pt x="55" y="0"/>
                    <a:pt x="0" y="54"/>
                    <a:pt x="0" y="121"/>
                  </a:cubicBezTo>
                  <a:lnTo>
                    <a:pt x="0" y="68378"/>
                  </a:lnTo>
                  <a:cubicBezTo>
                    <a:pt x="0" y="68445"/>
                    <a:pt x="55" y="68500"/>
                    <a:pt x="121" y="68500"/>
                  </a:cubicBezTo>
                  <a:cubicBezTo>
                    <a:pt x="188" y="68500"/>
                    <a:pt x="242" y="68445"/>
                    <a:pt x="242" y="68378"/>
                  </a:cubicBezTo>
                  <a:lnTo>
                    <a:pt x="242" y="121"/>
                  </a:lnTo>
                  <a:cubicBezTo>
                    <a:pt x="242" y="54"/>
                    <a:pt x="188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4"/>
            <p:cNvSpPr/>
            <p:nvPr/>
          </p:nvSpPr>
          <p:spPr>
            <a:xfrm>
              <a:off x="5513375" y="2388025"/>
              <a:ext cx="48500" cy="1737625"/>
            </a:xfrm>
            <a:custGeom>
              <a:avLst/>
              <a:gdLst/>
              <a:ahLst/>
              <a:cxnLst/>
              <a:rect l="l" t="t" r="r" b="b"/>
              <a:pathLst>
                <a:path w="1940" h="69505" extrusionOk="0">
                  <a:moveTo>
                    <a:pt x="1940" y="1"/>
                  </a:moveTo>
                  <a:lnTo>
                    <a:pt x="3" y="927"/>
                  </a:lnTo>
                  <a:lnTo>
                    <a:pt x="3" y="69149"/>
                  </a:lnTo>
                  <a:cubicBezTo>
                    <a:pt x="0" y="69218"/>
                    <a:pt x="54" y="69274"/>
                    <a:pt x="123" y="69274"/>
                  </a:cubicBezTo>
                  <a:cubicBezTo>
                    <a:pt x="192" y="69274"/>
                    <a:pt x="247" y="69218"/>
                    <a:pt x="245" y="69149"/>
                  </a:cubicBezTo>
                  <a:lnTo>
                    <a:pt x="245" y="1079"/>
                  </a:lnTo>
                  <a:lnTo>
                    <a:pt x="1698" y="384"/>
                  </a:lnTo>
                  <a:lnTo>
                    <a:pt x="1698" y="69384"/>
                  </a:lnTo>
                  <a:cubicBezTo>
                    <a:pt x="1698" y="69450"/>
                    <a:pt x="1752" y="69504"/>
                    <a:pt x="1818" y="69504"/>
                  </a:cubicBezTo>
                  <a:cubicBezTo>
                    <a:pt x="1886" y="69504"/>
                    <a:pt x="1938" y="69450"/>
                    <a:pt x="1940" y="69384"/>
                  </a:cubicBezTo>
                  <a:lnTo>
                    <a:pt x="1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4"/>
            <p:cNvSpPr/>
            <p:nvPr/>
          </p:nvSpPr>
          <p:spPr>
            <a:xfrm>
              <a:off x="5918100" y="2624750"/>
              <a:ext cx="6075" cy="1551000"/>
            </a:xfrm>
            <a:custGeom>
              <a:avLst/>
              <a:gdLst/>
              <a:ahLst/>
              <a:cxnLst/>
              <a:rect l="l" t="t" r="r" b="b"/>
              <a:pathLst>
                <a:path w="243" h="62040" extrusionOk="0">
                  <a:moveTo>
                    <a:pt x="121" y="0"/>
                  </a:moveTo>
                  <a:cubicBezTo>
                    <a:pt x="56" y="0"/>
                    <a:pt x="3" y="52"/>
                    <a:pt x="1" y="117"/>
                  </a:cubicBezTo>
                  <a:lnTo>
                    <a:pt x="1" y="61919"/>
                  </a:lnTo>
                  <a:cubicBezTo>
                    <a:pt x="1" y="61986"/>
                    <a:pt x="55" y="62040"/>
                    <a:pt x="121" y="62040"/>
                  </a:cubicBezTo>
                  <a:cubicBezTo>
                    <a:pt x="188" y="62040"/>
                    <a:pt x="243" y="61986"/>
                    <a:pt x="243" y="61919"/>
                  </a:cubicBezTo>
                  <a:lnTo>
                    <a:pt x="243" y="117"/>
                  </a:lnTo>
                  <a:cubicBezTo>
                    <a:pt x="240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4"/>
            <p:cNvSpPr/>
            <p:nvPr/>
          </p:nvSpPr>
          <p:spPr>
            <a:xfrm>
              <a:off x="5826550" y="2592725"/>
              <a:ext cx="48450" cy="1576225"/>
            </a:xfrm>
            <a:custGeom>
              <a:avLst/>
              <a:gdLst/>
              <a:ahLst/>
              <a:cxnLst/>
              <a:rect l="l" t="t" r="r" b="b"/>
              <a:pathLst>
                <a:path w="1938" h="63049" extrusionOk="0">
                  <a:moveTo>
                    <a:pt x="1937" y="1"/>
                  </a:moveTo>
                  <a:lnTo>
                    <a:pt x="0" y="927"/>
                  </a:lnTo>
                  <a:lnTo>
                    <a:pt x="0" y="62693"/>
                  </a:lnTo>
                  <a:cubicBezTo>
                    <a:pt x="3" y="62759"/>
                    <a:pt x="56" y="62809"/>
                    <a:pt x="122" y="62809"/>
                  </a:cubicBezTo>
                  <a:cubicBezTo>
                    <a:pt x="187" y="62809"/>
                    <a:pt x="239" y="62759"/>
                    <a:pt x="242" y="62693"/>
                  </a:cubicBezTo>
                  <a:lnTo>
                    <a:pt x="242" y="1079"/>
                  </a:lnTo>
                  <a:lnTo>
                    <a:pt x="1695" y="384"/>
                  </a:lnTo>
                  <a:lnTo>
                    <a:pt x="1695" y="62928"/>
                  </a:lnTo>
                  <a:cubicBezTo>
                    <a:pt x="1695" y="62994"/>
                    <a:pt x="1748" y="63049"/>
                    <a:pt x="1816" y="63049"/>
                  </a:cubicBezTo>
                  <a:cubicBezTo>
                    <a:pt x="1883" y="63049"/>
                    <a:pt x="1936" y="62994"/>
                    <a:pt x="1937" y="62928"/>
                  </a:cubicBezTo>
                  <a:lnTo>
                    <a:pt x="1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4"/>
            <p:cNvSpPr/>
            <p:nvPr/>
          </p:nvSpPr>
          <p:spPr>
            <a:xfrm>
              <a:off x="6322275" y="2891250"/>
              <a:ext cx="11325" cy="1344225"/>
            </a:xfrm>
            <a:custGeom>
              <a:avLst/>
              <a:gdLst/>
              <a:ahLst/>
              <a:cxnLst/>
              <a:rect l="l" t="t" r="r" b="b"/>
              <a:pathLst>
                <a:path w="453" h="53769" extrusionOk="0">
                  <a:moveTo>
                    <a:pt x="227" y="0"/>
                  </a:moveTo>
                  <a:cubicBezTo>
                    <a:pt x="103" y="0"/>
                    <a:pt x="1" y="101"/>
                    <a:pt x="1" y="226"/>
                  </a:cubicBezTo>
                  <a:lnTo>
                    <a:pt x="1" y="53541"/>
                  </a:lnTo>
                  <a:cubicBezTo>
                    <a:pt x="1" y="53667"/>
                    <a:pt x="103" y="53769"/>
                    <a:pt x="227" y="53769"/>
                  </a:cubicBezTo>
                  <a:cubicBezTo>
                    <a:pt x="352" y="53769"/>
                    <a:pt x="453" y="53667"/>
                    <a:pt x="453" y="53541"/>
                  </a:cubicBezTo>
                  <a:lnTo>
                    <a:pt x="453" y="226"/>
                  </a:lnTo>
                  <a:cubicBezTo>
                    <a:pt x="453" y="101"/>
                    <a:pt x="352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4"/>
            <p:cNvSpPr/>
            <p:nvPr/>
          </p:nvSpPr>
          <p:spPr>
            <a:xfrm>
              <a:off x="6233375" y="2861975"/>
              <a:ext cx="48400" cy="1363250"/>
            </a:xfrm>
            <a:custGeom>
              <a:avLst/>
              <a:gdLst/>
              <a:ahLst/>
              <a:cxnLst/>
              <a:rect l="l" t="t" r="r" b="b"/>
              <a:pathLst>
                <a:path w="1936" h="54530" extrusionOk="0">
                  <a:moveTo>
                    <a:pt x="1936" y="1"/>
                  </a:moveTo>
                  <a:lnTo>
                    <a:pt x="0" y="927"/>
                  </a:lnTo>
                  <a:lnTo>
                    <a:pt x="0" y="54260"/>
                  </a:lnTo>
                  <a:cubicBezTo>
                    <a:pt x="3" y="54325"/>
                    <a:pt x="56" y="54377"/>
                    <a:pt x="120" y="54377"/>
                  </a:cubicBezTo>
                  <a:cubicBezTo>
                    <a:pt x="186" y="54377"/>
                    <a:pt x="239" y="54325"/>
                    <a:pt x="242" y="54260"/>
                  </a:cubicBezTo>
                  <a:lnTo>
                    <a:pt x="242" y="1079"/>
                  </a:lnTo>
                  <a:lnTo>
                    <a:pt x="1694" y="384"/>
                  </a:lnTo>
                  <a:lnTo>
                    <a:pt x="1694" y="54410"/>
                  </a:lnTo>
                  <a:cubicBezTo>
                    <a:pt x="1694" y="54476"/>
                    <a:pt x="1748" y="54530"/>
                    <a:pt x="1816" y="54530"/>
                  </a:cubicBezTo>
                  <a:cubicBezTo>
                    <a:pt x="1882" y="54530"/>
                    <a:pt x="1936" y="54476"/>
                    <a:pt x="1936" y="54410"/>
                  </a:cubicBezTo>
                  <a:lnTo>
                    <a:pt x="1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4"/>
            <p:cNvSpPr/>
            <p:nvPr/>
          </p:nvSpPr>
          <p:spPr>
            <a:xfrm>
              <a:off x="4680000" y="1810375"/>
              <a:ext cx="10925" cy="2196875"/>
            </a:xfrm>
            <a:custGeom>
              <a:avLst/>
              <a:gdLst/>
              <a:ahLst/>
              <a:cxnLst/>
              <a:rect l="l" t="t" r="r" b="b"/>
              <a:pathLst>
                <a:path w="437" h="87875" extrusionOk="0">
                  <a:moveTo>
                    <a:pt x="219" y="0"/>
                  </a:moveTo>
                  <a:cubicBezTo>
                    <a:pt x="98" y="0"/>
                    <a:pt x="1" y="97"/>
                    <a:pt x="1" y="218"/>
                  </a:cubicBezTo>
                  <a:lnTo>
                    <a:pt x="1" y="87657"/>
                  </a:lnTo>
                  <a:cubicBezTo>
                    <a:pt x="1" y="87777"/>
                    <a:pt x="98" y="87875"/>
                    <a:pt x="219" y="87875"/>
                  </a:cubicBezTo>
                  <a:cubicBezTo>
                    <a:pt x="339" y="87875"/>
                    <a:pt x="437" y="87777"/>
                    <a:pt x="437" y="87657"/>
                  </a:cubicBezTo>
                  <a:lnTo>
                    <a:pt x="437" y="218"/>
                  </a:lnTo>
                  <a:cubicBezTo>
                    <a:pt x="437" y="97"/>
                    <a:pt x="339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4"/>
            <p:cNvSpPr/>
            <p:nvPr/>
          </p:nvSpPr>
          <p:spPr>
            <a:xfrm>
              <a:off x="4560825" y="1765625"/>
              <a:ext cx="66100" cy="2233250"/>
            </a:xfrm>
            <a:custGeom>
              <a:avLst/>
              <a:gdLst/>
              <a:ahLst/>
              <a:cxnLst/>
              <a:rect l="l" t="t" r="r" b="b"/>
              <a:pathLst>
                <a:path w="2644" h="89330" extrusionOk="0">
                  <a:moveTo>
                    <a:pt x="2643" y="0"/>
                  </a:moveTo>
                  <a:lnTo>
                    <a:pt x="0" y="1180"/>
                  </a:lnTo>
                  <a:lnTo>
                    <a:pt x="0" y="88806"/>
                  </a:lnTo>
                  <a:cubicBezTo>
                    <a:pt x="0" y="88928"/>
                    <a:pt x="98" y="89024"/>
                    <a:pt x="218" y="89024"/>
                  </a:cubicBezTo>
                  <a:cubicBezTo>
                    <a:pt x="339" y="89024"/>
                    <a:pt x="437" y="88928"/>
                    <a:pt x="437" y="88806"/>
                  </a:cubicBezTo>
                  <a:lnTo>
                    <a:pt x="437" y="1463"/>
                  </a:lnTo>
                  <a:lnTo>
                    <a:pt x="2207" y="673"/>
                  </a:lnTo>
                  <a:lnTo>
                    <a:pt x="2207" y="89111"/>
                  </a:lnTo>
                  <a:cubicBezTo>
                    <a:pt x="2207" y="89231"/>
                    <a:pt x="2305" y="89329"/>
                    <a:pt x="2425" y="89329"/>
                  </a:cubicBezTo>
                  <a:cubicBezTo>
                    <a:pt x="2545" y="89329"/>
                    <a:pt x="2643" y="89231"/>
                    <a:pt x="2643" y="89111"/>
                  </a:cubicBezTo>
                  <a:lnTo>
                    <a:pt x="26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4"/>
            <p:cNvSpPr/>
            <p:nvPr/>
          </p:nvSpPr>
          <p:spPr>
            <a:xfrm>
              <a:off x="4066200" y="1404925"/>
              <a:ext cx="10925" cy="2518100"/>
            </a:xfrm>
            <a:custGeom>
              <a:avLst/>
              <a:gdLst/>
              <a:ahLst/>
              <a:cxnLst/>
              <a:rect l="l" t="t" r="r" b="b"/>
              <a:pathLst>
                <a:path w="437" h="100724" extrusionOk="0">
                  <a:moveTo>
                    <a:pt x="219" y="1"/>
                  </a:moveTo>
                  <a:cubicBezTo>
                    <a:pt x="98" y="1"/>
                    <a:pt x="1" y="97"/>
                    <a:pt x="1" y="219"/>
                  </a:cubicBezTo>
                  <a:lnTo>
                    <a:pt x="1" y="100504"/>
                  </a:lnTo>
                  <a:cubicBezTo>
                    <a:pt x="1" y="100624"/>
                    <a:pt x="98" y="100722"/>
                    <a:pt x="219" y="100724"/>
                  </a:cubicBezTo>
                  <a:cubicBezTo>
                    <a:pt x="339" y="100722"/>
                    <a:pt x="437" y="100626"/>
                    <a:pt x="437" y="100504"/>
                  </a:cubicBezTo>
                  <a:lnTo>
                    <a:pt x="437" y="219"/>
                  </a:lnTo>
                  <a:cubicBezTo>
                    <a:pt x="437" y="97"/>
                    <a:pt x="339" y="1"/>
                    <a:pt x="2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4"/>
            <p:cNvSpPr/>
            <p:nvPr/>
          </p:nvSpPr>
          <p:spPr>
            <a:xfrm>
              <a:off x="3947025" y="1358750"/>
              <a:ext cx="66125" cy="2554725"/>
            </a:xfrm>
            <a:custGeom>
              <a:avLst/>
              <a:gdLst/>
              <a:ahLst/>
              <a:cxnLst/>
              <a:rect l="l" t="t" r="r" b="b"/>
              <a:pathLst>
                <a:path w="2645" h="102189" extrusionOk="0">
                  <a:moveTo>
                    <a:pt x="2644" y="1"/>
                  </a:moveTo>
                  <a:lnTo>
                    <a:pt x="2" y="1646"/>
                  </a:lnTo>
                  <a:lnTo>
                    <a:pt x="2" y="101689"/>
                  </a:lnTo>
                  <a:cubicBezTo>
                    <a:pt x="0" y="101810"/>
                    <a:pt x="98" y="101906"/>
                    <a:pt x="220" y="101906"/>
                  </a:cubicBezTo>
                  <a:cubicBezTo>
                    <a:pt x="340" y="101906"/>
                    <a:pt x="438" y="101810"/>
                    <a:pt x="438" y="101689"/>
                  </a:cubicBezTo>
                  <a:lnTo>
                    <a:pt x="438" y="1889"/>
                  </a:lnTo>
                  <a:lnTo>
                    <a:pt x="2207" y="787"/>
                  </a:lnTo>
                  <a:lnTo>
                    <a:pt x="2207" y="101971"/>
                  </a:lnTo>
                  <a:cubicBezTo>
                    <a:pt x="2207" y="102091"/>
                    <a:pt x="2305" y="102189"/>
                    <a:pt x="2425" y="102189"/>
                  </a:cubicBezTo>
                  <a:cubicBezTo>
                    <a:pt x="2545" y="102189"/>
                    <a:pt x="2644" y="102091"/>
                    <a:pt x="2644" y="101971"/>
                  </a:cubicBezTo>
                  <a:lnTo>
                    <a:pt x="2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4"/>
            <p:cNvSpPr/>
            <p:nvPr/>
          </p:nvSpPr>
          <p:spPr>
            <a:xfrm>
              <a:off x="6145825" y="4358725"/>
              <a:ext cx="53750" cy="665825"/>
            </a:xfrm>
            <a:custGeom>
              <a:avLst/>
              <a:gdLst/>
              <a:ahLst/>
              <a:cxnLst/>
              <a:rect l="l" t="t" r="r" b="b"/>
              <a:pathLst>
                <a:path w="2150" h="26633" extrusionOk="0">
                  <a:moveTo>
                    <a:pt x="151" y="164"/>
                  </a:moveTo>
                  <a:lnTo>
                    <a:pt x="1709" y="293"/>
                  </a:lnTo>
                  <a:cubicBezTo>
                    <a:pt x="1984" y="1582"/>
                    <a:pt x="1155" y="2499"/>
                    <a:pt x="1146" y="2508"/>
                  </a:cubicBezTo>
                  <a:lnTo>
                    <a:pt x="1126" y="2530"/>
                  </a:lnTo>
                  <a:lnTo>
                    <a:pt x="1126" y="26422"/>
                  </a:lnTo>
                  <a:lnTo>
                    <a:pt x="151" y="26095"/>
                  </a:lnTo>
                  <a:lnTo>
                    <a:pt x="151" y="164"/>
                  </a:lnTo>
                  <a:close/>
                  <a:moveTo>
                    <a:pt x="1" y="1"/>
                  </a:moveTo>
                  <a:lnTo>
                    <a:pt x="1" y="26203"/>
                  </a:lnTo>
                  <a:lnTo>
                    <a:pt x="1278" y="26632"/>
                  </a:lnTo>
                  <a:lnTo>
                    <a:pt x="1278" y="2588"/>
                  </a:lnTo>
                  <a:cubicBezTo>
                    <a:pt x="1414" y="2430"/>
                    <a:pt x="2149" y="1503"/>
                    <a:pt x="1845" y="205"/>
                  </a:cubicBezTo>
                  <a:lnTo>
                    <a:pt x="1833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34"/>
            <p:cNvSpPr/>
            <p:nvPr/>
          </p:nvSpPr>
          <p:spPr>
            <a:xfrm>
              <a:off x="6175800" y="4367550"/>
              <a:ext cx="72050" cy="656275"/>
            </a:xfrm>
            <a:custGeom>
              <a:avLst/>
              <a:gdLst/>
              <a:ahLst/>
              <a:cxnLst/>
              <a:rect l="l" t="t" r="r" b="b"/>
              <a:pathLst>
                <a:path w="2882" h="26251" extrusionOk="0">
                  <a:moveTo>
                    <a:pt x="2542" y="0"/>
                  </a:moveTo>
                  <a:lnTo>
                    <a:pt x="2396" y="36"/>
                  </a:lnTo>
                  <a:cubicBezTo>
                    <a:pt x="2747" y="1455"/>
                    <a:pt x="1855" y="2289"/>
                    <a:pt x="1846" y="2297"/>
                  </a:cubicBezTo>
                  <a:lnTo>
                    <a:pt x="1821" y="2319"/>
                  </a:lnTo>
                  <a:lnTo>
                    <a:pt x="1821" y="26023"/>
                  </a:lnTo>
                  <a:lnTo>
                    <a:pt x="0" y="26098"/>
                  </a:lnTo>
                  <a:lnTo>
                    <a:pt x="7" y="26250"/>
                  </a:lnTo>
                  <a:lnTo>
                    <a:pt x="1973" y="26168"/>
                  </a:lnTo>
                  <a:lnTo>
                    <a:pt x="1973" y="2384"/>
                  </a:lnTo>
                  <a:cubicBezTo>
                    <a:pt x="2122" y="2232"/>
                    <a:pt x="2882" y="1371"/>
                    <a:pt x="2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34"/>
            <p:cNvSpPr/>
            <p:nvPr/>
          </p:nvSpPr>
          <p:spPr>
            <a:xfrm>
              <a:off x="1314550" y="4512150"/>
              <a:ext cx="252075" cy="16375"/>
            </a:xfrm>
            <a:custGeom>
              <a:avLst/>
              <a:gdLst/>
              <a:ahLst/>
              <a:cxnLst/>
              <a:rect l="l" t="t" r="r" b="b"/>
              <a:pathLst>
                <a:path w="10083" h="655" extrusionOk="0">
                  <a:moveTo>
                    <a:pt x="10075" y="1"/>
                  </a:moveTo>
                  <a:lnTo>
                    <a:pt x="0" y="504"/>
                  </a:lnTo>
                  <a:lnTo>
                    <a:pt x="8" y="655"/>
                  </a:lnTo>
                  <a:lnTo>
                    <a:pt x="10083" y="15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34"/>
            <p:cNvSpPr/>
            <p:nvPr/>
          </p:nvSpPr>
          <p:spPr>
            <a:xfrm>
              <a:off x="1314800" y="4887625"/>
              <a:ext cx="251975" cy="10200"/>
            </a:xfrm>
            <a:custGeom>
              <a:avLst/>
              <a:gdLst/>
              <a:ahLst/>
              <a:cxnLst/>
              <a:rect l="l" t="t" r="r" b="b"/>
              <a:pathLst>
                <a:path w="10079" h="408" extrusionOk="0">
                  <a:moveTo>
                    <a:pt x="5" y="1"/>
                  </a:moveTo>
                  <a:lnTo>
                    <a:pt x="1" y="153"/>
                  </a:lnTo>
                  <a:lnTo>
                    <a:pt x="10074" y="408"/>
                  </a:lnTo>
                  <a:lnTo>
                    <a:pt x="10078" y="25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34"/>
            <p:cNvSpPr/>
            <p:nvPr/>
          </p:nvSpPr>
          <p:spPr>
            <a:xfrm>
              <a:off x="1314850" y="4914500"/>
              <a:ext cx="251850" cy="3825"/>
            </a:xfrm>
            <a:custGeom>
              <a:avLst/>
              <a:gdLst/>
              <a:ahLst/>
              <a:cxnLst/>
              <a:rect l="l" t="t" r="r" b="b"/>
              <a:pathLst>
                <a:path w="1007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0074" y="152"/>
                  </a:lnTo>
                  <a:lnTo>
                    <a:pt x="100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34"/>
            <p:cNvSpPr/>
            <p:nvPr/>
          </p:nvSpPr>
          <p:spPr>
            <a:xfrm>
              <a:off x="1341900" y="4526675"/>
              <a:ext cx="3775" cy="363425"/>
            </a:xfrm>
            <a:custGeom>
              <a:avLst/>
              <a:gdLst/>
              <a:ahLst/>
              <a:cxnLst/>
              <a:rect l="l" t="t" r="r" b="b"/>
              <a:pathLst>
                <a:path w="151" h="14537" extrusionOk="0">
                  <a:moveTo>
                    <a:pt x="0" y="0"/>
                  </a:moveTo>
                  <a:lnTo>
                    <a:pt x="0" y="14537"/>
                  </a:lnTo>
                  <a:lnTo>
                    <a:pt x="151" y="145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34"/>
            <p:cNvSpPr/>
            <p:nvPr/>
          </p:nvSpPr>
          <p:spPr>
            <a:xfrm>
              <a:off x="1645800" y="4887975"/>
              <a:ext cx="332275" cy="6550"/>
            </a:xfrm>
            <a:custGeom>
              <a:avLst/>
              <a:gdLst/>
              <a:ahLst/>
              <a:cxnLst/>
              <a:rect l="l" t="t" r="r" b="b"/>
              <a:pathLst>
                <a:path w="13291" h="262" extrusionOk="0">
                  <a:moveTo>
                    <a:pt x="13289" y="0"/>
                  </a:moveTo>
                  <a:lnTo>
                    <a:pt x="0" y="111"/>
                  </a:lnTo>
                  <a:lnTo>
                    <a:pt x="1" y="262"/>
                  </a:lnTo>
                  <a:lnTo>
                    <a:pt x="13291" y="151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34"/>
            <p:cNvSpPr/>
            <p:nvPr/>
          </p:nvSpPr>
          <p:spPr>
            <a:xfrm>
              <a:off x="1645700" y="4908450"/>
              <a:ext cx="332275" cy="5200"/>
            </a:xfrm>
            <a:custGeom>
              <a:avLst/>
              <a:gdLst/>
              <a:ahLst/>
              <a:cxnLst/>
              <a:rect l="l" t="t" r="r" b="b"/>
              <a:pathLst>
                <a:path w="13291" h="208" extrusionOk="0">
                  <a:moveTo>
                    <a:pt x="13289" y="0"/>
                  </a:moveTo>
                  <a:lnTo>
                    <a:pt x="0" y="57"/>
                  </a:lnTo>
                  <a:lnTo>
                    <a:pt x="0" y="208"/>
                  </a:lnTo>
                  <a:lnTo>
                    <a:pt x="13291" y="152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34"/>
            <p:cNvSpPr/>
            <p:nvPr/>
          </p:nvSpPr>
          <p:spPr>
            <a:xfrm>
              <a:off x="1645700" y="4493025"/>
              <a:ext cx="332425" cy="16300"/>
            </a:xfrm>
            <a:custGeom>
              <a:avLst/>
              <a:gdLst/>
              <a:ahLst/>
              <a:cxnLst/>
              <a:rect l="l" t="t" r="r" b="b"/>
              <a:pathLst>
                <a:path w="13297" h="652" extrusionOk="0">
                  <a:moveTo>
                    <a:pt x="13291" y="1"/>
                  </a:moveTo>
                  <a:lnTo>
                    <a:pt x="0" y="499"/>
                  </a:lnTo>
                  <a:lnTo>
                    <a:pt x="5" y="651"/>
                  </a:lnTo>
                  <a:lnTo>
                    <a:pt x="13296" y="152"/>
                  </a:lnTo>
                  <a:lnTo>
                    <a:pt x="13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34"/>
            <p:cNvSpPr/>
            <p:nvPr/>
          </p:nvSpPr>
          <p:spPr>
            <a:xfrm>
              <a:off x="1681175" y="4506150"/>
              <a:ext cx="4900" cy="386100"/>
            </a:xfrm>
            <a:custGeom>
              <a:avLst/>
              <a:gdLst/>
              <a:ahLst/>
              <a:cxnLst/>
              <a:rect l="l" t="t" r="r" b="b"/>
              <a:pathLst>
                <a:path w="196" h="15444" extrusionOk="0">
                  <a:moveTo>
                    <a:pt x="0" y="1"/>
                  </a:moveTo>
                  <a:lnTo>
                    <a:pt x="45" y="15444"/>
                  </a:lnTo>
                  <a:lnTo>
                    <a:pt x="196" y="15444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34"/>
            <p:cNvSpPr/>
            <p:nvPr/>
          </p:nvSpPr>
          <p:spPr>
            <a:xfrm>
              <a:off x="2073525" y="4479700"/>
              <a:ext cx="380600" cy="13900"/>
            </a:xfrm>
            <a:custGeom>
              <a:avLst/>
              <a:gdLst/>
              <a:ahLst/>
              <a:cxnLst/>
              <a:rect l="l" t="t" r="r" b="b"/>
              <a:pathLst>
                <a:path w="15224" h="556" extrusionOk="0">
                  <a:moveTo>
                    <a:pt x="15220" y="0"/>
                  </a:moveTo>
                  <a:lnTo>
                    <a:pt x="0" y="403"/>
                  </a:lnTo>
                  <a:lnTo>
                    <a:pt x="4" y="555"/>
                  </a:lnTo>
                  <a:lnTo>
                    <a:pt x="15224" y="151"/>
                  </a:lnTo>
                  <a:lnTo>
                    <a:pt x="15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34"/>
            <p:cNvSpPr/>
            <p:nvPr/>
          </p:nvSpPr>
          <p:spPr>
            <a:xfrm>
              <a:off x="2073550" y="4882150"/>
              <a:ext cx="371000" cy="5900"/>
            </a:xfrm>
            <a:custGeom>
              <a:avLst/>
              <a:gdLst/>
              <a:ahLst/>
              <a:cxnLst/>
              <a:rect l="l" t="t" r="r" b="b"/>
              <a:pathLst>
                <a:path w="14840" h="236" extrusionOk="0">
                  <a:moveTo>
                    <a:pt x="14839" y="1"/>
                  </a:moveTo>
                  <a:lnTo>
                    <a:pt x="1" y="85"/>
                  </a:lnTo>
                  <a:lnTo>
                    <a:pt x="2" y="236"/>
                  </a:lnTo>
                  <a:lnTo>
                    <a:pt x="14840" y="151"/>
                  </a:lnTo>
                  <a:lnTo>
                    <a:pt x="14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34"/>
            <p:cNvSpPr/>
            <p:nvPr/>
          </p:nvSpPr>
          <p:spPr>
            <a:xfrm>
              <a:off x="2073550" y="4903350"/>
              <a:ext cx="376300" cy="4850"/>
            </a:xfrm>
            <a:custGeom>
              <a:avLst/>
              <a:gdLst/>
              <a:ahLst/>
              <a:cxnLst/>
              <a:rect l="l" t="t" r="r" b="b"/>
              <a:pathLst>
                <a:path w="15052" h="194" extrusionOk="0">
                  <a:moveTo>
                    <a:pt x="15051" y="1"/>
                  </a:moveTo>
                  <a:lnTo>
                    <a:pt x="1" y="43"/>
                  </a:lnTo>
                  <a:lnTo>
                    <a:pt x="2" y="194"/>
                  </a:lnTo>
                  <a:lnTo>
                    <a:pt x="15051" y="152"/>
                  </a:lnTo>
                  <a:lnTo>
                    <a:pt x="150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34"/>
            <p:cNvSpPr/>
            <p:nvPr/>
          </p:nvSpPr>
          <p:spPr>
            <a:xfrm>
              <a:off x="2108600" y="4490700"/>
              <a:ext cx="3800" cy="390150"/>
            </a:xfrm>
            <a:custGeom>
              <a:avLst/>
              <a:gdLst/>
              <a:ahLst/>
              <a:cxnLst/>
              <a:rect l="l" t="t" r="r" b="b"/>
              <a:pathLst>
                <a:path w="152" h="15606" extrusionOk="0">
                  <a:moveTo>
                    <a:pt x="0" y="0"/>
                  </a:moveTo>
                  <a:lnTo>
                    <a:pt x="0" y="15606"/>
                  </a:lnTo>
                  <a:lnTo>
                    <a:pt x="151" y="1560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34"/>
            <p:cNvSpPr/>
            <p:nvPr/>
          </p:nvSpPr>
          <p:spPr>
            <a:xfrm>
              <a:off x="2573875" y="4462225"/>
              <a:ext cx="443350" cy="10150"/>
            </a:xfrm>
            <a:custGeom>
              <a:avLst/>
              <a:gdLst/>
              <a:ahLst/>
              <a:cxnLst/>
              <a:rect l="l" t="t" r="r" b="b"/>
              <a:pathLst>
                <a:path w="17734" h="406" extrusionOk="0">
                  <a:moveTo>
                    <a:pt x="17731" y="0"/>
                  </a:moveTo>
                  <a:lnTo>
                    <a:pt x="1" y="254"/>
                  </a:lnTo>
                  <a:lnTo>
                    <a:pt x="2" y="406"/>
                  </a:lnTo>
                  <a:lnTo>
                    <a:pt x="17734" y="151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34"/>
            <p:cNvSpPr/>
            <p:nvPr/>
          </p:nvSpPr>
          <p:spPr>
            <a:xfrm>
              <a:off x="2773525" y="4467575"/>
              <a:ext cx="3800" cy="638850"/>
            </a:xfrm>
            <a:custGeom>
              <a:avLst/>
              <a:gdLst/>
              <a:ahLst/>
              <a:cxnLst/>
              <a:rect l="l" t="t" r="r" b="b"/>
              <a:pathLst>
                <a:path w="152" h="25554" extrusionOk="0">
                  <a:moveTo>
                    <a:pt x="1" y="0"/>
                  </a:moveTo>
                  <a:lnTo>
                    <a:pt x="1" y="25554"/>
                  </a:lnTo>
                  <a:lnTo>
                    <a:pt x="151" y="2555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34"/>
            <p:cNvSpPr/>
            <p:nvPr/>
          </p:nvSpPr>
          <p:spPr>
            <a:xfrm>
              <a:off x="2603775" y="4499300"/>
              <a:ext cx="142750" cy="434375"/>
            </a:xfrm>
            <a:custGeom>
              <a:avLst/>
              <a:gdLst/>
              <a:ahLst/>
              <a:cxnLst/>
              <a:rect l="l" t="t" r="r" b="b"/>
              <a:pathLst>
                <a:path w="5710" h="17375" extrusionOk="0">
                  <a:moveTo>
                    <a:pt x="5559" y="153"/>
                  </a:moveTo>
                  <a:lnTo>
                    <a:pt x="5559" y="17224"/>
                  </a:lnTo>
                  <a:lnTo>
                    <a:pt x="449" y="17224"/>
                  </a:lnTo>
                  <a:lnTo>
                    <a:pt x="155" y="153"/>
                  </a:lnTo>
                  <a:close/>
                  <a:moveTo>
                    <a:pt x="1" y="1"/>
                  </a:moveTo>
                  <a:lnTo>
                    <a:pt x="301" y="17375"/>
                  </a:lnTo>
                  <a:lnTo>
                    <a:pt x="5710" y="17375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34"/>
            <p:cNvSpPr/>
            <p:nvPr/>
          </p:nvSpPr>
          <p:spPr>
            <a:xfrm>
              <a:off x="2798975" y="4495050"/>
              <a:ext cx="189350" cy="438625"/>
            </a:xfrm>
            <a:custGeom>
              <a:avLst/>
              <a:gdLst/>
              <a:ahLst/>
              <a:cxnLst/>
              <a:rect l="l" t="t" r="r" b="b"/>
              <a:pathLst>
                <a:path w="7574" h="17545" extrusionOk="0">
                  <a:moveTo>
                    <a:pt x="7423" y="155"/>
                  </a:moveTo>
                  <a:lnTo>
                    <a:pt x="7423" y="17394"/>
                  </a:lnTo>
                  <a:lnTo>
                    <a:pt x="151" y="17394"/>
                  </a:lnTo>
                  <a:lnTo>
                    <a:pt x="151" y="320"/>
                  </a:lnTo>
                  <a:lnTo>
                    <a:pt x="7423" y="155"/>
                  </a:lnTo>
                  <a:close/>
                  <a:moveTo>
                    <a:pt x="7574" y="1"/>
                  </a:moveTo>
                  <a:lnTo>
                    <a:pt x="74" y="171"/>
                  </a:lnTo>
                  <a:lnTo>
                    <a:pt x="0" y="174"/>
                  </a:lnTo>
                  <a:lnTo>
                    <a:pt x="0" y="17545"/>
                  </a:lnTo>
                  <a:lnTo>
                    <a:pt x="7574" y="17545"/>
                  </a:lnTo>
                  <a:lnTo>
                    <a:pt x="7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34"/>
            <p:cNvSpPr/>
            <p:nvPr/>
          </p:nvSpPr>
          <p:spPr>
            <a:xfrm>
              <a:off x="3236650" y="4954275"/>
              <a:ext cx="715875" cy="18650"/>
            </a:xfrm>
            <a:custGeom>
              <a:avLst/>
              <a:gdLst/>
              <a:ahLst/>
              <a:cxnLst/>
              <a:rect l="l" t="t" r="r" b="b"/>
              <a:pathLst>
                <a:path w="28635" h="746" extrusionOk="0">
                  <a:moveTo>
                    <a:pt x="28634" y="0"/>
                  </a:moveTo>
                  <a:lnTo>
                    <a:pt x="0" y="595"/>
                  </a:lnTo>
                  <a:lnTo>
                    <a:pt x="4" y="745"/>
                  </a:lnTo>
                  <a:lnTo>
                    <a:pt x="28635" y="151"/>
                  </a:lnTo>
                  <a:lnTo>
                    <a:pt x="286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34"/>
            <p:cNvSpPr/>
            <p:nvPr/>
          </p:nvSpPr>
          <p:spPr>
            <a:xfrm>
              <a:off x="3238850" y="4919250"/>
              <a:ext cx="713675" cy="14425"/>
            </a:xfrm>
            <a:custGeom>
              <a:avLst/>
              <a:gdLst/>
              <a:ahLst/>
              <a:cxnLst/>
              <a:rect l="l" t="t" r="r" b="b"/>
              <a:pathLst>
                <a:path w="28547" h="577" extrusionOk="0">
                  <a:moveTo>
                    <a:pt x="28546" y="0"/>
                  </a:moveTo>
                  <a:lnTo>
                    <a:pt x="1" y="426"/>
                  </a:lnTo>
                  <a:lnTo>
                    <a:pt x="3" y="577"/>
                  </a:lnTo>
                  <a:lnTo>
                    <a:pt x="28547" y="152"/>
                  </a:lnTo>
                  <a:lnTo>
                    <a:pt x="28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4"/>
            <p:cNvSpPr/>
            <p:nvPr/>
          </p:nvSpPr>
          <p:spPr>
            <a:xfrm>
              <a:off x="3239025" y="4450725"/>
              <a:ext cx="713675" cy="15525"/>
            </a:xfrm>
            <a:custGeom>
              <a:avLst/>
              <a:gdLst/>
              <a:ahLst/>
              <a:cxnLst/>
              <a:rect l="l" t="t" r="r" b="b"/>
              <a:pathLst>
                <a:path w="28547" h="621" extrusionOk="0">
                  <a:moveTo>
                    <a:pt x="2" y="0"/>
                  </a:moveTo>
                  <a:lnTo>
                    <a:pt x="0" y="151"/>
                  </a:lnTo>
                  <a:lnTo>
                    <a:pt x="28544" y="620"/>
                  </a:lnTo>
                  <a:lnTo>
                    <a:pt x="28546" y="46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4"/>
            <p:cNvSpPr/>
            <p:nvPr/>
          </p:nvSpPr>
          <p:spPr>
            <a:xfrm>
              <a:off x="3919850" y="4458250"/>
              <a:ext cx="3825" cy="463375"/>
            </a:xfrm>
            <a:custGeom>
              <a:avLst/>
              <a:gdLst/>
              <a:ahLst/>
              <a:cxnLst/>
              <a:rect l="l" t="t" r="r" b="b"/>
              <a:pathLst>
                <a:path w="153" h="18535" extrusionOk="0">
                  <a:moveTo>
                    <a:pt x="0" y="1"/>
                  </a:moveTo>
                  <a:lnTo>
                    <a:pt x="0" y="18534"/>
                  </a:lnTo>
                  <a:lnTo>
                    <a:pt x="152" y="1853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4"/>
            <p:cNvSpPr/>
            <p:nvPr/>
          </p:nvSpPr>
          <p:spPr>
            <a:xfrm>
              <a:off x="4076250" y="4461925"/>
              <a:ext cx="526150" cy="21250"/>
            </a:xfrm>
            <a:custGeom>
              <a:avLst/>
              <a:gdLst/>
              <a:ahLst/>
              <a:cxnLst/>
              <a:rect l="l" t="t" r="r" b="b"/>
              <a:pathLst>
                <a:path w="21046" h="850" extrusionOk="0">
                  <a:moveTo>
                    <a:pt x="6" y="0"/>
                  </a:moveTo>
                  <a:lnTo>
                    <a:pt x="0" y="151"/>
                  </a:lnTo>
                  <a:lnTo>
                    <a:pt x="21040" y="850"/>
                  </a:lnTo>
                  <a:lnTo>
                    <a:pt x="21046" y="69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4"/>
            <p:cNvSpPr/>
            <p:nvPr/>
          </p:nvSpPr>
          <p:spPr>
            <a:xfrm>
              <a:off x="4076550" y="49108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4"/>
            <p:cNvSpPr/>
            <p:nvPr/>
          </p:nvSpPr>
          <p:spPr>
            <a:xfrm>
              <a:off x="4076550" y="49405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4"/>
            <p:cNvSpPr/>
            <p:nvPr/>
          </p:nvSpPr>
          <p:spPr>
            <a:xfrm>
              <a:off x="4572050" y="4481575"/>
              <a:ext cx="3800" cy="431325"/>
            </a:xfrm>
            <a:custGeom>
              <a:avLst/>
              <a:gdLst/>
              <a:ahLst/>
              <a:cxnLst/>
              <a:rect l="l" t="t" r="r" b="b"/>
              <a:pathLst>
                <a:path w="152" h="17253" extrusionOk="0">
                  <a:moveTo>
                    <a:pt x="1" y="0"/>
                  </a:moveTo>
                  <a:lnTo>
                    <a:pt x="1" y="17252"/>
                  </a:lnTo>
                  <a:lnTo>
                    <a:pt x="151" y="1725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4"/>
            <p:cNvSpPr/>
            <p:nvPr/>
          </p:nvSpPr>
          <p:spPr>
            <a:xfrm>
              <a:off x="4703400" y="4911000"/>
              <a:ext cx="380125" cy="3825"/>
            </a:xfrm>
            <a:custGeom>
              <a:avLst/>
              <a:gdLst/>
              <a:ahLst/>
              <a:cxnLst/>
              <a:rect l="l" t="t" r="r" b="b"/>
              <a:pathLst>
                <a:path w="152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5204" y="152"/>
                  </a:lnTo>
                  <a:lnTo>
                    <a:pt x="15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4"/>
            <p:cNvSpPr/>
            <p:nvPr/>
          </p:nvSpPr>
          <p:spPr>
            <a:xfrm>
              <a:off x="4703350" y="4939425"/>
              <a:ext cx="380200" cy="8025"/>
            </a:xfrm>
            <a:custGeom>
              <a:avLst/>
              <a:gdLst/>
              <a:ahLst/>
              <a:cxnLst/>
              <a:rect l="l" t="t" r="r" b="b"/>
              <a:pathLst>
                <a:path w="15208" h="321" extrusionOk="0">
                  <a:moveTo>
                    <a:pt x="15206" y="1"/>
                  </a:moveTo>
                  <a:lnTo>
                    <a:pt x="1" y="170"/>
                  </a:lnTo>
                  <a:lnTo>
                    <a:pt x="2" y="321"/>
                  </a:lnTo>
                  <a:lnTo>
                    <a:pt x="15207" y="151"/>
                  </a:lnTo>
                  <a:lnTo>
                    <a:pt x="152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4"/>
            <p:cNvSpPr/>
            <p:nvPr/>
          </p:nvSpPr>
          <p:spPr>
            <a:xfrm>
              <a:off x="4703325" y="4479700"/>
              <a:ext cx="380225" cy="13900"/>
            </a:xfrm>
            <a:custGeom>
              <a:avLst/>
              <a:gdLst/>
              <a:ahLst/>
              <a:cxnLst/>
              <a:rect l="l" t="t" r="r" b="b"/>
              <a:pathLst>
                <a:path w="15209" h="556" extrusionOk="0">
                  <a:moveTo>
                    <a:pt x="4" y="0"/>
                  </a:moveTo>
                  <a:lnTo>
                    <a:pt x="0" y="151"/>
                  </a:lnTo>
                  <a:lnTo>
                    <a:pt x="15206" y="555"/>
                  </a:lnTo>
                  <a:lnTo>
                    <a:pt x="15208" y="4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4"/>
            <p:cNvSpPr/>
            <p:nvPr/>
          </p:nvSpPr>
          <p:spPr>
            <a:xfrm>
              <a:off x="5057750" y="4491025"/>
              <a:ext cx="3800" cy="421875"/>
            </a:xfrm>
            <a:custGeom>
              <a:avLst/>
              <a:gdLst/>
              <a:ahLst/>
              <a:cxnLst/>
              <a:rect l="l" t="t" r="r" b="b"/>
              <a:pathLst>
                <a:path w="152" h="16875" extrusionOk="0">
                  <a:moveTo>
                    <a:pt x="1" y="0"/>
                  </a:moveTo>
                  <a:lnTo>
                    <a:pt x="1" y="16874"/>
                  </a:lnTo>
                  <a:lnTo>
                    <a:pt x="151" y="1687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4"/>
            <p:cNvSpPr/>
            <p:nvPr/>
          </p:nvSpPr>
          <p:spPr>
            <a:xfrm>
              <a:off x="5528950" y="4298600"/>
              <a:ext cx="6200" cy="736925"/>
            </a:xfrm>
            <a:custGeom>
              <a:avLst/>
              <a:gdLst/>
              <a:ahLst/>
              <a:cxnLst/>
              <a:rect l="l" t="t" r="r" b="b"/>
              <a:pathLst>
                <a:path w="248" h="29477" extrusionOk="0">
                  <a:moveTo>
                    <a:pt x="124" y="1"/>
                  </a:moveTo>
                  <a:cubicBezTo>
                    <a:pt x="55" y="1"/>
                    <a:pt x="1" y="58"/>
                    <a:pt x="3" y="126"/>
                  </a:cubicBezTo>
                  <a:lnTo>
                    <a:pt x="3" y="29356"/>
                  </a:lnTo>
                  <a:cubicBezTo>
                    <a:pt x="3" y="29422"/>
                    <a:pt x="58" y="29476"/>
                    <a:pt x="124" y="29476"/>
                  </a:cubicBezTo>
                  <a:cubicBezTo>
                    <a:pt x="191" y="29476"/>
                    <a:pt x="245" y="29422"/>
                    <a:pt x="245" y="29356"/>
                  </a:cubicBezTo>
                  <a:lnTo>
                    <a:pt x="245" y="126"/>
                  </a:lnTo>
                  <a:cubicBezTo>
                    <a:pt x="248" y="58"/>
                    <a:pt x="192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4"/>
            <p:cNvSpPr/>
            <p:nvPr/>
          </p:nvSpPr>
          <p:spPr>
            <a:xfrm>
              <a:off x="5918050" y="4332700"/>
              <a:ext cx="6200" cy="689050"/>
            </a:xfrm>
            <a:custGeom>
              <a:avLst/>
              <a:gdLst/>
              <a:ahLst/>
              <a:cxnLst/>
              <a:rect l="l" t="t" r="r" b="b"/>
              <a:pathLst>
                <a:path w="248" h="27562" extrusionOk="0">
                  <a:moveTo>
                    <a:pt x="123" y="0"/>
                  </a:moveTo>
                  <a:cubicBezTo>
                    <a:pt x="54" y="0"/>
                    <a:pt x="0" y="57"/>
                    <a:pt x="3" y="126"/>
                  </a:cubicBezTo>
                  <a:lnTo>
                    <a:pt x="3" y="27441"/>
                  </a:lnTo>
                  <a:cubicBezTo>
                    <a:pt x="3" y="27507"/>
                    <a:pt x="57" y="27561"/>
                    <a:pt x="123" y="27561"/>
                  </a:cubicBezTo>
                  <a:cubicBezTo>
                    <a:pt x="190" y="27561"/>
                    <a:pt x="245" y="27507"/>
                    <a:pt x="245" y="27441"/>
                  </a:cubicBez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4"/>
            <p:cNvSpPr/>
            <p:nvPr/>
          </p:nvSpPr>
          <p:spPr>
            <a:xfrm>
              <a:off x="5597775" y="4377500"/>
              <a:ext cx="267875" cy="652600"/>
            </a:xfrm>
            <a:custGeom>
              <a:avLst/>
              <a:gdLst/>
              <a:ahLst/>
              <a:cxnLst/>
              <a:rect l="l" t="t" r="r" b="b"/>
              <a:pathLst>
                <a:path w="10715" h="26104" extrusionOk="0">
                  <a:moveTo>
                    <a:pt x="0" y="0"/>
                  </a:moveTo>
                  <a:lnTo>
                    <a:pt x="0" y="26103"/>
                  </a:lnTo>
                  <a:lnTo>
                    <a:pt x="152" y="26103"/>
                  </a:lnTo>
                  <a:lnTo>
                    <a:pt x="152" y="163"/>
                  </a:lnTo>
                  <a:lnTo>
                    <a:pt x="10562" y="946"/>
                  </a:lnTo>
                  <a:lnTo>
                    <a:pt x="10562" y="25649"/>
                  </a:lnTo>
                  <a:lnTo>
                    <a:pt x="10714" y="25649"/>
                  </a:lnTo>
                  <a:lnTo>
                    <a:pt x="10714" y="806"/>
                  </a:lnTo>
                  <a:lnTo>
                    <a:pt x="8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4"/>
            <p:cNvSpPr/>
            <p:nvPr/>
          </p:nvSpPr>
          <p:spPr>
            <a:xfrm>
              <a:off x="5162400" y="4911000"/>
              <a:ext cx="369650" cy="3825"/>
            </a:xfrm>
            <a:custGeom>
              <a:avLst/>
              <a:gdLst/>
              <a:ahLst/>
              <a:cxnLst/>
              <a:rect l="l" t="t" r="r" b="b"/>
              <a:pathLst>
                <a:path w="1478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4786" y="152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4"/>
            <p:cNvSpPr/>
            <p:nvPr/>
          </p:nvSpPr>
          <p:spPr>
            <a:xfrm>
              <a:off x="5162400" y="4935175"/>
              <a:ext cx="369700" cy="8050"/>
            </a:xfrm>
            <a:custGeom>
              <a:avLst/>
              <a:gdLst/>
              <a:ahLst/>
              <a:cxnLst/>
              <a:rect l="l" t="t" r="r" b="b"/>
              <a:pathLst>
                <a:path w="14788" h="322" extrusionOk="0">
                  <a:moveTo>
                    <a:pt x="14786" y="0"/>
                  </a:moveTo>
                  <a:lnTo>
                    <a:pt x="1" y="171"/>
                  </a:lnTo>
                  <a:lnTo>
                    <a:pt x="2" y="321"/>
                  </a:lnTo>
                  <a:lnTo>
                    <a:pt x="14787" y="151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4"/>
            <p:cNvSpPr/>
            <p:nvPr/>
          </p:nvSpPr>
          <p:spPr>
            <a:xfrm>
              <a:off x="5162225" y="4489050"/>
              <a:ext cx="369825" cy="22475"/>
            </a:xfrm>
            <a:custGeom>
              <a:avLst/>
              <a:gdLst/>
              <a:ahLst/>
              <a:cxnLst/>
              <a:rect l="l" t="t" r="r" b="b"/>
              <a:pathLst>
                <a:path w="14793" h="899" extrusionOk="0">
                  <a:moveTo>
                    <a:pt x="8" y="0"/>
                  </a:moveTo>
                  <a:lnTo>
                    <a:pt x="1" y="152"/>
                  </a:lnTo>
                  <a:lnTo>
                    <a:pt x="14786" y="899"/>
                  </a:lnTo>
                  <a:lnTo>
                    <a:pt x="14793" y="7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4"/>
            <p:cNvSpPr/>
            <p:nvPr/>
          </p:nvSpPr>
          <p:spPr>
            <a:xfrm>
              <a:off x="5504175" y="4508375"/>
              <a:ext cx="3825" cy="404525"/>
            </a:xfrm>
            <a:custGeom>
              <a:avLst/>
              <a:gdLst/>
              <a:ahLst/>
              <a:cxnLst/>
              <a:rect l="l" t="t" r="r" b="b"/>
              <a:pathLst>
                <a:path w="153" h="16181" extrusionOk="0">
                  <a:moveTo>
                    <a:pt x="1" y="0"/>
                  </a:moveTo>
                  <a:lnTo>
                    <a:pt x="1" y="16180"/>
                  </a:lnTo>
                  <a:lnTo>
                    <a:pt x="153" y="1618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4"/>
            <p:cNvSpPr/>
            <p:nvPr/>
          </p:nvSpPr>
          <p:spPr>
            <a:xfrm>
              <a:off x="5920675" y="4526075"/>
              <a:ext cx="226800" cy="14925"/>
            </a:xfrm>
            <a:custGeom>
              <a:avLst/>
              <a:gdLst/>
              <a:ahLst/>
              <a:cxnLst/>
              <a:rect l="l" t="t" r="r" b="b"/>
              <a:pathLst>
                <a:path w="9072" h="597" extrusionOk="0">
                  <a:moveTo>
                    <a:pt x="7" y="0"/>
                  </a:moveTo>
                  <a:lnTo>
                    <a:pt x="1" y="151"/>
                  </a:lnTo>
                  <a:lnTo>
                    <a:pt x="9064" y="596"/>
                  </a:lnTo>
                  <a:lnTo>
                    <a:pt x="9071" y="44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4"/>
            <p:cNvSpPr/>
            <p:nvPr/>
          </p:nvSpPr>
          <p:spPr>
            <a:xfrm>
              <a:off x="5921125" y="4898575"/>
              <a:ext cx="226600" cy="3825"/>
            </a:xfrm>
            <a:custGeom>
              <a:avLst/>
              <a:gdLst/>
              <a:ahLst/>
              <a:cxnLst/>
              <a:rect l="l" t="t" r="r" b="b"/>
              <a:pathLst>
                <a:path w="906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9064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4"/>
            <p:cNvSpPr/>
            <p:nvPr/>
          </p:nvSpPr>
          <p:spPr>
            <a:xfrm>
              <a:off x="5921125" y="4914500"/>
              <a:ext cx="226650" cy="6200"/>
            </a:xfrm>
            <a:custGeom>
              <a:avLst/>
              <a:gdLst/>
              <a:ahLst/>
              <a:cxnLst/>
              <a:rect l="l" t="t" r="r" b="b"/>
              <a:pathLst>
                <a:path w="9066" h="248" extrusionOk="0">
                  <a:moveTo>
                    <a:pt x="9064" y="0"/>
                  </a:moveTo>
                  <a:lnTo>
                    <a:pt x="0" y="95"/>
                  </a:lnTo>
                  <a:lnTo>
                    <a:pt x="1" y="247"/>
                  </a:lnTo>
                  <a:lnTo>
                    <a:pt x="9065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4"/>
            <p:cNvSpPr/>
            <p:nvPr/>
          </p:nvSpPr>
          <p:spPr>
            <a:xfrm>
              <a:off x="6122775" y="4538250"/>
              <a:ext cx="3800" cy="358275"/>
            </a:xfrm>
            <a:custGeom>
              <a:avLst/>
              <a:gdLst/>
              <a:ahLst/>
              <a:cxnLst/>
              <a:rect l="l" t="t" r="r" b="b"/>
              <a:pathLst>
                <a:path w="152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151" y="1433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4"/>
            <p:cNvSpPr/>
            <p:nvPr/>
          </p:nvSpPr>
          <p:spPr>
            <a:xfrm>
              <a:off x="1494200" y="21668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18"/>
                    <a:pt x="57" y="12972"/>
                    <a:pt x="125" y="12972"/>
                  </a:cubicBezTo>
                  <a:cubicBezTo>
                    <a:pt x="191" y="12972"/>
                    <a:pt x="245" y="12918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4"/>
            <p:cNvSpPr/>
            <p:nvPr/>
          </p:nvSpPr>
          <p:spPr>
            <a:xfrm>
              <a:off x="1494200" y="2627450"/>
              <a:ext cx="6200" cy="324375"/>
            </a:xfrm>
            <a:custGeom>
              <a:avLst/>
              <a:gdLst/>
              <a:ahLst/>
              <a:cxnLst/>
              <a:rect l="l" t="t" r="r" b="b"/>
              <a:pathLst>
                <a:path w="248" h="12975" extrusionOk="0">
                  <a:moveTo>
                    <a:pt x="125" y="1"/>
                  </a:moveTo>
                  <a:cubicBezTo>
                    <a:pt x="56" y="1"/>
                    <a:pt x="1" y="57"/>
                    <a:pt x="3" y="126"/>
                  </a:cubicBezTo>
                  <a:lnTo>
                    <a:pt x="3" y="12853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3"/>
                  </a:cubicBezTo>
                  <a:lnTo>
                    <a:pt x="245" y="126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4"/>
            <p:cNvSpPr/>
            <p:nvPr/>
          </p:nvSpPr>
          <p:spPr>
            <a:xfrm>
              <a:off x="1494200" y="3127300"/>
              <a:ext cx="6200" cy="324350"/>
            </a:xfrm>
            <a:custGeom>
              <a:avLst/>
              <a:gdLst/>
              <a:ahLst/>
              <a:cxnLst/>
              <a:rect l="l" t="t" r="r" b="b"/>
              <a:pathLst>
                <a:path w="248" h="12974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4"/>
            <p:cNvSpPr/>
            <p:nvPr/>
          </p:nvSpPr>
          <p:spPr>
            <a:xfrm>
              <a:off x="1494200" y="35906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1"/>
                  </a:moveTo>
                  <a:cubicBezTo>
                    <a:pt x="56" y="1"/>
                    <a:pt x="1" y="57"/>
                    <a:pt x="3" y="125"/>
                  </a:cubicBezTo>
                  <a:lnTo>
                    <a:pt x="3" y="12853"/>
                  </a:lnTo>
                  <a:cubicBezTo>
                    <a:pt x="3" y="12919"/>
                    <a:pt x="57" y="12973"/>
                    <a:pt x="125" y="12973"/>
                  </a:cubicBezTo>
                  <a:cubicBezTo>
                    <a:pt x="191" y="12973"/>
                    <a:pt x="245" y="12919"/>
                    <a:pt x="245" y="12853"/>
                  </a:cubicBezTo>
                  <a:lnTo>
                    <a:pt x="245" y="125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4"/>
            <p:cNvSpPr/>
            <p:nvPr/>
          </p:nvSpPr>
          <p:spPr>
            <a:xfrm>
              <a:off x="5829025" y="4396825"/>
              <a:ext cx="3825" cy="625100"/>
            </a:xfrm>
            <a:custGeom>
              <a:avLst/>
              <a:gdLst/>
              <a:ahLst/>
              <a:cxnLst/>
              <a:rect l="l" t="t" r="r" b="b"/>
              <a:pathLst>
                <a:path w="153" h="25004" extrusionOk="0">
                  <a:moveTo>
                    <a:pt x="0" y="0"/>
                  </a:moveTo>
                  <a:lnTo>
                    <a:pt x="0" y="25004"/>
                  </a:lnTo>
                  <a:lnTo>
                    <a:pt x="152" y="250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4"/>
            <p:cNvSpPr/>
            <p:nvPr/>
          </p:nvSpPr>
          <p:spPr>
            <a:xfrm>
              <a:off x="3287175" y="4281575"/>
              <a:ext cx="601975" cy="138850"/>
            </a:xfrm>
            <a:custGeom>
              <a:avLst/>
              <a:gdLst/>
              <a:ahLst/>
              <a:cxnLst/>
              <a:rect l="l" t="t" r="r" b="b"/>
              <a:pathLst>
                <a:path w="24079" h="5554" extrusionOk="0">
                  <a:moveTo>
                    <a:pt x="446" y="157"/>
                  </a:moveTo>
                  <a:lnTo>
                    <a:pt x="23926" y="1160"/>
                  </a:lnTo>
                  <a:lnTo>
                    <a:pt x="23926" y="5400"/>
                  </a:lnTo>
                  <a:lnTo>
                    <a:pt x="161" y="4996"/>
                  </a:lnTo>
                  <a:lnTo>
                    <a:pt x="446" y="157"/>
                  </a:lnTo>
                  <a:close/>
                  <a:moveTo>
                    <a:pt x="305" y="0"/>
                  </a:moveTo>
                  <a:lnTo>
                    <a:pt x="1" y="5144"/>
                  </a:lnTo>
                  <a:lnTo>
                    <a:pt x="24000" y="5552"/>
                  </a:lnTo>
                  <a:lnTo>
                    <a:pt x="24078" y="5553"/>
                  </a:lnTo>
                  <a:lnTo>
                    <a:pt x="24078" y="101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4"/>
            <p:cNvSpPr/>
            <p:nvPr/>
          </p:nvSpPr>
          <p:spPr>
            <a:xfrm>
              <a:off x="2622600" y="4281525"/>
              <a:ext cx="345575" cy="139750"/>
            </a:xfrm>
            <a:custGeom>
              <a:avLst/>
              <a:gdLst/>
              <a:ahLst/>
              <a:cxnLst/>
              <a:rect l="l" t="t" r="r" b="b"/>
              <a:pathLst>
                <a:path w="13823" h="5590" extrusionOk="0">
                  <a:moveTo>
                    <a:pt x="13672" y="162"/>
                  </a:moveTo>
                  <a:lnTo>
                    <a:pt x="13672" y="4999"/>
                  </a:lnTo>
                  <a:cubicBezTo>
                    <a:pt x="9155" y="5195"/>
                    <a:pt x="2717" y="5442"/>
                    <a:pt x="749" y="5442"/>
                  </a:cubicBezTo>
                  <a:cubicBezTo>
                    <a:pt x="501" y="5442"/>
                    <a:pt x="324" y="5438"/>
                    <a:pt x="231" y="5430"/>
                  </a:cubicBezTo>
                  <a:cubicBezTo>
                    <a:pt x="290" y="5185"/>
                    <a:pt x="276" y="4531"/>
                    <a:pt x="218" y="3095"/>
                  </a:cubicBezTo>
                  <a:cubicBezTo>
                    <a:pt x="186" y="2337"/>
                    <a:pt x="150" y="1482"/>
                    <a:pt x="187" y="1333"/>
                  </a:cubicBezTo>
                  <a:cubicBezTo>
                    <a:pt x="688" y="1177"/>
                    <a:pt x="8453" y="553"/>
                    <a:pt x="13672" y="162"/>
                  </a:cubicBezTo>
                  <a:close/>
                  <a:moveTo>
                    <a:pt x="13823" y="1"/>
                  </a:moveTo>
                  <a:lnTo>
                    <a:pt x="13742" y="6"/>
                  </a:lnTo>
                  <a:cubicBezTo>
                    <a:pt x="8690" y="384"/>
                    <a:pt x="196" y="1046"/>
                    <a:pt x="67" y="1235"/>
                  </a:cubicBezTo>
                  <a:cubicBezTo>
                    <a:pt x="1" y="1331"/>
                    <a:pt x="14" y="1824"/>
                    <a:pt x="67" y="3102"/>
                  </a:cubicBezTo>
                  <a:cubicBezTo>
                    <a:pt x="104" y="4027"/>
                    <a:pt x="157" y="5295"/>
                    <a:pt x="77" y="5426"/>
                  </a:cubicBezTo>
                  <a:lnTo>
                    <a:pt x="39" y="5467"/>
                  </a:lnTo>
                  <a:lnTo>
                    <a:pt x="60" y="5514"/>
                  </a:lnTo>
                  <a:cubicBezTo>
                    <a:pt x="76" y="5553"/>
                    <a:pt x="93" y="5590"/>
                    <a:pt x="897" y="5590"/>
                  </a:cubicBezTo>
                  <a:cubicBezTo>
                    <a:pt x="1742" y="5590"/>
                    <a:pt x="3461" y="5548"/>
                    <a:pt x="6969" y="5419"/>
                  </a:cubicBezTo>
                  <a:cubicBezTo>
                    <a:pt x="10327" y="5296"/>
                    <a:pt x="13717" y="5150"/>
                    <a:pt x="13750" y="5148"/>
                  </a:cubicBezTo>
                  <a:lnTo>
                    <a:pt x="13823" y="5145"/>
                  </a:lnTo>
                  <a:lnTo>
                    <a:pt x="13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4"/>
            <p:cNvSpPr/>
            <p:nvPr/>
          </p:nvSpPr>
          <p:spPr>
            <a:xfrm>
              <a:off x="2118150" y="4299175"/>
              <a:ext cx="283725" cy="161075"/>
            </a:xfrm>
            <a:custGeom>
              <a:avLst/>
              <a:gdLst/>
              <a:ahLst/>
              <a:cxnLst/>
              <a:rect l="l" t="t" r="r" b="b"/>
              <a:pathLst>
                <a:path w="11349" h="6443" extrusionOk="0">
                  <a:moveTo>
                    <a:pt x="11198" y="172"/>
                  </a:moveTo>
                  <a:lnTo>
                    <a:pt x="11198" y="5655"/>
                  </a:lnTo>
                  <a:lnTo>
                    <a:pt x="151" y="6283"/>
                  </a:lnTo>
                  <a:lnTo>
                    <a:pt x="151" y="1721"/>
                  </a:lnTo>
                  <a:lnTo>
                    <a:pt x="11198" y="172"/>
                  </a:lnTo>
                  <a:close/>
                  <a:moveTo>
                    <a:pt x="11349" y="0"/>
                  </a:moveTo>
                  <a:lnTo>
                    <a:pt x="65" y="1581"/>
                  </a:lnTo>
                  <a:lnTo>
                    <a:pt x="0" y="1590"/>
                  </a:lnTo>
                  <a:lnTo>
                    <a:pt x="0" y="6443"/>
                  </a:lnTo>
                  <a:lnTo>
                    <a:pt x="11279" y="5803"/>
                  </a:lnTo>
                  <a:lnTo>
                    <a:pt x="11349" y="5799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4"/>
            <p:cNvSpPr/>
            <p:nvPr/>
          </p:nvSpPr>
          <p:spPr>
            <a:xfrm>
              <a:off x="1677125" y="4349025"/>
              <a:ext cx="257100" cy="120525"/>
            </a:xfrm>
            <a:custGeom>
              <a:avLst/>
              <a:gdLst/>
              <a:ahLst/>
              <a:cxnLst/>
              <a:rect l="l" t="t" r="r" b="b"/>
              <a:pathLst>
                <a:path w="10284" h="4821" extrusionOk="0">
                  <a:moveTo>
                    <a:pt x="10134" y="160"/>
                  </a:moveTo>
                  <a:lnTo>
                    <a:pt x="10134" y="4297"/>
                  </a:lnTo>
                  <a:lnTo>
                    <a:pt x="333" y="4664"/>
                  </a:lnTo>
                  <a:lnTo>
                    <a:pt x="158" y="751"/>
                  </a:lnTo>
                  <a:lnTo>
                    <a:pt x="10134" y="160"/>
                  </a:lnTo>
                  <a:close/>
                  <a:moveTo>
                    <a:pt x="10283" y="0"/>
                  </a:moveTo>
                  <a:lnTo>
                    <a:pt x="1" y="609"/>
                  </a:lnTo>
                  <a:lnTo>
                    <a:pt x="185" y="4745"/>
                  </a:lnTo>
                  <a:lnTo>
                    <a:pt x="189" y="4820"/>
                  </a:lnTo>
                  <a:lnTo>
                    <a:pt x="10212" y="4445"/>
                  </a:lnTo>
                  <a:lnTo>
                    <a:pt x="10283" y="4442"/>
                  </a:lnTo>
                  <a:lnTo>
                    <a:pt x="102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4"/>
            <p:cNvSpPr/>
            <p:nvPr/>
          </p:nvSpPr>
          <p:spPr>
            <a:xfrm>
              <a:off x="1338100" y="4377700"/>
              <a:ext cx="194675" cy="121250"/>
            </a:xfrm>
            <a:custGeom>
              <a:avLst/>
              <a:gdLst/>
              <a:ahLst/>
              <a:cxnLst/>
              <a:rect l="l" t="t" r="r" b="b"/>
              <a:pathLst>
                <a:path w="7787" h="4850" extrusionOk="0">
                  <a:moveTo>
                    <a:pt x="7636" y="169"/>
                  </a:moveTo>
                  <a:lnTo>
                    <a:pt x="7636" y="4446"/>
                  </a:lnTo>
                  <a:lnTo>
                    <a:pt x="299" y="4693"/>
                  </a:lnTo>
                  <a:lnTo>
                    <a:pt x="156" y="937"/>
                  </a:lnTo>
                  <a:lnTo>
                    <a:pt x="7636" y="169"/>
                  </a:lnTo>
                  <a:close/>
                  <a:moveTo>
                    <a:pt x="7787" y="0"/>
                  </a:moveTo>
                  <a:lnTo>
                    <a:pt x="72" y="793"/>
                  </a:lnTo>
                  <a:lnTo>
                    <a:pt x="0" y="801"/>
                  </a:lnTo>
                  <a:lnTo>
                    <a:pt x="155" y="4849"/>
                  </a:lnTo>
                  <a:lnTo>
                    <a:pt x="7787" y="4591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4"/>
            <p:cNvSpPr/>
            <p:nvPr/>
          </p:nvSpPr>
          <p:spPr>
            <a:xfrm>
              <a:off x="4109675" y="4327350"/>
              <a:ext cx="458550" cy="115400"/>
            </a:xfrm>
            <a:custGeom>
              <a:avLst/>
              <a:gdLst/>
              <a:ahLst/>
              <a:cxnLst/>
              <a:rect l="l" t="t" r="r" b="b"/>
              <a:pathLst>
                <a:path w="18342" h="4616" extrusionOk="0">
                  <a:moveTo>
                    <a:pt x="151" y="164"/>
                  </a:moveTo>
                  <a:lnTo>
                    <a:pt x="18189" y="1616"/>
                  </a:lnTo>
                  <a:lnTo>
                    <a:pt x="18189" y="4458"/>
                  </a:lnTo>
                  <a:lnTo>
                    <a:pt x="151" y="3611"/>
                  </a:lnTo>
                  <a:lnTo>
                    <a:pt x="151" y="164"/>
                  </a:lnTo>
                  <a:close/>
                  <a:moveTo>
                    <a:pt x="0" y="0"/>
                  </a:moveTo>
                  <a:lnTo>
                    <a:pt x="0" y="3755"/>
                  </a:lnTo>
                  <a:lnTo>
                    <a:pt x="18261" y="4613"/>
                  </a:lnTo>
                  <a:lnTo>
                    <a:pt x="18340" y="4616"/>
                  </a:lnTo>
                  <a:lnTo>
                    <a:pt x="18341" y="1478"/>
                  </a:lnTo>
                  <a:lnTo>
                    <a:pt x="8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4"/>
            <p:cNvSpPr/>
            <p:nvPr/>
          </p:nvSpPr>
          <p:spPr>
            <a:xfrm>
              <a:off x="4749150" y="4377525"/>
              <a:ext cx="299650" cy="82725"/>
            </a:xfrm>
            <a:custGeom>
              <a:avLst/>
              <a:gdLst/>
              <a:ahLst/>
              <a:cxnLst/>
              <a:rect l="l" t="t" r="r" b="b"/>
              <a:pathLst>
                <a:path w="11986" h="3309" extrusionOk="0">
                  <a:moveTo>
                    <a:pt x="151" y="160"/>
                  </a:moveTo>
                  <a:lnTo>
                    <a:pt x="11835" y="843"/>
                  </a:lnTo>
                  <a:lnTo>
                    <a:pt x="11835" y="3150"/>
                  </a:lnTo>
                  <a:lnTo>
                    <a:pt x="151" y="2543"/>
                  </a:lnTo>
                  <a:lnTo>
                    <a:pt x="151" y="160"/>
                  </a:lnTo>
                  <a:close/>
                  <a:moveTo>
                    <a:pt x="0" y="0"/>
                  </a:moveTo>
                  <a:lnTo>
                    <a:pt x="0" y="2687"/>
                  </a:lnTo>
                  <a:lnTo>
                    <a:pt x="11906" y="3305"/>
                  </a:lnTo>
                  <a:lnTo>
                    <a:pt x="11985" y="3309"/>
                  </a:lnTo>
                  <a:lnTo>
                    <a:pt x="11985" y="702"/>
                  </a:lnTo>
                  <a:lnTo>
                    <a:pt x="8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4"/>
            <p:cNvSpPr/>
            <p:nvPr/>
          </p:nvSpPr>
          <p:spPr>
            <a:xfrm>
              <a:off x="5192950" y="4406250"/>
              <a:ext cx="301250" cy="77375"/>
            </a:xfrm>
            <a:custGeom>
              <a:avLst/>
              <a:gdLst/>
              <a:ahLst/>
              <a:cxnLst/>
              <a:rect l="l" t="t" r="r" b="b"/>
              <a:pathLst>
                <a:path w="12050" h="3095" extrusionOk="0">
                  <a:moveTo>
                    <a:pt x="151" y="165"/>
                  </a:moveTo>
                  <a:lnTo>
                    <a:pt x="11899" y="1069"/>
                  </a:lnTo>
                  <a:lnTo>
                    <a:pt x="11899" y="2933"/>
                  </a:lnTo>
                  <a:lnTo>
                    <a:pt x="151" y="2243"/>
                  </a:lnTo>
                  <a:lnTo>
                    <a:pt x="151" y="165"/>
                  </a:lnTo>
                  <a:close/>
                  <a:moveTo>
                    <a:pt x="1" y="1"/>
                  </a:moveTo>
                  <a:lnTo>
                    <a:pt x="1" y="2386"/>
                  </a:lnTo>
                  <a:lnTo>
                    <a:pt x="11970" y="3089"/>
                  </a:lnTo>
                  <a:lnTo>
                    <a:pt x="12050" y="3094"/>
                  </a:lnTo>
                  <a:lnTo>
                    <a:pt x="12050" y="9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4"/>
            <p:cNvSpPr/>
            <p:nvPr/>
          </p:nvSpPr>
          <p:spPr>
            <a:xfrm>
              <a:off x="5945325" y="4470875"/>
              <a:ext cx="174050" cy="49875"/>
            </a:xfrm>
            <a:custGeom>
              <a:avLst/>
              <a:gdLst/>
              <a:ahLst/>
              <a:cxnLst/>
              <a:rect l="l" t="t" r="r" b="b"/>
              <a:pathLst>
                <a:path w="6962" h="1995" extrusionOk="0">
                  <a:moveTo>
                    <a:pt x="152" y="159"/>
                  </a:moveTo>
                  <a:lnTo>
                    <a:pt x="6809" y="501"/>
                  </a:lnTo>
                  <a:lnTo>
                    <a:pt x="6809" y="1834"/>
                  </a:lnTo>
                  <a:lnTo>
                    <a:pt x="152" y="1430"/>
                  </a:lnTo>
                  <a:lnTo>
                    <a:pt x="152" y="159"/>
                  </a:lnTo>
                  <a:close/>
                  <a:moveTo>
                    <a:pt x="1" y="0"/>
                  </a:moveTo>
                  <a:lnTo>
                    <a:pt x="1" y="1571"/>
                  </a:lnTo>
                  <a:lnTo>
                    <a:pt x="6880" y="1990"/>
                  </a:lnTo>
                  <a:lnTo>
                    <a:pt x="6961" y="1994"/>
                  </a:lnTo>
                  <a:lnTo>
                    <a:pt x="6961" y="357"/>
                  </a:lnTo>
                  <a:lnTo>
                    <a:pt x="8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4"/>
            <p:cNvSpPr/>
            <p:nvPr/>
          </p:nvSpPr>
          <p:spPr>
            <a:xfrm>
              <a:off x="5183850" y="1899650"/>
              <a:ext cx="132075" cy="285650"/>
            </a:xfrm>
            <a:custGeom>
              <a:avLst/>
              <a:gdLst/>
              <a:ahLst/>
              <a:cxnLst/>
              <a:rect l="l" t="t" r="r" b="b"/>
              <a:pathLst>
                <a:path w="5283" h="11426" extrusionOk="0">
                  <a:moveTo>
                    <a:pt x="0" y="1"/>
                  </a:moveTo>
                  <a:lnTo>
                    <a:pt x="0" y="7944"/>
                  </a:lnTo>
                  <a:cubicBezTo>
                    <a:pt x="3" y="8009"/>
                    <a:pt x="57" y="8061"/>
                    <a:pt x="122" y="8061"/>
                  </a:cubicBezTo>
                  <a:cubicBezTo>
                    <a:pt x="186" y="8061"/>
                    <a:pt x="241" y="8009"/>
                    <a:pt x="242" y="7944"/>
                  </a:cubicBezTo>
                  <a:lnTo>
                    <a:pt x="242" y="562"/>
                  </a:lnTo>
                  <a:lnTo>
                    <a:pt x="5041" y="5110"/>
                  </a:lnTo>
                  <a:lnTo>
                    <a:pt x="5041" y="11304"/>
                  </a:lnTo>
                  <a:cubicBezTo>
                    <a:pt x="5041" y="11372"/>
                    <a:pt x="5095" y="11426"/>
                    <a:pt x="5162" y="11426"/>
                  </a:cubicBezTo>
                  <a:cubicBezTo>
                    <a:pt x="5228" y="11426"/>
                    <a:pt x="5283" y="11372"/>
                    <a:pt x="5283" y="11304"/>
                  </a:cubicBezTo>
                  <a:lnTo>
                    <a:pt x="5283" y="50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4"/>
            <p:cNvSpPr/>
            <p:nvPr/>
          </p:nvSpPr>
          <p:spPr>
            <a:xfrm>
              <a:off x="5055475" y="1903650"/>
              <a:ext cx="134825" cy="104900"/>
            </a:xfrm>
            <a:custGeom>
              <a:avLst/>
              <a:gdLst/>
              <a:ahLst/>
              <a:cxnLst/>
              <a:rect l="l" t="t" r="r" b="b"/>
              <a:pathLst>
                <a:path w="5393" h="4196" extrusionOk="0">
                  <a:moveTo>
                    <a:pt x="5256" y="1"/>
                  </a:moveTo>
                  <a:cubicBezTo>
                    <a:pt x="5231" y="1"/>
                    <a:pt x="5205" y="9"/>
                    <a:pt x="5184" y="26"/>
                  </a:cubicBezTo>
                  <a:lnTo>
                    <a:pt x="92" y="3979"/>
                  </a:lnTo>
                  <a:cubicBezTo>
                    <a:pt x="1" y="4050"/>
                    <a:pt x="51" y="4196"/>
                    <a:pt x="166" y="4196"/>
                  </a:cubicBezTo>
                  <a:cubicBezTo>
                    <a:pt x="192" y="4196"/>
                    <a:pt x="219" y="4186"/>
                    <a:pt x="240" y="4171"/>
                  </a:cubicBezTo>
                  <a:lnTo>
                    <a:pt x="5331" y="217"/>
                  </a:lnTo>
                  <a:cubicBezTo>
                    <a:pt x="5384" y="176"/>
                    <a:pt x="5393" y="101"/>
                    <a:pt x="5353" y="48"/>
                  </a:cubicBezTo>
                  <a:cubicBezTo>
                    <a:pt x="5329" y="17"/>
                    <a:pt x="5293" y="1"/>
                    <a:pt x="5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4"/>
            <p:cNvSpPr/>
            <p:nvPr/>
          </p:nvSpPr>
          <p:spPr>
            <a:xfrm>
              <a:off x="1472325" y="2112625"/>
              <a:ext cx="118050" cy="390475"/>
            </a:xfrm>
            <a:custGeom>
              <a:avLst/>
              <a:gdLst/>
              <a:ahLst/>
              <a:cxnLst/>
              <a:rect l="l" t="t" r="r" b="b"/>
              <a:pathLst>
                <a:path w="4722" h="15619" extrusionOk="0">
                  <a:moveTo>
                    <a:pt x="4611" y="0"/>
                  </a:moveTo>
                  <a:cubicBezTo>
                    <a:pt x="4598" y="0"/>
                    <a:pt x="4584" y="4"/>
                    <a:pt x="4570" y="12"/>
                  </a:cubicBezTo>
                  <a:lnTo>
                    <a:pt x="1" y="2817"/>
                  </a:lnTo>
                  <a:lnTo>
                    <a:pt x="1" y="15619"/>
                  </a:lnTo>
                  <a:lnTo>
                    <a:pt x="4643" y="13405"/>
                  </a:lnTo>
                  <a:cubicBezTo>
                    <a:pt x="4720" y="13367"/>
                    <a:pt x="4682" y="13260"/>
                    <a:pt x="4612" y="13260"/>
                  </a:cubicBezTo>
                  <a:cubicBezTo>
                    <a:pt x="4601" y="13260"/>
                    <a:pt x="4589" y="13263"/>
                    <a:pt x="4577" y="13268"/>
                  </a:cubicBezTo>
                  <a:lnTo>
                    <a:pt x="150" y="15380"/>
                  </a:lnTo>
                  <a:lnTo>
                    <a:pt x="150" y="2902"/>
                  </a:lnTo>
                  <a:lnTo>
                    <a:pt x="4649" y="140"/>
                  </a:lnTo>
                  <a:cubicBezTo>
                    <a:pt x="4721" y="97"/>
                    <a:pt x="4677" y="0"/>
                    <a:pt x="4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4"/>
            <p:cNvSpPr/>
            <p:nvPr/>
          </p:nvSpPr>
          <p:spPr>
            <a:xfrm>
              <a:off x="1275075" y="2215975"/>
              <a:ext cx="130000" cy="377225"/>
            </a:xfrm>
            <a:custGeom>
              <a:avLst/>
              <a:gdLst/>
              <a:ahLst/>
              <a:cxnLst/>
              <a:rect l="l" t="t" r="r" b="b"/>
              <a:pathLst>
                <a:path w="5200" h="15089" extrusionOk="0">
                  <a:moveTo>
                    <a:pt x="5048" y="249"/>
                  </a:moveTo>
                  <a:lnTo>
                    <a:pt x="5048" y="12633"/>
                  </a:lnTo>
                  <a:lnTo>
                    <a:pt x="151" y="14854"/>
                  </a:lnTo>
                  <a:lnTo>
                    <a:pt x="151" y="2800"/>
                  </a:lnTo>
                  <a:lnTo>
                    <a:pt x="5048" y="249"/>
                  </a:lnTo>
                  <a:close/>
                  <a:moveTo>
                    <a:pt x="5200" y="0"/>
                  </a:moveTo>
                  <a:lnTo>
                    <a:pt x="41" y="2688"/>
                  </a:lnTo>
                  <a:lnTo>
                    <a:pt x="0" y="2709"/>
                  </a:lnTo>
                  <a:lnTo>
                    <a:pt x="0" y="15088"/>
                  </a:lnTo>
                  <a:lnTo>
                    <a:pt x="5155" y="12749"/>
                  </a:lnTo>
                  <a:lnTo>
                    <a:pt x="5200" y="12730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4"/>
            <p:cNvSpPr/>
            <p:nvPr/>
          </p:nvSpPr>
          <p:spPr>
            <a:xfrm>
              <a:off x="1297375" y="2271325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3"/>
                  </a:lnTo>
                  <a:cubicBezTo>
                    <a:pt x="0" y="12425"/>
                    <a:pt x="35" y="12458"/>
                    <a:pt x="75" y="12458"/>
                  </a:cubicBezTo>
                  <a:cubicBezTo>
                    <a:pt x="116" y="12458"/>
                    <a:pt x="151" y="12425"/>
                    <a:pt x="151" y="12383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4"/>
            <p:cNvSpPr/>
            <p:nvPr/>
          </p:nvSpPr>
          <p:spPr>
            <a:xfrm>
              <a:off x="1866800" y="1879475"/>
              <a:ext cx="119900" cy="421700"/>
            </a:xfrm>
            <a:custGeom>
              <a:avLst/>
              <a:gdLst/>
              <a:ahLst/>
              <a:cxnLst/>
              <a:rect l="l" t="t" r="r" b="b"/>
              <a:pathLst>
                <a:path w="4796" h="16868" extrusionOk="0">
                  <a:moveTo>
                    <a:pt x="4683" y="0"/>
                  </a:moveTo>
                  <a:cubicBezTo>
                    <a:pt x="4670" y="0"/>
                    <a:pt x="4656" y="4"/>
                    <a:pt x="4644" y="11"/>
                  </a:cubicBezTo>
                  <a:lnTo>
                    <a:pt x="36" y="2938"/>
                  </a:lnTo>
                  <a:lnTo>
                    <a:pt x="1" y="2960"/>
                  </a:lnTo>
                  <a:lnTo>
                    <a:pt x="1" y="16868"/>
                  </a:lnTo>
                  <a:lnTo>
                    <a:pt x="4719" y="14458"/>
                  </a:lnTo>
                  <a:cubicBezTo>
                    <a:pt x="4795" y="14418"/>
                    <a:pt x="4755" y="14314"/>
                    <a:pt x="4686" y="14314"/>
                  </a:cubicBezTo>
                  <a:cubicBezTo>
                    <a:pt x="4675" y="14314"/>
                    <a:pt x="4663" y="14317"/>
                    <a:pt x="4650" y="14323"/>
                  </a:cubicBezTo>
                  <a:lnTo>
                    <a:pt x="151" y="16622"/>
                  </a:lnTo>
                  <a:lnTo>
                    <a:pt x="151" y="3043"/>
                  </a:lnTo>
                  <a:lnTo>
                    <a:pt x="4724" y="138"/>
                  </a:lnTo>
                  <a:cubicBezTo>
                    <a:pt x="4760" y="115"/>
                    <a:pt x="4770" y="69"/>
                    <a:pt x="4748" y="35"/>
                  </a:cubicBezTo>
                  <a:cubicBezTo>
                    <a:pt x="4733" y="12"/>
                    <a:pt x="4709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4"/>
            <p:cNvSpPr/>
            <p:nvPr/>
          </p:nvSpPr>
          <p:spPr>
            <a:xfrm>
              <a:off x="1720475" y="1965425"/>
              <a:ext cx="123075" cy="401800"/>
            </a:xfrm>
            <a:custGeom>
              <a:avLst/>
              <a:gdLst/>
              <a:ahLst/>
              <a:cxnLst/>
              <a:rect l="l" t="t" r="r" b="b"/>
              <a:pathLst>
                <a:path w="4923" h="16072" extrusionOk="0">
                  <a:moveTo>
                    <a:pt x="4773" y="271"/>
                  </a:moveTo>
                  <a:lnTo>
                    <a:pt x="4773" y="13768"/>
                  </a:lnTo>
                  <a:lnTo>
                    <a:pt x="151" y="15839"/>
                  </a:lnTo>
                  <a:lnTo>
                    <a:pt x="151" y="3105"/>
                  </a:lnTo>
                  <a:lnTo>
                    <a:pt x="4773" y="271"/>
                  </a:lnTo>
                  <a:close/>
                  <a:moveTo>
                    <a:pt x="4922" y="0"/>
                  </a:moveTo>
                  <a:lnTo>
                    <a:pt x="0" y="3021"/>
                  </a:lnTo>
                  <a:lnTo>
                    <a:pt x="0" y="16071"/>
                  </a:lnTo>
                  <a:lnTo>
                    <a:pt x="4877" y="13884"/>
                  </a:lnTo>
                  <a:lnTo>
                    <a:pt x="4922" y="13865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4"/>
            <p:cNvSpPr/>
            <p:nvPr/>
          </p:nvSpPr>
          <p:spPr>
            <a:xfrm>
              <a:off x="1739075" y="20287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4"/>
            <p:cNvSpPr/>
            <p:nvPr/>
          </p:nvSpPr>
          <p:spPr>
            <a:xfrm>
              <a:off x="1888575" y="1938525"/>
              <a:ext cx="4175" cy="350350"/>
            </a:xfrm>
            <a:custGeom>
              <a:avLst/>
              <a:gdLst/>
              <a:ahLst/>
              <a:cxnLst/>
              <a:rect l="l" t="t" r="r" b="b"/>
              <a:pathLst>
                <a:path w="167" h="14014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8"/>
                  </a:lnTo>
                  <a:cubicBezTo>
                    <a:pt x="0" y="13980"/>
                    <a:pt x="35" y="14013"/>
                    <a:pt x="76" y="14013"/>
                  </a:cubicBezTo>
                  <a:cubicBezTo>
                    <a:pt x="118" y="14013"/>
                    <a:pt x="151" y="13980"/>
                    <a:pt x="151" y="13938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4"/>
            <p:cNvSpPr/>
            <p:nvPr/>
          </p:nvSpPr>
          <p:spPr>
            <a:xfrm>
              <a:off x="2118150" y="1710975"/>
              <a:ext cx="159700" cy="458775"/>
            </a:xfrm>
            <a:custGeom>
              <a:avLst/>
              <a:gdLst/>
              <a:ahLst/>
              <a:cxnLst/>
              <a:rect l="l" t="t" r="r" b="b"/>
              <a:pathLst>
                <a:path w="6388" h="18351" extrusionOk="0">
                  <a:moveTo>
                    <a:pt x="5921" y="268"/>
                  </a:moveTo>
                  <a:lnTo>
                    <a:pt x="6234" y="14769"/>
                  </a:lnTo>
                  <a:lnTo>
                    <a:pt x="151" y="18096"/>
                  </a:lnTo>
                  <a:lnTo>
                    <a:pt x="151" y="3824"/>
                  </a:lnTo>
                  <a:lnTo>
                    <a:pt x="5921" y="268"/>
                  </a:lnTo>
                  <a:close/>
                  <a:moveTo>
                    <a:pt x="6065" y="1"/>
                  </a:moveTo>
                  <a:lnTo>
                    <a:pt x="36" y="3717"/>
                  </a:lnTo>
                  <a:lnTo>
                    <a:pt x="0" y="3740"/>
                  </a:lnTo>
                  <a:lnTo>
                    <a:pt x="0" y="18351"/>
                  </a:lnTo>
                  <a:lnTo>
                    <a:pt x="6387" y="14857"/>
                  </a:lnTo>
                  <a:lnTo>
                    <a:pt x="60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4"/>
            <p:cNvSpPr/>
            <p:nvPr/>
          </p:nvSpPr>
          <p:spPr>
            <a:xfrm>
              <a:off x="2304250" y="1586750"/>
              <a:ext cx="168125" cy="482200"/>
            </a:xfrm>
            <a:custGeom>
              <a:avLst/>
              <a:gdLst/>
              <a:ahLst/>
              <a:cxnLst/>
              <a:rect l="l" t="t" r="r" b="b"/>
              <a:pathLst>
                <a:path w="6725" h="19288" extrusionOk="0">
                  <a:moveTo>
                    <a:pt x="6615" y="0"/>
                  </a:moveTo>
                  <a:cubicBezTo>
                    <a:pt x="6602" y="0"/>
                    <a:pt x="6588" y="4"/>
                    <a:pt x="6574" y="14"/>
                  </a:cubicBezTo>
                  <a:lnTo>
                    <a:pt x="36" y="4084"/>
                  </a:lnTo>
                  <a:lnTo>
                    <a:pt x="0" y="4107"/>
                  </a:lnTo>
                  <a:lnTo>
                    <a:pt x="0" y="19287"/>
                  </a:lnTo>
                  <a:lnTo>
                    <a:pt x="6648" y="15923"/>
                  </a:lnTo>
                  <a:cubicBezTo>
                    <a:pt x="6685" y="15905"/>
                    <a:pt x="6699" y="15858"/>
                    <a:pt x="6681" y="15821"/>
                  </a:cubicBezTo>
                  <a:cubicBezTo>
                    <a:pt x="6667" y="15796"/>
                    <a:pt x="6640" y="15781"/>
                    <a:pt x="6612" y="15781"/>
                  </a:cubicBezTo>
                  <a:cubicBezTo>
                    <a:pt x="6601" y="15781"/>
                    <a:pt x="6590" y="15783"/>
                    <a:pt x="6579" y="15788"/>
                  </a:cubicBezTo>
                  <a:lnTo>
                    <a:pt x="151" y="19043"/>
                  </a:lnTo>
                  <a:lnTo>
                    <a:pt x="151" y="4191"/>
                  </a:lnTo>
                  <a:lnTo>
                    <a:pt x="6653" y="140"/>
                  </a:lnTo>
                  <a:cubicBezTo>
                    <a:pt x="6724" y="96"/>
                    <a:pt x="6681" y="0"/>
                    <a:pt x="6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4"/>
            <p:cNvSpPr/>
            <p:nvPr/>
          </p:nvSpPr>
          <p:spPr>
            <a:xfrm>
              <a:off x="2136250" y="17924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4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4"/>
            <p:cNvSpPr/>
            <p:nvPr/>
          </p:nvSpPr>
          <p:spPr>
            <a:xfrm>
              <a:off x="2324625" y="16758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5"/>
                  </a:cubicBezTo>
                  <a:lnTo>
                    <a:pt x="1" y="15133"/>
                  </a:lnTo>
                  <a:cubicBezTo>
                    <a:pt x="1" y="15174"/>
                    <a:pt x="34" y="15208"/>
                    <a:pt x="76" y="15208"/>
                  </a:cubicBezTo>
                  <a:cubicBezTo>
                    <a:pt x="117" y="15208"/>
                    <a:pt x="151" y="15174"/>
                    <a:pt x="151" y="15133"/>
                  </a:cubicBezTo>
                  <a:lnTo>
                    <a:pt x="151" y="75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4"/>
            <p:cNvSpPr/>
            <p:nvPr/>
          </p:nvSpPr>
          <p:spPr>
            <a:xfrm>
              <a:off x="2623975" y="1395875"/>
              <a:ext cx="153325" cy="507750"/>
            </a:xfrm>
            <a:custGeom>
              <a:avLst/>
              <a:gdLst/>
              <a:ahLst/>
              <a:cxnLst/>
              <a:rect l="l" t="t" r="r" b="b"/>
              <a:pathLst>
                <a:path w="6133" h="20310" extrusionOk="0">
                  <a:moveTo>
                    <a:pt x="5981" y="277"/>
                  </a:moveTo>
                  <a:lnTo>
                    <a:pt x="5981" y="16874"/>
                  </a:lnTo>
                  <a:lnTo>
                    <a:pt x="151" y="20055"/>
                  </a:lnTo>
                  <a:lnTo>
                    <a:pt x="151" y="3998"/>
                  </a:lnTo>
                  <a:lnTo>
                    <a:pt x="5981" y="277"/>
                  </a:lnTo>
                  <a:close/>
                  <a:moveTo>
                    <a:pt x="6132" y="1"/>
                  </a:moveTo>
                  <a:lnTo>
                    <a:pt x="36" y="3893"/>
                  </a:lnTo>
                  <a:lnTo>
                    <a:pt x="0" y="3916"/>
                  </a:lnTo>
                  <a:lnTo>
                    <a:pt x="0" y="20309"/>
                  </a:lnTo>
                  <a:lnTo>
                    <a:pt x="6094" y="16985"/>
                  </a:lnTo>
                  <a:lnTo>
                    <a:pt x="6132" y="16964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4"/>
            <p:cNvSpPr/>
            <p:nvPr/>
          </p:nvSpPr>
          <p:spPr>
            <a:xfrm>
              <a:off x="2819650" y="1239900"/>
              <a:ext cx="186675" cy="555625"/>
            </a:xfrm>
            <a:custGeom>
              <a:avLst/>
              <a:gdLst/>
              <a:ahLst/>
              <a:cxnLst/>
              <a:rect l="l" t="t" r="r" b="b"/>
              <a:pathLst>
                <a:path w="7467" h="22225" extrusionOk="0">
                  <a:moveTo>
                    <a:pt x="7318" y="285"/>
                  </a:moveTo>
                  <a:lnTo>
                    <a:pt x="7318" y="17872"/>
                  </a:lnTo>
                  <a:lnTo>
                    <a:pt x="151" y="21965"/>
                  </a:lnTo>
                  <a:lnTo>
                    <a:pt x="151" y="5146"/>
                  </a:lnTo>
                  <a:lnTo>
                    <a:pt x="7318" y="285"/>
                  </a:lnTo>
                  <a:close/>
                  <a:moveTo>
                    <a:pt x="7467" y="1"/>
                  </a:moveTo>
                  <a:lnTo>
                    <a:pt x="33" y="5043"/>
                  </a:lnTo>
                  <a:lnTo>
                    <a:pt x="0" y="5065"/>
                  </a:lnTo>
                  <a:lnTo>
                    <a:pt x="0" y="22225"/>
                  </a:lnTo>
                  <a:lnTo>
                    <a:pt x="7430" y="17982"/>
                  </a:lnTo>
                  <a:lnTo>
                    <a:pt x="7467" y="17960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4"/>
            <p:cNvSpPr/>
            <p:nvPr/>
          </p:nvSpPr>
          <p:spPr>
            <a:xfrm>
              <a:off x="2642075" y="1481350"/>
              <a:ext cx="3775" cy="414075"/>
            </a:xfrm>
            <a:custGeom>
              <a:avLst/>
              <a:gdLst/>
              <a:ahLst/>
              <a:cxnLst/>
              <a:rect l="l" t="t" r="r" b="b"/>
              <a:pathLst>
                <a:path w="151" h="16563" extrusionOk="0">
                  <a:moveTo>
                    <a:pt x="75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6487"/>
                  </a:lnTo>
                  <a:cubicBezTo>
                    <a:pt x="0" y="16529"/>
                    <a:pt x="34" y="16562"/>
                    <a:pt x="75" y="16562"/>
                  </a:cubicBezTo>
                  <a:cubicBezTo>
                    <a:pt x="118" y="16562"/>
                    <a:pt x="151" y="16529"/>
                    <a:pt x="151" y="16487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4"/>
            <p:cNvSpPr/>
            <p:nvPr/>
          </p:nvSpPr>
          <p:spPr>
            <a:xfrm>
              <a:off x="2835600" y="1354825"/>
              <a:ext cx="3800" cy="428150"/>
            </a:xfrm>
            <a:custGeom>
              <a:avLst/>
              <a:gdLst/>
              <a:ahLst/>
              <a:cxnLst/>
              <a:rect l="l" t="t" r="r" b="b"/>
              <a:pathLst>
                <a:path w="152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0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1" y="17091"/>
                    <a:pt x="150" y="17050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4"/>
            <p:cNvSpPr/>
            <p:nvPr/>
          </p:nvSpPr>
          <p:spPr>
            <a:xfrm>
              <a:off x="1472325" y="2584125"/>
              <a:ext cx="117950" cy="376625"/>
            </a:xfrm>
            <a:custGeom>
              <a:avLst/>
              <a:gdLst/>
              <a:ahLst/>
              <a:cxnLst/>
              <a:rect l="l" t="t" r="r" b="b"/>
              <a:pathLst>
                <a:path w="4718" h="15065" extrusionOk="0">
                  <a:moveTo>
                    <a:pt x="4610" y="0"/>
                  </a:moveTo>
                  <a:cubicBezTo>
                    <a:pt x="4600" y="0"/>
                    <a:pt x="4588" y="3"/>
                    <a:pt x="4577" y="8"/>
                  </a:cubicBezTo>
                  <a:lnTo>
                    <a:pt x="1" y="2269"/>
                  </a:lnTo>
                  <a:lnTo>
                    <a:pt x="1" y="15064"/>
                  </a:lnTo>
                  <a:lnTo>
                    <a:pt x="4635" y="13406"/>
                  </a:lnTo>
                  <a:cubicBezTo>
                    <a:pt x="4673" y="13391"/>
                    <a:pt x="4694" y="13348"/>
                    <a:pt x="4680" y="13309"/>
                  </a:cubicBezTo>
                  <a:cubicBezTo>
                    <a:pt x="4669" y="13278"/>
                    <a:pt x="4640" y="13259"/>
                    <a:pt x="4609" y="13259"/>
                  </a:cubicBezTo>
                  <a:cubicBezTo>
                    <a:pt x="4600" y="13259"/>
                    <a:pt x="4592" y="13260"/>
                    <a:pt x="4583" y="13263"/>
                  </a:cubicBezTo>
                  <a:lnTo>
                    <a:pt x="150" y="14849"/>
                  </a:lnTo>
                  <a:lnTo>
                    <a:pt x="150" y="2363"/>
                  </a:lnTo>
                  <a:lnTo>
                    <a:pt x="4643" y="143"/>
                  </a:lnTo>
                  <a:cubicBezTo>
                    <a:pt x="4717" y="103"/>
                    <a:pt x="4679" y="0"/>
                    <a:pt x="4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4"/>
            <p:cNvSpPr/>
            <p:nvPr/>
          </p:nvSpPr>
          <p:spPr>
            <a:xfrm>
              <a:off x="1275075" y="2665725"/>
              <a:ext cx="130000" cy="361500"/>
            </a:xfrm>
            <a:custGeom>
              <a:avLst/>
              <a:gdLst/>
              <a:ahLst/>
              <a:cxnLst/>
              <a:rect l="l" t="t" r="r" b="b"/>
              <a:pathLst>
                <a:path w="5200" h="14460" extrusionOk="0">
                  <a:moveTo>
                    <a:pt x="5048" y="223"/>
                  </a:moveTo>
                  <a:lnTo>
                    <a:pt x="5048" y="12614"/>
                  </a:lnTo>
                  <a:lnTo>
                    <a:pt x="151" y="14250"/>
                  </a:lnTo>
                  <a:lnTo>
                    <a:pt x="151" y="2189"/>
                  </a:lnTo>
                  <a:lnTo>
                    <a:pt x="5048" y="223"/>
                  </a:lnTo>
                  <a:close/>
                  <a:moveTo>
                    <a:pt x="5200" y="1"/>
                  </a:moveTo>
                  <a:lnTo>
                    <a:pt x="0" y="2087"/>
                  </a:lnTo>
                  <a:lnTo>
                    <a:pt x="0" y="14460"/>
                  </a:lnTo>
                  <a:lnTo>
                    <a:pt x="5148" y="12739"/>
                  </a:lnTo>
                  <a:lnTo>
                    <a:pt x="5200" y="12722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4"/>
            <p:cNvSpPr/>
            <p:nvPr/>
          </p:nvSpPr>
          <p:spPr>
            <a:xfrm>
              <a:off x="1297375" y="2708350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3"/>
                    <a:pt x="35" y="12457"/>
                    <a:pt x="75" y="12457"/>
                  </a:cubicBezTo>
                  <a:cubicBezTo>
                    <a:pt x="116" y="12457"/>
                    <a:pt x="151" y="12423"/>
                    <a:pt x="151" y="12382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4"/>
            <p:cNvSpPr/>
            <p:nvPr/>
          </p:nvSpPr>
          <p:spPr>
            <a:xfrm>
              <a:off x="1866800" y="2398300"/>
              <a:ext cx="119875" cy="407675"/>
            </a:xfrm>
            <a:custGeom>
              <a:avLst/>
              <a:gdLst/>
              <a:ahLst/>
              <a:cxnLst/>
              <a:rect l="l" t="t" r="r" b="b"/>
              <a:pathLst>
                <a:path w="4795" h="16307" extrusionOk="0">
                  <a:moveTo>
                    <a:pt x="4683" y="0"/>
                  </a:moveTo>
                  <a:cubicBezTo>
                    <a:pt x="4672" y="0"/>
                    <a:pt x="4660" y="3"/>
                    <a:pt x="4649" y="9"/>
                  </a:cubicBezTo>
                  <a:lnTo>
                    <a:pt x="42" y="2384"/>
                  </a:lnTo>
                  <a:lnTo>
                    <a:pt x="1" y="2406"/>
                  </a:lnTo>
                  <a:lnTo>
                    <a:pt x="1" y="16307"/>
                  </a:lnTo>
                  <a:lnTo>
                    <a:pt x="4711" y="14462"/>
                  </a:lnTo>
                  <a:cubicBezTo>
                    <a:pt x="4794" y="14430"/>
                    <a:pt x="4760" y="14316"/>
                    <a:pt x="4686" y="14316"/>
                  </a:cubicBezTo>
                  <a:cubicBezTo>
                    <a:pt x="4677" y="14316"/>
                    <a:pt x="4666" y="14318"/>
                    <a:pt x="4656" y="14322"/>
                  </a:cubicBezTo>
                  <a:lnTo>
                    <a:pt x="151" y="16085"/>
                  </a:lnTo>
                  <a:lnTo>
                    <a:pt x="151" y="2498"/>
                  </a:lnTo>
                  <a:lnTo>
                    <a:pt x="4718" y="144"/>
                  </a:lnTo>
                  <a:cubicBezTo>
                    <a:pt x="4755" y="124"/>
                    <a:pt x="4769" y="79"/>
                    <a:pt x="4751" y="42"/>
                  </a:cubicBezTo>
                  <a:cubicBezTo>
                    <a:pt x="4738" y="16"/>
                    <a:pt x="4711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4"/>
            <p:cNvSpPr/>
            <p:nvPr/>
          </p:nvSpPr>
          <p:spPr>
            <a:xfrm>
              <a:off x="1720475" y="2467650"/>
              <a:ext cx="123100" cy="386850"/>
            </a:xfrm>
            <a:custGeom>
              <a:avLst/>
              <a:gdLst/>
              <a:ahLst/>
              <a:cxnLst/>
              <a:rect l="l" t="t" r="r" b="b"/>
              <a:pathLst>
                <a:path w="4924" h="15474" extrusionOk="0">
                  <a:moveTo>
                    <a:pt x="4773" y="242"/>
                  </a:moveTo>
                  <a:lnTo>
                    <a:pt x="4773" y="13747"/>
                  </a:lnTo>
                  <a:lnTo>
                    <a:pt x="151" y="15265"/>
                  </a:lnTo>
                  <a:lnTo>
                    <a:pt x="151" y="2525"/>
                  </a:lnTo>
                  <a:lnTo>
                    <a:pt x="4773" y="242"/>
                  </a:lnTo>
                  <a:close/>
                  <a:moveTo>
                    <a:pt x="4924" y="0"/>
                  </a:moveTo>
                  <a:lnTo>
                    <a:pt x="41" y="2410"/>
                  </a:lnTo>
                  <a:lnTo>
                    <a:pt x="0" y="2430"/>
                  </a:lnTo>
                  <a:lnTo>
                    <a:pt x="0" y="15474"/>
                  </a:lnTo>
                  <a:lnTo>
                    <a:pt x="4872" y="13872"/>
                  </a:lnTo>
                  <a:lnTo>
                    <a:pt x="4924" y="1385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4"/>
            <p:cNvSpPr/>
            <p:nvPr/>
          </p:nvSpPr>
          <p:spPr>
            <a:xfrm>
              <a:off x="1739075" y="25185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4"/>
            <p:cNvSpPr/>
            <p:nvPr/>
          </p:nvSpPr>
          <p:spPr>
            <a:xfrm>
              <a:off x="1888575" y="2446275"/>
              <a:ext cx="4175" cy="350300"/>
            </a:xfrm>
            <a:custGeom>
              <a:avLst/>
              <a:gdLst/>
              <a:ahLst/>
              <a:cxnLst/>
              <a:rect l="l" t="t" r="r" b="b"/>
              <a:pathLst>
                <a:path w="167" h="14012" extrusionOk="0">
                  <a:moveTo>
                    <a:pt x="92" y="0"/>
                  </a:moveTo>
                  <a:cubicBezTo>
                    <a:pt x="49" y="0"/>
                    <a:pt x="16" y="35"/>
                    <a:pt x="16" y="76"/>
                  </a:cubicBezTo>
                  <a:lnTo>
                    <a:pt x="0" y="13936"/>
                  </a:lnTo>
                  <a:cubicBezTo>
                    <a:pt x="0" y="13977"/>
                    <a:pt x="35" y="14011"/>
                    <a:pt x="76" y="14011"/>
                  </a:cubicBezTo>
                  <a:cubicBezTo>
                    <a:pt x="118" y="14011"/>
                    <a:pt x="151" y="13977"/>
                    <a:pt x="151" y="13936"/>
                  </a:cubicBezTo>
                  <a:lnTo>
                    <a:pt x="167" y="76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4"/>
            <p:cNvSpPr/>
            <p:nvPr/>
          </p:nvSpPr>
          <p:spPr>
            <a:xfrm>
              <a:off x="2118150" y="2264125"/>
              <a:ext cx="159700" cy="440450"/>
            </a:xfrm>
            <a:custGeom>
              <a:avLst/>
              <a:gdLst/>
              <a:ahLst/>
              <a:cxnLst/>
              <a:rect l="l" t="t" r="r" b="b"/>
              <a:pathLst>
                <a:path w="6388" h="17618" extrusionOk="0">
                  <a:moveTo>
                    <a:pt x="5921" y="241"/>
                  </a:moveTo>
                  <a:lnTo>
                    <a:pt x="6234" y="14789"/>
                  </a:lnTo>
                  <a:lnTo>
                    <a:pt x="151" y="17389"/>
                  </a:lnTo>
                  <a:lnTo>
                    <a:pt x="151" y="3107"/>
                  </a:lnTo>
                  <a:lnTo>
                    <a:pt x="5921" y="241"/>
                  </a:lnTo>
                  <a:close/>
                  <a:moveTo>
                    <a:pt x="6066" y="1"/>
                  </a:moveTo>
                  <a:lnTo>
                    <a:pt x="41" y="2994"/>
                  </a:lnTo>
                  <a:lnTo>
                    <a:pt x="0" y="3015"/>
                  </a:lnTo>
                  <a:lnTo>
                    <a:pt x="0" y="17617"/>
                  </a:lnTo>
                  <a:lnTo>
                    <a:pt x="6340" y="14908"/>
                  </a:lnTo>
                  <a:lnTo>
                    <a:pt x="6387" y="14888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4"/>
            <p:cNvSpPr/>
            <p:nvPr/>
          </p:nvSpPr>
          <p:spPr>
            <a:xfrm>
              <a:off x="2304250" y="2163650"/>
              <a:ext cx="168150" cy="462350"/>
            </a:xfrm>
            <a:custGeom>
              <a:avLst/>
              <a:gdLst/>
              <a:ahLst/>
              <a:cxnLst/>
              <a:rect l="l" t="t" r="r" b="b"/>
              <a:pathLst>
                <a:path w="6726" h="18494" extrusionOk="0">
                  <a:moveTo>
                    <a:pt x="6615" y="1"/>
                  </a:moveTo>
                  <a:cubicBezTo>
                    <a:pt x="6604" y="1"/>
                    <a:pt x="6592" y="3"/>
                    <a:pt x="6579" y="10"/>
                  </a:cubicBezTo>
                  <a:lnTo>
                    <a:pt x="0" y="3321"/>
                  </a:lnTo>
                  <a:lnTo>
                    <a:pt x="0" y="18493"/>
                  </a:lnTo>
                  <a:lnTo>
                    <a:pt x="6641" y="15927"/>
                  </a:lnTo>
                  <a:cubicBezTo>
                    <a:pt x="6724" y="15896"/>
                    <a:pt x="6691" y="15781"/>
                    <a:pt x="6617" y="15781"/>
                  </a:cubicBezTo>
                  <a:cubicBezTo>
                    <a:pt x="6608" y="15781"/>
                    <a:pt x="6598" y="15783"/>
                    <a:pt x="6587" y="15787"/>
                  </a:cubicBezTo>
                  <a:lnTo>
                    <a:pt x="151" y="18274"/>
                  </a:lnTo>
                  <a:lnTo>
                    <a:pt x="151" y="3415"/>
                  </a:lnTo>
                  <a:lnTo>
                    <a:pt x="6648" y="145"/>
                  </a:lnTo>
                  <a:cubicBezTo>
                    <a:pt x="6725" y="106"/>
                    <a:pt x="6685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4"/>
            <p:cNvSpPr/>
            <p:nvPr/>
          </p:nvSpPr>
          <p:spPr>
            <a:xfrm>
              <a:off x="2136250" y="23297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4"/>
            <p:cNvSpPr/>
            <p:nvPr/>
          </p:nvSpPr>
          <p:spPr>
            <a:xfrm>
              <a:off x="2324625" y="22357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15133"/>
                  </a:lnTo>
                  <a:cubicBezTo>
                    <a:pt x="1" y="15174"/>
                    <a:pt x="34" y="15207"/>
                    <a:pt x="76" y="15208"/>
                  </a:cubicBezTo>
                  <a:cubicBezTo>
                    <a:pt x="117" y="15207"/>
                    <a:pt x="151" y="15174"/>
                    <a:pt x="151" y="15133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4"/>
            <p:cNvSpPr/>
            <p:nvPr/>
          </p:nvSpPr>
          <p:spPr>
            <a:xfrm>
              <a:off x="2623975" y="2009725"/>
              <a:ext cx="153325" cy="489200"/>
            </a:xfrm>
            <a:custGeom>
              <a:avLst/>
              <a:gdLst/>
              <a:ahLst/>
              <a:cxnLst/>
              <a:rect l="l" t="t" r="r" b="b"/>
              <a:pathLst>
                <a:path w="6133" h="19568" extrusionOk="0">
                  <a:moveTo>
                    <a:pt x="5981" y="249"/>
                  </a:moveTo>
                  <a:lnTo>
                    <a:pt x="5981" y="16855"/>
                  </a:lnTo>
                  <a:lnTo>
                    <a:pt x="151" y="19339"/>
                  </a:lnTo>
                  <a:lnTo>
                    <a:pt x="151" y="3273"/>
                  </a:lnTo>
                  <a:lnTo>
                    <a:pt x="5981" y="249"/>
                  </a:lnTo>
                  <a:close/>
                  <a:moveTo>
                    <a:pt x="6132" y="0"/>
                  </a:moveTo>
                  <a:lnTo>
                    <a:pt x="0" y="3182"/>
                  </a:lnTo>
                  <a:lnTo>
                    <a:pt x="0" y="19567"/>
                  </a:lnTo>
                  <a:lnTo>
                    <a:pt x="6132" y="16954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4"/>
            <p:cNvSpPr/>
            <p:nvPr/>
          </p:nvSpPr>
          <p:spPr>
            <a:xfrm>
              <a:off x="2819650" y="1881125"/>
              <a:ext cx="186725" cy="533075"/>
            </a:xfrm>
            <a:custGeom>
              <a:avLst/>
              <a:gdLst/>
              <a:ahLst/>
              <a:cxnLst/>
              <a:rect l="l" t="t" r="r" b="b"/>
              <a:pathLst>
                <a:path w="7469" h="21323" extrusionOk="0">
                  <a:moveTo>
                    <a:pt x="7318" y="257"/>
                  </a:moveTo>
                  <a:lnTo>
                    <a:pt x="7318" y="17852"/>
                  </a:lnTo>
                  <a:lnTo>
                    <a:pt x="151" y="21088"/>
                  </a:lnTo>
                  <a:lnTo>
                    <a:pt x="151" y="4262"/>
                  </a:lnTo>
                  <a:lnTo>
                    <a:pt x="7318" y="257"/>
                  </a:lnTo>
                  <a:close/>
                  <a:moveTo>
                    <a:pt x="7468" y="1"/>
                  </a:moveTo>
                  <a:lnTo>
                    <a:pt x="0" y="4173"/>
                  </a:lnTo>
                  <a:lnTo>
                    <a:pt x="0" y="21322"/>
                  </a:lnTo>
                  <a:lnTo>
                    <a:pt x="7423" y="17970"/>
                  </a:lnTo>
                  <a:lnTo>
                    <a:pt x="7468" y="17950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4"/>
            <p:cNvSpPr/>
            <p:nvPr/>
          </p:nvSpPr>
          <p:spPr>
            <a:xfrm>
              <a:off x="2642100" y="2079125"/>
              <a:ext cx="3800" cy="414075"/>
            </a:xfrm>
            <a:custGeom>
              <a:avLst/>
              <a:gdLst/>
              <a:ahLst/>
              <a:cxnLst/>
              <a:rect l="l" t="t" r="r" b="b"/>
              <a:pathLst>
                <a:path w="152" h="16563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6489"/>
                  </a:lnTo>
                  <a:cubicBezTo>
                    <a:pt x="0" y="16530"/>
                    <a:pt x="33" y="16563"/>
                    <a:pt x="74" y="16563"/>
                  </a:cubicBezTo>
                  <a:cubicBezTo>
                    <a:pt x="117" y="16563"/>
                    <a:pt x="150" y="16530"/>
                    <a:pt x="151" y="16489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4"/>
            <p:cNvSpPr/>
            <p:nvPr/>
          </p:nvSpPr>
          <p:spPr>
            <a:xfrm>
              <a:off x="2835600" y="1975725"/>
              <a:ext cx="3775" cy="428150"/>
            </a:xfrm>
            <a:custGeom>
              <a:avLst/>
              <a:gdLst/>
              <a:ahLst/>
              <a:cxnLst/>
              <a:rect l="l" t="t" r="r" b="b"/>
              <a:pathLst>
                <a:path w="151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1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0" y="17091"/>
                    <a:pt x="150" y="17051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4"/>
            <p:cNvSpPr/>
            <p:nvPr/>
          </p:nvSpPr>
          <p:spPr>
            <a:xfrm>
              <a:off x="1472325" y="3098050"/>
              <a:ext cx="118025" cy="358525"/>
            </a:xfrm>
            <a:custGeom>
              <a:avLst/>
              <a:gdLst/>
              <a:ahLst/>
              <a:cxnLst/>
              <a:rect l="l" t="t" r="r" b="b"/>
              <a:pathLst>
                <a:path w="4721" h="14341" extrusionOk="0">
                  <a:moveTo>
                    <a:pt x="4613" y="0"/>
                  </a:moveTo>
                  <a:cubicBezTo>
                    <a:pt x="4604" y="0"/>
                    <a:pt x="4595" y="2"/>
                    <a:pt x="4586" y="5"/>
                  </a:cubicBezTo>
                  <a:lnTo>
                    <a:pt x="1" y="1553"/>
                  </a:lnTo>
                  <a:lnTo>
                    <a:pt x="1" y="14341"/>
                  </a:lnTo>
                  <a:lnTo>
                    <a:pt x="4624" y="13411"/>
                  </a:lnTo>
                  <a:cubicBezTo>
                    <a:pt x="4665" y="13403"/>
                    <a:pt x="4692" y="13363"/>
                    <a:pt x="4684" y="13322"/>
                  </a:cubicBezTo>
                  <a:cubicBezTo>
                    <a:pt x="4677" y="13286"/>
                    <a:pt x="4646" y="13261"/>
                    <a:pt x="4611" y="13261"/>
                  </a:cubicBezTo>
                  <a:cubicBezTo>
                    <a:pt x="4606" y="13261"/>
                    <a:pt x="4600" y="13261"/>
                    <a:pt x="4595" y="13263"/>
                  </a:cubicBezTo>
                  <a:lnTo>
                    <a:pt x="152" y="14157"/>
                  </a:lnTo>
                  <a:lnTo>
                    <a:pt x="152" y="1662"/>
                  </a:lnTo>
                  <a:lnTo>
                    <a:pt x="4635" y="148"/>
                  </a:lnTo>
                  <a:cubicBezTo>
                    <a:pt x="4720" y="119"/>
                    <a:pt x="4689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4"/>
            <p:cNvSpPr/>
            <p:nvPr/>
          </p:nvSpPr>
          <p:spPr>
            <a:xfrm>
              <a:off x="1275075" y="3151250"/>
              <a:ext cx="130000" cy="341000"/>
            </a:xfrm>
            <a:custGeom>
              <a:avLst/>
              <a:gdLst/>
              <a:ahLst/>
              <a:cxnLst/>
              <a:rect l="l" t="t" r="r" b="b"/>
              <a:pathLst>
                <a:path w="5200" h="13640" extrusionOk="0">
                  <a:moveTo>
                    <a:pt x="5048" y="192"/>
                  </a:moveTo>
                  <a:lnTo>
                    <a:pt x="5048" y="12588"/>
                  </a:lnTo>
                  <a:lnTo>
                    <a:pt x="151" y="13459"/>
                  </a:lnTo>
                  <a:lnTo>
                    <a:pt x="151" y="1391"/>
                  </a:lnTo>
                  <a:lnTo>
                    <a:pt x="5048" y="192"/>
                  </a:lnTo>
                  <a:close/>
                  <a:moveTo>
                    <a:pt x="5200" y="0"/>
                  </a:moveTo>
                  <a:lnTo>
                    <a:pt x="57" y="1259"/>
                  </a:lnTo>
                  <a:lnTo>
                    <a:pt x="0" y="1274"/>
                  </a:lnTo>
                  <a:lnTo>
                    <a:pt x="0" y="13640"/>
                  </a:lnTo>
                  <a:lnTo>
                    <a:pt x="5200" y="12715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4"/>
            <p:cNvSpPr/>
            <p:nvPr/>
          </p:nvSpPr>
          <p:spPr>
            <a:xfrm>
              <a:off x="1297375" y="3177200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5"/>
                    <a:pt x="35" y="12459"/>
                    <a:pt x="75" y="12459"/>
                  </a:cubicBezTo>
                  <a:cubicBezTo>
                    <a:pt x="116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4"/>
            <p:cNvSpPr/>
            <p:nvPr/>
          </p:nvSpPr>
          <p:spPr>
            <a:xfrm>
              <a:off x="1866800" y="2974200"/>
              <a:ext cx="119850" cy="389300"/>
            </a:xfrm>
            <a:custGeom>
              <a:avLst/>
              <a:gdLst/>
              <a:ahLst/>
              <a:cxnLst/>
              <a:rect l="l" t="t" r="r" b="b"/>
              <a:pathLst>
                <a:path w="4794" h="15572" extrusionOk="0">
                  <a:moveTo>
                    <a:pt x="4686" y="0"/>
                  </a:moveTo>
                  <a:cubicBezTo>
                    <a:pt x="4677" y="0"/>
                    <a:pt x="4668" y="2"/>
                    <a:pt x="4658" y="5"/>
                  </a:cubicBezTo>
                  <a:lnTo>
                    <a:pt x="1" y="1679"/>
                  </a:lnTo>
                  <a:lnTo>
                    <a:pt x="1" y="15571"/>
                  </a:lnTo>
                  <a:lnTo>
                    <a:pt x="4700" y="14467"/>
                  </a:lnTo>
                  <a:cubicBezTo>
                    <a:pt x="4787" y="14442"/>
                    <a:pt x="4765" y="14318"/>
                    <a:pt x="4683" y="14318"/>
                  </a:cubicBezTo>
                  <a:cubicBezTo>
                    <a:pt x="4678" y="14318"/>
                    <a:pt x="4672" y="14319"/>
                    <a:pt x="4666" y="14320"/>
                  </a:cubicBezTo>
                  <a:lnTo>
                    <a:pt x="151" y="15381"/>
                  </a:lnTo>
                  <a:lnTo>
                    <a:pt x="151" y="1785"/>
                  </a:lnTo>
                  <a:lnTo>
                    <a:pt x="4710" y="148"/>
                  </a:lnTo>
                  <a:cubicBezTo>
                    <a:pt x="4794" y="117"/>
                    <a:pt x="4762" y="0"/>
                    <a:pt x="4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4"/>
            <p:cNvSpPr/>
            <p:nvPr/>
          </p:nvSpPr>
          <p:spPr>
            <a:xfrm>
              <a:off x="1720475" y="3021725"/>
              <a:ext cx="123075" cy="367450"/>
            </a:xfrm>
            <a:custGeom>
              <a:avLst/>
              <a:gdLst/>
              <a:ahLst/>
              <a:cxnLst/>
              <a:rect l="l" t="t" r="r" b="b"/>
              <a:pathLst>
                <a:path w="4923" h="14698" extrusionOk="0">
                  <a:moveTo>
                    <a:pt x="4773" y="211"/>
                  </a:moveTo>
                  <a:lnTo>
                    <a:pt x="4773" y="13722"/>
                  </a:lnTo>
                  <a:lnTo>
                    <a:pt x="151" y="14517"/>
                  </a:lnTo>
                  <a:lnTo>
                    <a:pt x="151" y="1770"/>
                  </a:lnTo>
                  <a:lnTo>
                    <a:pt x="4773" y="211"/>
                  </a:lnTo>
                  <a:close/>
                  <a:moveTo>
                    <a:pt x="4922" y="0"/>
                  </a:moveTo>
                  <a:lnTo>
                    <a:pt x="0" y="1661"/>
                  </a:lnTo>
                  <a:lnTo>
                    <a:pt x="0" y="14697"/>
                  </a:lnTo>
                  <a:lnTo>
                    <a:pt x="4922" y="13849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4"/>
            <p:cNvSpPr/>
            <p:nvPr/>
          </p:nvSpPr>
          <p:spPr>
            <a:xfrm>
              <a:off x="1739075" y="3056450"/>
              <a:ext cx="3775" cy="329025"/>
            </a:xfrm>
            <a:custGeom>
              <a:avLst/>
              <a:gdLst/>
              <a:ahLst/>
              <a:cxnLst/>
              <a:rect l="l" t="t" r="r" b="b"/>
              <a:pathLst>
                <a:path w="151" h="13161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6"/>
                    <a:pt x="33" y="13160"/>
                    <a:pt x="76" y="13160"/>
                  </a:cubicBezTo>
                  <a:cubicBezTo>
                    <a:pt x="117" y="13160"/>
                    <a:pt x="151" y="13126"/>
                    <a:pt x="151" y="13085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4"/>
            <p:cNvSpPr/>
            <p:nvPr/>
          </p:nvSpPr>
          <p:spPr>
            <a:xfrm>
              <a:off x="1888575" y="3007650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3"/>
                  </a:lnTo>
                  <a:cubicBezTo>
                    <a:pt x="0" y="13974"/>
                    <a:pt x="35" y="14009"/>
                    <a:pt x="76" y="14009"/>
                  </a:cubicBezTo>
                  <a:cubicBezTo>
                    <a:pt x="118" y="14009"/>
                    <a:pt x="151" y="13974"/>
                    <a:pt x="151" y="13933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4"/>
            <p:cNvSpPr/>
            <p:nvPr/>
          </p:nvSpPr>
          <p:spPr>
            <a:xfrm>
              <a:off x="2118150" y="2884875"/>
              <a:ext cx="159700" cy="416525"/>
            </a:xfrm>
            <a:custGeom>
              <a:avLst/>
              <a:gdLst/>
              <a:ahLst/>
              <a:cxnLst/>
              <a:rect l="l" t="t" r="r" b="b"/>
              <a:pathLst>
                <a:path w="6388" h="16661" extrusionOk="0">
                  <a:moveTo>
                    <a:pt x="5921" y="209"/>
                  </a:moveTo>
                  <a:lnTo>
                    <a:pt x="6234" y="14815"/>
                  </a:lnTo>
                  <a:lnTo>
                    <a:pt x="151" y="16462"/>
                  </a:lnTo>
                  <a:lnTo>
                    <a:pt x="151" y="2174"/>
                  </a:lnTo>
                  <a:lnTo>
                    <a:pt x="5921" y="209"/>
                  </a:lnTo>
                  <a:close/>
                  <a:moveTo>
                    <a:pt x="6066" y="0"/>
                  </a:moveTo>
                  <a:lnTo>
                    <a:pt x="52" y="2048"/>
                  </a:lnTo>
                  <a:lnTo>
                    <a:pt x="0" y="2066"/>
                  </a:lnTo>
                  <a:lnTo>
                    <a:pt x="0" y="16660"/>
                  </a:lnTo>
                  <a:lnTo>
                    <a:pt x="6387" y="14928"/>
                  </a:lnTo>
                  <a:lnTo>
                    <a:pt x="60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4"/>
            <p:cNvSpPr/>
            <p:nvPr/>
          </p:nvSpPr>
          <p:spPr>
            <a:xfrm>
              <a:off x="2304250" y="2815550"/>
              <a:ext cx="168025" cy="436400"/>
            </a:xfrm>
            <a:custGeom>
              <a:avLst/>
              <a:gdLst/>
              <a:ahLst/>
              <a:cxnLst/>
              <a:rect l="l" t="t" r="r" b="b"/>
              <a:pathLst>
                <a:path w="6721" h="17456" extrusionOk="0">
                  <a:moveTo>
                    <a:pt x="6615" y="1"/>
                  </a:moveTo>
                  <a:cubicBezTo>
                    <a:pt x="6607" y="1"/>
                    <a:pt x="6599" y="2"/>
                    <a:pt x="6590" y="5"/>
                  </a:cubicBezTo>
                  <a:lnTo>
                    <a:pt x="0" y="2291"/>
                  </a:lnTo>
                  <a:lnTo>
                    <a:pt x="0" y="17455"/>
                  </a:lnTo>
                  <a:lnTo>
                    <a:pt x="6631" y="15929"/>
                  </a:lnTo>
                  <a:cubicBezTo>
                    <a:pt x="6671" y="15920"/>
                    <a:pt x="6697" y="15879"/>
                    <a:pt x="6687" y="15838"/>
                  </a:cubicBezTo>
                  <a:cubicBezTo>
                    <a:pt x="6680" y="15804"/>
                    <a:pt x="6649" y="15780"/>
                    <a:pt x="6616" y="15780"/>
                  </a:cubicBezTo>
                  <a:cubicBezTo>
                    <a:pt x="6610" y="15780"/>
                    <a:pt x="6604" y="15781"/>
                    <a:pt x="6598" y="15783"/>
                  </a:cubicBezTo>
                  <a:lnTo>
                    <a:pt x="151" y="17265"/>
                  </a:lnTo>
                  <a:lnTo>
                    <a:pt x="151" y="2398"/>
                  </a:lnTo>
                  <a:lnTo>
                    <a:pt x="6638" y="148"/>
                  </a:lnTo>
                  <a:cubicBezTo>
                    <a:pt x="6721" y="116"/>
                    <a:pt x="6690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4"/>
            <p:cNvSpPr/>
            <p:nvPr/>
          </p:nvSpPr>
          <p:spPr>
            <a:xfrm>
              <a:off x="2136250" y="2929800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7"/>
                    <a:pt x="33" y="14550"/>
                    <a:pt x="76" y="14550"/>
                  </a:cubicBezTo>
                  <a:cubicBezTo>
                    <a:pt x="117" y="14550"/>
                    <a:pt x="151" y="14517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4"/>
            <p:cNvSpPr/>
            <p:nvPr/>
          </p:nvSpPr>
          <p:spPr>
            <a:xfrm>
              <a:off x="2324625" y="28651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4"/>
                    <a:pt x="34" y="15209"/>
                    <a:pt x="76" y="15209"/>
                  </a:cubicBezTo>
                  <a:cubicBezTo>
                    <a:pt x="117" y="15209"/>
                    <a:pt x="151" y="15174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4"/>
            <p:cNvSpPr/>
            <p:nvPr/>
          </p:nvSpPr>
          <p:spPr>
            <a:xfrm>
              <a:off x="2623975" y="2709825"/>
              <a:ext cx="153325" cy="465000"/>
            </a:xfrm>
            <a:custGeom>
              <a:avLst/>
              <a:gdLst/>
              <a:ahLst/>
              <a:cxnLst/>
              <a:rect l="l" t="t" r="r" b="b"/>
              <a:pathLst>
                <a:path w="6133" h="18600" extrusionOk="0">
                  <a:moveTo>
                    <a:pt x="5981" y="215"/>
                  </a:moveTo>
                  <a:lnTo>
                    <a:pt x="5981" y="16830"/>
                  </a:lnTo>
                  <a:lnTo>
                    <a:pt x="151" y="18402"/>
                  </a:lnTo>
                  <a:lnTo>
                    <a:pt x="151" y="2329"/>
                  </a:lnTo>
                  <a:lnTo>
                    <a:pt x="5981" y="215"/>
                  </a:lnTo>
                  <a:close/>
                  <a:moveTo>
                    <a:pt x="6132" y="1"/>
                  </a:moveTo>
                  <a:lnTo>
                    <a:pt x="0" y="2223"/>
                  </a:lnTo>
                  <a:lnTo>
                    <a:pt x="0" y="18599"/>
                  </a:lnTo>
                  <a:lnTo>
                    <a:pt x="6132" y="16946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4"/>
            <p:cNvSpPr/>
            <p:nvPr/>
          </p:nvSpPr>
          <p:spPr>
            <a:xfrm>
              <a:off x="2819650" y="2617050"/>
              <a:ext cx="186725" cy="503650"/>
            </a:xfrm>
            <a:custGeom>
              <a:avLst/>
              <a:gdLst/>
              <a:ahLst/>
              <a:cxnLst/>
              <a:rect l="l" t="t" r="r" b="b"/>
              <a:pathLst>
                <a:path w="7469" h="20146" extrusionOk="0">
                  <a:moveTo>
                    <a:pt x="7318" y="224"/>
                  </a:moveTo>
                  <a:lnTo>
                    <a:pt x="7318" y="17830"/>
                  </a:lnTo>
                  <a:lnTo>
                    <a:pt x="151" y="19944"/>
                  </a:lnTo>
                  <a:lnTo>
                    <a:pt x="151" y="3107"/>
                  </a:lnTo>
                  <a:lnTo>
                    <a:pt x="7318" y="224"/>
                  </a:lnTo>
                  <a:close/>
                  <a:moveTo>
                    <a:pt x="7468" y="0"/>
                  </a:moveTo>
                  <a:lnTo>
                    <a:pt x="47" y="2986"/>
                  </a:lnTo>
                  <a:lnTo>
                    <a:pt x="0" y="3005"/>
                  </a:lnTo>
                  <a:lnTo>
                    <a:pt x="0" y="20146"/>
                  </a:lnTo>
                  <a:lnTo>
                    <a:pt x="7414" y="17958"/>
                  </a:lnTo>
                  <a:lnTo>
                    <a:pt x="7468" y="17942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4"/>
            <p:cNvSpPr/>
            <p:nvPr/>
          </p:nvSpPr>
          <p:spPr>
            <a:xfrm>
              <a:off x="2642075" y="2758250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4"/>
            <p:cNvSpPr/>
            <p:nvPr/>
          </p:nvSpPr>
          <p:spPr>
            <a:xfrm>
              <a:off x="2835600" y="2685150"/>
              <a:ext cx="3775" cy="428125"/>
            </a:xfrm>
            <a:custGeom>
              <a:avLst/>
              <a:gdLst/>
              <a:ahLst/>
              <a:cxnLst/>
              <a:rect l="l" t="t" r="r" b="b"/>
              <a:pathLst>
                <a:path w="151" h="17125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49"/>
                  </a:lnTo>
                  <a:cubicBezTo>
                    <a:pt x="0" y="17090"/>
                    <a:pt x="33" y="17125"/>
                    <a:pt x="76" y="17125"/>
                  </a:cubicBezTo>
                  <a:cubicBezTo>
                    <a:pt x="117" y="17125"/>
                    <a:pt x="150" y="17090"/>
                    <a:pt x="150" y="17049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4"/>
            <p:cNvSpPr/>
            <p:nvPr/>
          </p:nvSpPr>
          <p:spPr>
            <a:xfrm>
              <a:off x="1472325" y="3563175"/>
              <a:ext cx="117425" cy="356175"/>
            </a:xfrm>
            <a:custGeom>
              <a:avLst/>
              <a:gdLst/>
              <a:ahLst/>
              <a:cxnLst/>
              <a:rect l="l" t="t" r="r" b="b"/>
              <a:pathLst>
                <a:path w="4697" h="14247" extrusionOk="0">
                  <a:moveTo>
                    <a:pt x="4613" y="0"/>
                  </a:moveTo>
                  <a:cubicBezTo>
                    <a:pt x="4605" y="0"/>
                    <a:pt x="4596" y="2"/>
                    <a:pt x="4587" y="5"/>
                  </a:cubicBezTo>
                  <a:lnTo>
                    <a:pt x="54" y="1444"/>
                  </a:lnTo>
                  <a:lnTo>
                    <a:pt x="1" y="1461"/>
                  </a:lnTo>
                  <a:lnTo>
                    <a:pt x="1" y="14247"/>
                  </a:lnTo>
                  <a:lnTo>
                    <a:pt x="4623" y="13411"/>
                  </a:lnTo>
                  <a:cubicBezTo>
                    <a:pt x="4666" y="13405"/>
                    <a:pt x="4695" y="13364"/>
                    <a:pt x="4688" y="13322"/>
                  </a:cubicBezTo>
                  <a:cubicBezTo>
                    <a:pt x="4682" y="13284"/>
                    <a:pt x="4649" y="13259"/>
                    <a:pt x="4613" y="13259"/>
                  </a:cubicBezTo>
                  <a:cubicBezTo>
                    <a:pt x="4608" y="13259"/>
                    <a:pt x="4602" y="13260"/>
                    <a:pt x="4596" y="13261"/>
                  </a:cubicBezTo>
                  <a:lnTo>
                    <a:pt x="152" y="14066"/>
                  </a:lnTo>
                  <a:lnTo>
                    <a:pt x="152" y="1571"/>
                  </a:lnTo>
                  <a:lnTo>
                    <a:pt x="4633" y="148"/>
                  </a:lnTo>
                  <a:cubicBezTo>
                    <a:pt x="4674" y="136"/>
                    <a:pt x="4697" y="93"/>
                    <a:pt x="4685" y="52"/>
                  </a:cubicBezTo>
                  <a:cubicBezTo>
                    <a:pt x="4675" y="20"/>
                    <a:pt x="4645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4"/>
            <p:cNvSpPr/>
            <p:nvPr/>
          </p:nvSpPr>
          <p:spPr>
            <a:xfrm>
              <a:off x="1275075" y="3612675"/>
              <a:ext cx="130000" cy="338375"/>
            </a:xfrm>
            <a:custGeom>
              <a:avLst/>
              <a:gdLst/>
              <a:ahLst/>
              <a:cxnLst/>
              <a:rect l="l" t="t" r="r" b="b"/>
              <a:pathLst>
                <a:path w="5200" h="13535" extrusionOk="0">
                  <a:moveTo>
                    <a:pt x="5048" y="189"/>
                  </a:moveTo>
                  <a:lnTo>
                    <a:pt x="5048" y="12585"/>
                  </a:lnTo>
                  <a:lnTo>
                    <a:pt x="151" y="13357"/>
                  </a:lnTo>
                  <a:lnTo>
                    <a:pt x="151" y="1290"/>
                  </a:lnTo>
                  <a:lnTo>
                    <a:pt x="5048" y="189"/>
                  </a:lnTo>
                  <a:close/>
                  <a:moveTo>
                    <a:pt x="5200" y="0"/>
                  </a:moveTo>
                  <a:lnTo>
                    <a:pt x="0" y="1168"/>
                  </a:lnTo>
                  <a:lnTo>
                    <a:pt x="0" y="13534"/>
                  </a:lnTo>
                  <a:lnTo>
                    <a:pt x="5200" y="12714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4"/>
            <p:cNvSpPr/>
            <p:nvPr/>
          </p:nvSpPr>
          <p:spPr>
            <a:xfrm>
              <a:off x="1297375" y="3636475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4"/>
                  </a:lnTo>
                  <a:cubicBezTo>
                    <a:pt x="0" y="12425"/>
                    <a:pt x="33" y="12459"/>
                    <a:pt x="75" y="12459"/>
                  </a:cubicBezTo>
                  <a:cubicBezTo>
                    <a:pt x="118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4"/>
            <p:cNvSpPr/>
            <p:nvPr/>
          </p:nvSpPr>
          <p:spPr>
            <a:xfrm>
              <a:off x="1866800" y="3485700"/>
              <a:ext cx="119850" cy="383125"/>
            </a:xfrm>
            <a:custGeom>
              <a:avLst/>
              <a:gdLst/>
              <a:ahLst/>
              <a:cxnLst/>
              <a:rect l="l" t="t" r="r" b="b"/>
              <a:pathLst>
                <a:path w="4794" h="15325" extrusionOk="0">
                  <a:moveTo>
                    <a:pt x="4687" y="0"/>
                  </a:moveTo>
                  <a:cubicBezTo>
                    <a:pt x="4679" y="0"/>
                    <a:pt x="4671" y="1"/>
                    <a:pt x="4662" y="4"/>
                  </a:cubicBezTo>
                  <a:lnTo>
                    <a:pt x="1" y="1435"/>
                  </a:lnTo>
                  <a:lnTo>
                    <a:pt x="1" y="15324"/>
                  </a:lnTo>
                  <a:lnTo>
                    <a:pt x="4698" y="14467"/>
                  </a:lnTo>
                  <a:cubicBezTo>
                    <a:pt x="4739" y="14459"/>
                    <a:pt x="4765" y="14419"/>
                    <a:pt x="4759" y="14378"/>
                  </a:cubicBezTo>
                  <a:cubicBezTo>
                    <a:pt x="4750" y="14342"/>
                    <a:pt x="4719" y="14317"/>
                    <a:pt x="4683" y="14317"/>
                  </a:cubicBezTo>
                  <a:cubicBezTo>
                    <a:pt x="4678" y="14317"/>
                    <a:pt x="4674" y="14317"/>
                    <a:pt x="4670" y="14318"/>
                  </a:cubicBezTo>
                  <a:lnTo>
                    <a:pt x="151" y="15143"/>
                  </a:lnTo>
                  <a:lnTo>
                    <a:pt x="151" y="1546"/>
                  </a:lnTo>
                  <a:lnTo>
                    <a:pt x="4706" y="148"/>
                  </a:lnTo>
                  <a:cubicBezTo>
                    <a:pt x="4793" y="122"/>
                    <a:pt x="4764" y="0"/>
                    <a:pt x="46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4"/>
            <p:cNvSpPr/>
            <p:nvPr/>
          </p:nvSpPr>
          <p:spPr>
            <a:xfrm>
              <a:off x="1720475" y="3525900"/>
              <a:ext cx="123075" cy="360925"/>
            </a:xfrm>
            <a:custGeom>
              <a:avLst/>
              <a:gdLst/>
              <a:ahLst/>
              <a:cxnLst/>
              <a:rect l="l" t="t" r="r" b="b"/>
              <a:pathLst>
                <a:path w="4923" h="14437" extrusionOk="0">
                  <a:moveTo>
                    <a:pt x="4773" y="200"/>
                  </a:moveTo>
                  <a:lnTo>
                    <a:pt x="4773" y="13714"/>
                  </a:lnTo>
                  <a:lnTo>
                    <a:pt x="151" y="14267"/>
                  </a:lnTo>
                  <a:lnTo>
                    <a:pt x="151" y="1517"/>
                  </a:lnTo>
                  <a:lnTo>
                    <a:pt x="4773" y="200"/>
                  </a:lnTo>
                  <a:close/>
                  <a:moveTo>
                    <a:pt x="4922" y="0"/>
                  </a:moveTo>
                  <a:lnTo>
                    <a:pt x="55" y="1387"/>
                  </a:lnTo>
                  <a:lnTo>
                    <a:pt x="0" y="1403"/>
                  </a:lnTo>
                  <a:lnTo>
                    <a:pt x="0" y="14436"/>
                  </a:lnTo>
                  <a:lnTo>
                    <a:pt x="4856" y="13855"/>
                  </a:lnTo>
                  <a:lnTo>
                    <a:pt x="4922" y="13847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4"/>
            <p:cNvSpPr/>
            <p:nvPr/>
          </p:nvSpPr>
          <p:spPr>
            <a:xfrm>
              <a:off x="1739075" y="3555225"/>
              <a:ext cx="3775" cy="329000"/>
            </a:xfrm>
            <a:custGeom>
              <a:avLst/>
              <a:gdLst/>
              <a:ahLst/>
              <a:cxnLst/>
              <a:rect l="l" t="t" r="r" b="b"/>
              <a:pathLst>
                <a:path w="151" h="13160" extrusionOk="0">
                  <a:moveTo>
                    <a:pt x="76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3084"/>
                  </a:lnTo>
                  <a:cubicBezTo>
                    <a:pt x="0" y="13125"/>
                    <a:pt x="33" y="13159"/>
                    <a:pt x="76" y="13159"/>
                  </a:cubicBezTo>
                  <a:cubicBezTo>
                    <a:pt x="117" y="13159"/>
                    <a:pt x="151" y="13125"/>
                    <a:pt x="151" y="13084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4"/>
            <p:cNvSpPr/>
            <p:nvPr/>
          </p:nvSpPr>
          <p:spPr>
            <a:xfrm>
              <a:off x="1888575" y="3514275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0"/>
                  </a:moveTo>
                  <a:cubicBezTo>
                    <a:pt x="49" y="0"/>
                    <a:pt x="16" y="34"/>
                    <a:pt x="16" y="75"/>
                  </a:cubicBezTo>
                  <a:lnTo>
                    <a:pt x="0" y="13933"/>
                  </a:lnTo>
                  <a:cubicBezTo>
                    <a:pt x="0" y="13974"/>
                    <a:pt x="35" y="14008"/>
                    <a:pt x="76" y="14008"/>
                  </a:cubicBezTo>
                  <a:cubicBezTo>
                    <a:pt x="118" y="14008"/>
                    <a:pt x="151" y="13974"/>
                    <a:pt x="151" y="13933"/>
                  </a:cubicBezTo>
                  <a:lnTo>
                    <a:pt x="167" y="75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4"/>
            <p:cNvSpPr/>
            <p:nvPr/>
          </p:nvSpPr>
          <p:spPr>
            <a:xfrm>
              <a:off x="2118150" y="3431775"/>
              <a:ext cx="159700" cy="401075"/>
            </a:xfrm>
            <a:custGeom>
              <a:avLst/>
              <a:gdLst/>
              <a:ahLst/>
              <a:cxnLst/>
              <a:rect l="l" t="t" r="r" b="b"/>
              <a:pathLst>
                <a:path w="6388" h="16043" extrusionOk="0">
                  <a:moveTo>
                    <a:pt x="5920" y="191"/>
                  </a:moveTo>
                  <a:lnTo>
                    <a:pt x="6234" y="14832"/>
                  </a:lnTo>
                  <a:lnTo>
                    <a:pt x="151" y="15864"/>
                  </a:lnTo>
                  <a:lnTo>
                    <a:pt x="151" y="1570"/>
                  </a:lnTo>
                  <a:lnTo>
                    <a:pt x="5920" y="191"/>
                  </a:lnTo>
                  <a:close/>
                  <a:moveTo>
                    <a:pt x="6066" y="1"/>
                  </a:moveTo>
                  <a:lnTo>
                    <a:pt x="0" y="1452"/>
                  </a:lnTo>
                  <a:lnTo>
                    <a:pt x="0" y="16042"/>
                  </a:lnTo>
                  <a:lnTo>
                    <a:pt x="6324" y="14970"/>
                  </a:lnTo>
                  <a:lnTo>
                    <a:pt x="6387" y="14959"/>
                  </a:lnTo>
                  <a:lnTo>
                    <a:pt x="6068" y="95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4"/>
            <p:cNvSpPr/>
            <p:nvPr/>
          </p:nvSpPr>
          <p:spPr>
            <a:xfrm>
              <a:off x="2304250" y="3382675"/>
              <a:ext cx="167425" cy="419625"/>
            </a:xfrm>
            <a:custGeom>
              <a:avLst/>
              <a:gdLst/>
              <a:ahLst/>
              <a:cxnLst/>
              <a:rect l="l" t="t" r="r" b="b"/>
              <a:pathLst>
                <a:path w="6697" h="16785" extrusionOk="0">
                  <a:moveTo>
                    <a:pt x="6613" y="1"/>
                  </a:moveTo>
                  <a:cubicBezTo>
                    <a:pt x="6607" y="1"/>
                    <a:pt x="6602" y="1"/>
                    <a:pt x="6596" y="3"/>
                  </a:cubicBezTo>
                  <a:lnTo>
                    <a:pt x="59" y="1608"/>
                  </a:lnTo>
                  <a:lnTo>
                    <a:pt x="0" y="1623"/>
                  </a:lnTo>
                  <a:lnTo>
                    <a:pt x="0" y="16784"/>
                  </a:lnTo>
                  <a:lnTo>
                    <a:pt x="6624" y="15932"/>
                  </a:lnTo>
                  <a:cubicBezTo>
                    <a:pt x="6665" y="15925"/>
                    <a:pt x="6694" y="15888"/>
                    <a:pt x="6689" y="15848"/>
                  </a:cubicBezTo>
                  <a:cubicBezTo>
                    <a:pt x="6682" y="15809"/>
                    <a:pt x="6649" y="15781"/>
                    <a:pt x="6612" y="15781"/>
                  </a:cubicBezTo>
                  <a:cubicBezTo>
                    <a:pt x="6609" y="15781"/>
                    <a:pt x="6607" y="15781"/>
                    <a:pt x="6604" y="15781"/>
                  </a:cubicBezTo>
                  <a:lnTo>
                    <a:pt x="151" y="16613"/>
                  </a:lnTo>
                  <a:lnTo>
                    <a:pt x="151" y="1742"/>
                  </a:lnTo>
                  <a:lnTo>
                    <a:pt x="6632" y="149"/>
                  </a:lnTo>
                  <a:cubicBezTo>
                    <a:pt x="6671" y="140"/>
                    <a:pt x="6697" y="99"/>
                    <a:pt x="6687" y="58"/>
                  </a:cubicBezTo>
                  <a:cubicBezTo>
                    <a:pt x="6678" y="24"/>
                    <a:pt x="6647" y="1"/>
                    <a:pt x="6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4"/>
            <p:cNvSpPr/>
            <p:nvPr/>
          </p:nvSpPr>
          <p:spPr>
            <a:xfrm>
              <a:off x="2136250" y="3463325"/>
              <a:ext cx="3775" cy="363800"/>
            </a:xfrm>
            <a:custGeom>
              <a:avLst/>
              <a:gdLst/>
              <a:ahLst/>
              <a:cxnLst/>
              <a:rect l="l" t="t" r="r" b="b"/>
              <a:pathLst>
                <a:path w="151" h="14552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4475"/>
                  </a:lnTo>
                  <a:cubicBezTo>
                    <a:pt x="0" y="14518"/>
                    <a:pt x="33" y="14551"/>
                    <a:pt x="76" y="14552"/>
                  </a:cubicBezTo>
                  <a:cubicBezTo>
                    <a:pt x="117" y="14551"/>
                    <a:pt x="151" y="14518"/>
                    <a:pt x="151" y="14475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4"/>
            <p:cNvSpPr/>
            <p:nvPr/>
          </p:nvSpPr>
          <p:spPr>
            <a:xfrm>
              <a:off x="2324625" y="34178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6"/>
                    <a:pt x="34" y="15209"/>
                    <a:pt x="76" y="15209"/>
                  </a:cubicBezTo>
                  <a:cubicBezTo>
                    <a:pt x="117" y="15209"/>
                    <a:pt x="151" y="15176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4"/>
            <p:cNvSpPr/>
            <p:nvPr/>
          </p:nvSpPr>
          <p:spPr>
            <a:xfrm>
              <a:off x="2623975" y="3308200"/>
              <a:ext cx="153325" cy="449375"/>
            </a:xfrm>
            <a:custGeom>
              <a:avLst/>
              <a:gdLst/>
              <a:ahLst/>
              <a:cxnLst/>
              <a:rect l="l" t="t" r="r" b="b"/>
              <a:pathLst>
                <a:path w="6133" h="17975" extrusionOk="0">
                  <a:moveTo>
                    <a:pt x="5981" y="196"/>
                  </a:moveTo>
                  <a:lnTo>
                    <a:pt x="5981" y="16816"/>
                  </a:lnTo>
                  <a:lnTo>
                    <a:pt x="151" y="17796"/>
                  </a:lnTo>
                  <a:lnTo>
                    <a:pt x="151" y="1719"/>
                  </a:lnTo>
                  <a:lnTo>
                    <a:pt x="5981" y="196"/>
                  </a:lnTo>
                  <a:close/>
                  <a:moveTo>
                    <a:pt x="6132" y="1"/>
                  </a:moveTo>
                  <a:lnTo>
                    <a:pt x="0" y="1602"/>
                  </a:lnTo>
                  <a:lnTo>
                    <a:pt x="0" y="17974"/>
                  </a:lnTo>
                  <a:lnTo>
                    <a:pt x="6070" y="16953"/>
                  </a:lnTo>
                  <a:lnTo>
                    <a:pt x="6132" y="16942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4"/>
            <p:cNvSpPr/>
            <p:nvPr/>
          </p:nvSpPr>
          <p:spPr>
            <a:xfrm>
              <a:off x="2819650" y="3238675"/>
              <a:ext cx="186725" cy="484600"/>
            </a:xfrm>
            <a:custGeom>
              <a:avLst/>
              <a:gdLst/>
              <a:ahLst/>
              <a:cxnLst/>
              <a:rect l="l" t="t" r="r" b="b"/>
              <a:pathLst>
                <a:path w="7469" h="19384" extrusionOk="0">
                  <a:moveTo>
                    <a:pt x="7318" y="203"/>
                  </a:moveTo>
                  <a:lnTo>
                    <a:pt x="7318" y="17813"/>
                  </a:lnTo>
                  <a:lnTo>
                    <a:pt x="151" y="19201"/>
                  </a:lnTo>
                  <a:lnTo>
                    <a:pt x="151" y="2359"/>
                  </a:lnTo>
                  <a:lnTo>
                    <a:pt x="7318" y="203"/>
                  </a:lnTo>
                  <a:close/>
                  <a:moveTo>
                    <a:pt x="7468" y="1"/>
                  </a:moveTo>
                  <a:lnTo>
                    <a:pt x="0" y="2248"/>
                  </a:lnTo>
                  <a:lnTo>
                    <a:pt x="0" y="19384"/>
                  </a:lnTo>
                  <a:lnTo>
                    <a:pt x="7407" y="17948"/>
                  </a:lnTo>
                  <a:lnTo>
                    <a:pt x="7468" y="17937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4"/>
            <p:cNvSpPr/>
            <p:nvPr/>
          </p:nvSpPr>
          <p:spPr>
            <a:xfrm>
              <a:off x="2642075" y="3343075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7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4"/>
            <p:cNvSpPr/>
            <p:nvPr/>
          </p:nvSpPr>
          <p:spPr>
            <a:xfrm>
              <a:off x="2835575" y="3289550"/>
              <a:ext cx="3825" cy="428175"/>
            </a:xfrm>
            <a:custGeom>
              <a:avLst/>
              <a:gdLst/>
              <a:ahLst/>
              <a:cxnLst/>
              <a:rect l="l" t="t" r="r" b="b"/>
              <a:pathLst>
                <a:path w="153" h="17127" extrusionOk="0">
                  <a:moveTo>
                    <a:pt x="76" y="1"/>
                  </a:moveTo>
                  <a:cubicBezTo>
                    <a:pt x="38" y="1"/>
                    <a:pt x="1" y="26"/>
                    <a:pt x="1" y="77"/>
                  </a:cubicBezTo>
                  <a:lnTo>
                    <a:pt x="1" y="17050"/>
                  </a:lnTo>
                  <a:cubicBezTo>
                    <a:pt x="0" y="17092"/>
                    <a:pt x="34" y="17126"/>
                    <a:pt x="77" y="17127"/>
                  </a:cubicBezTo>
                  <a:cubicBezTo>
                    <a:pt x="118" y="17126"/>
                    <a:pt x="152" y="17092"/>
                    <a:pt x="151" y="17050"/>
                  </a:cubicBezTo>
                  <a:lnTo>
                    <a:pt x="151" y="77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4"/>
            <p:cNvSpPr/>
            <p:nvPr/>
          </p:nvSpPr>
          <p:spPr>
            <a:xfrm>
              <a:off x="4319700" y="1826000"/>
              <a:ext cx="209175" cy="477925"/>
            </a:xfrm>
            <a:custGeom>
              <a:avLst/>
              <a:gdLst/>
              <a:ahLst/>
              <a:cxnLst/>
              <a:rect l="l" t="t" r="r" b="b"/>
              <a:pathLst>
                <a:path w="8367" h="19117" extrusionOk="0">
                  <a:moveTo>
                    <a:pt x="451" y="276"/>
                  </a:moveTo>
                  <a:lnTo>
                    <a:pt x="8104" y="5325"/>
                  </a:lnTo>
                  <a:lnTo>
                    <a:pt x="8215" y="18854"/>
                  </a:lnTo>
                  <a:lnTo>
                    <a:pt x="152" y="14217"/>
                  </a:lnTo>
                  <a:lnTo>
                    <a:pt x="451" y="276"/>
                  </a:lnTo>
                  <a:close/>
                  <a:moveTo>
                    <a:pt x="305" y="0"/>
                  </a:moveTo>
                  <a:lnTo>
                    <a:pt x="0" y="14258"/>
                  </a:lnTo>
                  <a:lnTo>
                    <a:pt x="0" y="14303"/>
                  </a:lnTo>
                  <a:lnTo>
                    <a:pt x="8366" y="19117"/>
                  </a:lnTo>
                  <a:lnTo>
                    <a:pt x="8366" y="19117"/>
                  </a:lnTo>
                  <a:lnTo>
                    <a:pt x="8253" y="5283"/>
                  </a:lnTo>
                  <a:lnTo>
                    <a:pt x="8253" y="524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4"/>
            <p:cNvSpPr/>
            <p:nvPr/>
          </p:nvSpPr>
          <p:spPr>
            <a:xfrm>
              <a:off x="4063650" y="1651375"/>
              <a:ext cx="220050" cy="512025"/>
            </a:xfrm>
            <a:custGeom>
              <a:avLst/>
              <a:gdLst/>
              <a:ahLst/>
              <a:cxnLst/>
              <a:rect l="l" t="t" r="r" b="b"/>
              <a:pathLst>
                <a:path w="8802" h="20481" extrusionOk="0">
                  <a:moveTo>
                    <a:pt x="321" y="0"/>
                  </a:moveTo>
                  <a:cubicBezTo>
                    <a:pt x="297" y="0"/>
                    <a:pt x="273" y="11"/>
                    <a:pt x="259" y="33"/>
                  </a:cubicBezTo>
                  <a:cubicBezTo>
                    <a:pt x="235" y="67"/>
                    <a:pt x="244" y="113"/>
                    <a:pt x="278" y="137"/>
                  </a:cubicBezTo>
                  <a:lnTo>
                    <a:pt x="8531" y="5792"/>
                  </a:lnTo>
                  <a:lnTo>
                    <a:pt x="8650" y="20219"/>
                  </a:lnTo>
                  <a:lnTo>
                    <a:pt x="150" y="15353"/>
                  </a:lnTo>
                  <a:cubicBezTo>
                    <a:pt x="136" y="15345"/>
                    <a:pt x="123" y="15341"/>
                    <a:pt x="110" y="15341"/>
                  </a:cubicBezTo>
                  <a:cubicBezTo>
                    <a:pt x="43" y="15341"/>
                    <a:pt x="1" y="15443"/>
                    <a:pt x="76" y="15484"/>
                  </a:cubicBezTo>
                  <a:lnTo>
                    <a:pt x="8688" y="20415"/>
                  </a:lnTo>
                  <a:lnTo>
                    <a:pt x="8802" y="20481"/>
                  </a:lnTo>
                  <a:lnTo>
                    <a:pt x="8682" y="5751"/>
                  </a:lnTo>
                  <a:lnTo>
                    <a:pt x="8682" y="5713"/>
                  </a:lnTo>
                  <a:lnTo>
                    <a:pt x="364" y="13"/>
                  </a:lnTo>
                  <a:cubicBezTo>
                    <a:pt x="351" y="4"/>
                    <a:pt x="336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4"/>
            <p:cNvSpPr/>
            <p:nvPr/>
          </p:nvSpPr>
          <p:spPr>
            <a:xfrm>
              <a:off x="4498400" y="1940725"/>
              <a:ext cx="6625" cy="346125"/>
            </a:xfrm>
            <a:custGeom>
              <a:avLst/>
              <a:gdLst/>
              <a:ahLst/>
              <a:cxnLst/>
              <a:rect l="l" t="t" r="r" b="b"/>
              <a:pathLst>
                <a:path w="265" h="13845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33" y="0"/>
                    <a:pt x="0" y="35"/>
                    <a:pt x="0" y="75"/>
                  </a:cubicBezTo>
                  <a:lnTo>
                    <a:pt x="113" y="13769"/>
                  </a:lnTo>
                  <a:cubicBezTo>
                    <a:pt x="113" y="13812"/>
                    <a:pt x="147" y="13845"/>
                    <a:pt x="188" y="13845"/>
                  </a:cubicBezTo>
                  <a:lnTo>
                    <a:pt x="189" y="13845"/>
                  </a:lnTo>
                  <a:cubicBezTo>
                    <a:pt x="231" y="13843"/>
                    <a:pt x="265" y="13809"/>
                    <a:pt x="265" y="13768"/>
                  </a:cubicBezTo>
                  <a:lnTo>
                    <a:pt x="152" y="74"/>
                  </a:lnTo>
                  <a:cubicBezTo>
                    <a:pt x="152" y="33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4"/>
            <p:cNvSpPr/>
            <p:nvPr/>
          </p:nvSpPr>
          <p:spPr>
            <a:xfrm>
              <a:off x="4250025" y="1774900"/>
              <a:ext cx="6825" cy="370700"/>
            </a:xfrm>
            <a:custGeom>
              <a:avLst/>
              <a:gdLst/>
              <a:ahLst/>
              <a:cxnLst/>
              <a:rect l="l" t="t" r="r" b="b"/>
              <a:pathLst>
                <a:path w="273" h="14828" extrusionOk="0">
                  <a:moveTo>
                    <a:pt x="76" y="0"/>
                  </a:moveTo>
                  <a:cubicBezTo>
                    <a:pt x="35" y="2"/>
                    <a:pt x="1" y="36"/>
                    <a:pt x="2" y="77"/>
                  </a:cubicBezTo>
                  <a:lnTo>
                    <a:pt x="122" y="14752"/>
                  </a:lnTo>
                  <a:cubicBezTo>
                    <a:pt x="122" y="14793"/>
                    <a:pt x="156" y="14828"/>
                    <a:pt x="197" y="14828"/>
                  </a:cubicBezTo>
                  <a:cubicBezTo>
                    <a:pt x="238" y="14826"/>
                    <a:pt x="273" y="14793"/>
                    <a:pt x="273" y="14751"/>
                  </a:cubicBezTo>
                  <a:lnTo>
                    <a:pt x="153" y="76"/>
                  </a:lnTo>
                  <a:cubicBezTo>
                    <a:pt x="151" y="35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4"/>
            <p:cNvSpPr/>
            <p:nvPr/>
          </p:nvSpPr>
          <p:spPr>
            <a:xfrm>
              <a:off x="4324075" y="2361075"/>
              <a:ext cx="208950" cy="450150"/>
            </a:xfrm>
            <a:custGeom>
              <a:avLst/>
              <a:gdLst/>
              <a:ahLst/>
              <a:cxnLst/>
              <a:rect l="l" t="t" r="r" b="b"/>
              <a:pathLst>
                <a:path w="8358" h="18006" extrusionOk="0">
                  <a:moveTo>
                    <a:pt x="451" y="249"/>
                  </a:moveTo>
                  <a:lnTo>
                    <a:pt x="8095" y="4235"/>
                  </a:lnTo>
                  <a:lnTo>
                    <a:pt x="8206" y="17775"/>
                  </a:lnTo>
                  <a:lnTo>
                    <a:pt x="153" y="14257"/>
                  </a:lnTo>
                  <a:lnTo>
                    <a:pt x="451" y="249"/>
                  </a:lnTo>
                  <a:close/>
                  <a:moveTo>
                    <a:pt x="305" y="1"/>
                  </a:moveTo>
                  <a:lnTo>
                    <a:pt x="1" y="14304"/>
                  </a:lnTo>
                  <a:lnTo>
                    <a:pt x="1" y="14354"/>
                  </a:lnTo>
                  <a:lnTo>
                    <a:pt x="8358" y="18006"/>
                  </a:lnTo>
                  <a:lnTo>
                    <a:pt x="8244" y="4188"/>
                  </a:lnTo>
                  <a:lnTo>
                    <a:pt x="8244" y="4143"/>
                  </a:lnTo>
                  <a:lnTo>
                    <a:pt x="412" y="5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4"/>
            <p:cNvSpPr/>
            <p:nvPr/>
          </p:nvSpPr>
          <p:spPr>
            <a:xfrm>
              <a:off x="4065800" y="2216100"/>
              <a:ext cx="222375" cy="488750"/>
            </a:xfrm>
            <a:custGeom>
              <a:avLst/>
              <a:gdLst/>
              <a:ahLst/>
              <a:cxnLst/>
              <a:rect l="l" t="t" r="r" b="b"/>
              <a:pathLst>
                <a:path w="8895" h="19550" extrusionOk="0">
                  <a:moveTo>
                    <a:pt x="88" y="0"/>
                  </a:moveTo>
                  <a:cubicBezTo>
                    <a:pt x="62" y="0"/>
                    <a:pt x="36" y="14"/>
                    <a:pt x="22" y="39"/>
                  </a:cubicBezTo>
                  <a:cubicBezTo>
                    <a:pt x="1" y="75"/>
                    <a:pt x="14" y="121"/>
                    <a:pt x="51" y="142"/>
                  </a:cubicBezTo>
                  <a:lnTo>
                    <a:pt x="8623" y="4881"/>
                  </a:lnTo>
                  <a:lnTo>
                    <a:pt x="8741" y="19319"/>
                  </a:lnTo>
                  <a:lnTo>
                    <a:pt x="245" y="15674"/>
                  </a:lnTo>
                  <a:cubicBezTo>
                    <a:pt x="234" y="15669"/>
                    <a:pt x="223" y="15667"/>
                    <a:pt x="213" y="15667"/>
                  </a:cubicBezTo>
                  <a:cubicBezTo>
                    <a:pt x="140" y="15667"/>
                    <a:pt x="105" y="15778"/>
                    <a:pt x="186" y="15812"/>
                  </a:cubicBezTo>
                  <a:lnTo>
                    <a:pt x="8789" y="19504"/>
                  </a:lnTo>
                  <a:lnTo>
                    <a:pt x="8894" y="19549"/>
                  </a:lnTo>
                  <a:lnTo>
                    <a:pt x="8774" y="4837"/>
                  </a:lnTo>
                  <a:lnTo>
                    <a:pt x="8774" y="4792"/>
                  </a:lnTo>
                  <a:lnTo>
                    <a:pt x="124" y="9"/>
                  </a:lnTo>
                  <a:cubicBezTo>
                    <a:pt x="113" y="3"/>
                    <a:pt x="100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4"/>
            <p:cNvSpPr/>
            <p:nvPr/>
          </p:nvSpPr>
          <p:spPr>
            <a:xfrm>
              <a:off x="4502600" y="2451700"/>
              <a:ext cx="6575" cy="346125"/>
            </a:xfrm>
            <a:custGeom>
              <a:avLst/>
              <a:gdLst/>
              <a:ahLst/>
              <a:cxnLst/>
              <a:rect l="l" t="t" r="r" b="b"/>
              <a:pathLst>
                <a:path w="263" h="13845" extrusionOk="0">
                  <a:moveTo>
                    <a:pt x="75" y="0"/>
                  </a:moveTo>
                  <a:cubicBezTo>
                    <a:pt x="34" y="0"/>
                    <a:pt x="0" y="34"/>
                    <a:pt x="1" y="75"/>
                  </a:cubicBezTo>
                  <a:lnTo>
                    <a:pt x="112" y="13769"/>
                  </a:lnTo>
                  <a:cubicBezTo>
                    <a:pt x="112" y="13811"/>
                    <a:pt x="147" y="13844"/>
                    <a:pt x="188" y="13844"/>
                  </a:cubicBezTo>
                  <a:lnTo>
                    <a:pt x="189" y="13844"/>
                  </a:lnTo>
                  <a:cubicBezTo>
                    <a:pt x="230" y="13844"/>
                    <a:pt x="263" y="13810"/>
                    <a:pt x="263" y="13768"/>
                  </a:cubicBezTo>
                  <a:lnTo>
                    <a:pt x="152" y="74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4"/>
            <p:cNvSpPr/>
            <p:nvPr/>
          </p:nvSpPr>
          <p:spPr>
            <a:xfrm>
              <a:off x="4254525" y="2320550"/>
              <a:ext cx="6800" cy="370675"/>
            </a:xfrm>
            <a:custGeom>
              <a:avLst/>
              <a:gdLst/>
              <a:ahLst/>
              <a:cxnLst/>
              <a:rect l="l" t="t" r="r" b="b"/>
              <a:pathLst>
                <a:path w="272" h="14827" extrusionOk="0">
                  <a:moveTo>
                    <a:pt x="76" y="1"/>
                  </a:moveTo>
                  <a:cubicBezTo>
                    <a:pt x="33" y="1"/>
                    <a:pt x="0" y="35"/>
                    <a:pt x="0" y="77"/>
                  </a:cubicBezTo>
                  <a:lnTo>
                    <a:pt x="121" y="14753"/>
                  </a:lnTo>
                  <a:cubicBezTo>
                    <a:pt x="121" y="14794"/>
                    <a:pt x="155" y="14827"/>
                    <a:pt x="196" y="14827"/>
                  </a:cubicBezTo>
                  <a:cubicBezTo>
                    <a:pt x="238" y="14827"/>
                    <a:pt x="271" y="14792"/>
                    <a:pt x="271" y="14751"/>
                  </a:cubicBezTo>
                  <a:lnTo>
                    <a:pt x="151" y="76"/>
                  </a:lnTo>
                  <a:cubicBezTo>
                    <a:pt x="150" y="34"/>
                    <a:pt x="117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4"/>
            <p:cNvSpPr/>
            <p:nvPr/>
          </p:nvSpPr>
          <p:spPr>
            <a:xfrm>
              <a:off x="4329000" y="2961600"/>
              <a:ext cx="208700" cy="415825"/>
            </a:xfrm>
            <a:custGeom>
              <a:avLst/>
              <a:gdLst/>
              <a:ahLst/>
              <a:cxnLst/>
              <a:rect l="l" t="t" r="r" b="b"/>
              <a:pathLst>
                <a:path w="8348" h="16633" extrusionOk="0">
                  <a:moveTo>
                    <a:pt x="451" y="212"/>
                  </a:moveTo>
                  <a:lnTo>
                    <a:pt x="8084" y="2886"/>
                  </a:lnTo>
                  <a:lnTo>
                    <a:pt x="8195" y="16436"/>
                  </a:lnTo>
                  <a:lnTo>
                    <a:pt x="155" y="14302"/>
                  </a:lnTo>
                  <a:lnTo>
                    <a:pt x="451" y="212"/>
                  </a:lnTo>
                  <a:close/>
                  <a:moveTo>
                    <a:pt x="306" y="1"/>
                  </a:moveTo>
                  <a:lnTo>
                    <a:pt x="1" y="14417"/>
                  </a:lnTo>
                  <a:lnTo>
                    <a:pt x="8347" y="16633"/>
                  </a:lnTo>
                  <a:lnTo>
                    <a:pt x="8234" y="2832"/>
                  </a:lnTo>
                  <a:lnTo>
                    <a:pt x="8234" y="2779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4"/>
            <p:cNvSpPr/>
            <p:nvPr/>
          </p:nvSpPr>
          <p:spPr>
            <a:xfrm>
              <a:off x="4071125" y="2863300"/>
              <a:ext cx="222000" cy="449925"/>
            </a:xfrm>
            <a:custGeom>
              <a:avLst/>
              <a:gdLst/>
              <a:ahLst/>
              <a:cxnLst/>
              <a:rect l="l" t="t" r="r" b="b"/>
              <a:pathLst>
                <a:path w="8880" h="17997" extrusionOk="0">
                  <a:moveTo>
                    <a:pt x="86" y="1"/>
                  </a:moveTo>
                  <a:cubicBezTo>
                    <a:pt x="55" y="1"/>
                    <a:pt x="26" y="20"/>
                    <a:pt x="15" y="51"/>
                  </a:cubicBezTo>
                  <a:cubicBezTo>
                    <a:pt x="1" y="89"/>
                    <a:pt x="20" y="133"/>
                    <a:pt x="60" y="147"/>
                  </a:cubicBezTo>
                  <a:lnTo>
                    <a:pt x="8609" y="3355"/>
                  </a:lnTo>
                  <a:lnTo>
                    <a:pt x="8728" y="17804"/>
                  </a:lnTo>
                  <a:lnTo>
                    <a:pt x="232" y="15671"/>
                  </a:lnTo>
                  <a:cubicBezTo>
                    <a:pt x="225" y="15669"/>
                    <a:pt x="218" y="15668"/>
                    <a:pt x="211" y="15668"/>
                  </a:cubicBezTo>
                  <a:cubicBezTo>
                    <a:pt x="131" y="15668"/>
                    <a:pt x="106" y="15796"/>
                    <a:pt x="196" y="15818"/>
                  </a:cubicBezTo>
                  <a:lnTo>
                    <a:pt x="8786" y="17973"/>
                  </a:lnTo>
                  <a:lnTo>
                    <a:pt x="8880" y="17996"/>
                  </a:lnTo>
                  <a:lnTo>
                    <a:pt x="8759" y="3302"/>
                  </a:lnTo>
                  <a:lnTo>
                    <a:pt x="8759" y="3250"/>
                  </a:lnTo>
                  <a:lnTo>
                    <a:pt x="113" y="6"/>
                  </a:lnTo>
                  <a:cubicBezTo>
                    <a:pt x="104" y="2"/>
                    <a:pt x="95" y="1"/>
                    <a:pt x="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4"/>
            <p:cNvSpPr/>
            <p:nvPr/>
          </p:nvSpPr>
          <p:spPr>
            <a:xfrm>
              <a:off x="4507275" y="3022325"/>
              <a:ext cx="6575" cy="346150"/>
            </a:xfrm>
            <a:custGeom>
              <a:avLst/>
              <a:gdLst/>
              <a:ahLst/>
              <a:cxnLst/>
              <a:rect l="l" t="t" r="r" b="b"/>
              <a:pathLst>
                <a:path w="263" h="13846" extrusionOk="0">
                  <a:moveTo>
                    <a:pt x="76" y="0"/>
                  </a:moveTo>
                  <a:cubicBezTo>
                    <a:pt x="34" y="2"/>
                    <a:pt x="1" y="36"/>
                    <a:pt x="1" y="77"/>
                  </a:cubicBezTo>
                  <a:lnTo>
                    <a:pt x="112" y="13771"/>
                  </a:lnTo>
                  <a:cubicBezTo>
                    <a:pt x="112" y="13812"/>
                    <a:pt x="146" y="13846"/>
                    <a:pt x="187" y="13846"/>
                  </a:cubicBezTo>
                  <a:lnTo>
                    <a:pt x="188" y="13846"/>
                  </a:lnTo>
                  <a:cubicBezTo>
                    <a:pt x="229" y="13845"/>
                    <a:pt x="262" y="13812"/>
                    <a:pt x="262" y="13769"/>
                  </a:cubicBezTo>
                  <a:lnTo>
                    <a:pt x="151" y="76"/>
                  </a:lnTo>
                  <a:cubicBezTo>
                    <a:pt x="150" y="35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4"/>
            <p:cNvSpPr/>
            <p:nvPr/>
          </p:nvSpPr>
          <p:spPr>
            <a:xfrm>
              <a:off x="4259550" y="2934125"/>
              <a:ext cx="6775" cy="370675"/>
            </a:xfrm>
            <a:custGeom>
              <a:avLst/>
              <a:gdLst/>
              <a:ahLst/>
              <a:cxnLst/>
              <a:rect l="l" t="t" r="r" b="b"/>
              <a:pathLst>
                <a:path w="271" h="14827" extrusionOk="0">
                  <a:moveTo>
                    <a:pt x="78" y="0"/>
                  </a:moveTo>
                  <a:cubicBezTo>
                    <a:pt x="77" y="0"/>
                    <a:pt x="76" y="0"/>
                    <a:pt x="75" y="0"/>
                  </a:cubicBezTo>
                  <a:cubicBezTo>
                    <a:pt x="33" y="0"/>
                    <a:pt x="0" y="35"/>
                    <a:pt x="0" y="76"/>
                  </a:cubicBezTo>
                  <a:lnTo>
                    <a:pt x="120" y="14752"/>
                  </a:lnTo>
                  <a:cubicBezTo>
                    <a:pt x="120" y="14793"/>
                    <a:pt x="155" y="14826"/>
                    <a:pt x="196" y="14826"/>
                  </a:cubicBezTo>
                  <a:lnTo>
                    <a:pt x="197" y="14826"/>
                  </a:lnTo>
                  <a:cubicBezTo>
                    <a:pt x="238" y="14825"/>
                    <a:pt x="271" y="14792"/>
                    <a:pt x="271" y="14750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4"/>
            <p:cNvSpPr/>
            <p:nvPr/>
          </p:nvSpPr>
          <p:spPr>
            <a:xfrm>
              <a:off x="5170475" y="2340750"/>
              <a:ext cx="116075" cy="362625"/>
            </a:xfrm>
            <a:custGeom>
              <a:avLst/>
              <a:gdLst/>
              <a:ahLst/>
              <a:cxnLst/>
              <a:rect l="l" t="t" r="r" b="b"/>
              <a:pathLst>
                <a:path w="4643" h="14505" extrusionOk="0">
                  <a:moveTo>
                    <a:pt x="119" y="1"/>
                  </a:moveTo>
                  <a:cubicBezTo>
                    <a:pt x="94" y="1"/>
                    <a:pt x="71" y="13"/>
                    <a:pt x="55" y="34"/>
                  </a:cubicBezTo>
                  <a:cubicBezTo>
                    <a:pt x="32" y="69"/>
                    <a:pt x="41" y="116"/>
                    <a:pt x="75" y="139"/>
                  </a:cubicBezTo>
                  <a:lnTo>
                    <a:pt x="4491" y="3106"/>
                  </a:lnTo>
                  <a:lnTo>
                    <a:pt x="4491" y="14254"/>
                  </a:lnTo>
                  <a:lnTo>
                    <a:pt x="153" y="11926"/>
                  </a:lnTo>
                  <a:cubicBezTo>
                    <a:pt x="139" y="11917"/>
                    <a:pt x="124" y="11913"/>
                    <a:pt x="111" y="11913"/>
                  </a:cubicBezTo>
                  <a:cubicBezTo>
                    <a:pt x="42" y="11913"/>
                    <a:pt x="1" y="12019"/>
                    <a:pt x="82" y="12058"/>
                  </a:cubicBezTo>
                  <a:lnTo>
                    <a:pt x="4531" y="14445"/>
                  </a:lnTo>
                  <a:lnTo>
                    <a:pt x="4643" y="14505"/>
                  </a:lnTo>
                  <a:lnTo>
                    <a:pt x="4643" y="3026"/>
                  </a:lnTo>
                  <a:lnTo>
                    <a:pt x="160" y="13"/>
                  </a:lnTo>
                  <a:cubicBezTo>
                    <a:pt x="147" y="5"/>
                    <a:pt x="13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4"/>
            <p:cNvSpPr/>
            <p:nvPr/>
          </p:nvSpPr>
          <p:spPr>
            <a:xfrm>
              <a:off x="5352475" y="2452975"/>
              <a:ext cx="127650" cy="349575"/>
            </a:xfrm>
            <a:custGeom>
              <a:avLst/>
              <a:gdLst/>
              <a:ahLst/>
              <a:cxnLst/>
              <a:rect l="l" t="t" r="r" b="b"/>
              <a:pathLst>
                <a:path w="5106" h="13983" extrusionOk="0">
                  <a:moveTo>
                    <a:pt x="152" y="262"/>
                  </a:moveTo>
                  <a:lnTo>
                    <a:pt x="4954" y="3049"/>
                  </a:lnTo>
                  <a:lnTo>
                    <a:pt x="4954" y="13737"/>
                  </a:lnTo>
                  <a:lnTo>
                    <a:pt x="151" y="11295"/>
                  </a:lnTo>
                  <a:lnTo>
                    <a:pt x="152" y="262"/>
                  </a:lnTo>
                  <a:close/>
                  <a:moveTo>
                    <a:pt x="0" y="1"/>
                  </a:moveTo>
                  <a:lnTo>
                    <a:pt x="0" y="11387"/>
                  </a:lnTo>
                  <a:lnTo>
                    <a:pt x="5106" y="13982"/>
                  </a:lnTo>
                  <a:lnTo>
                    <a:pt x="5106" y="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4"/>
            <p:cNvSpPr/>
            <p:nvPr/>
          </p:nvSpPr>
          <p:spPr>
            <a:xfrm>
              <a:off x="5454450" y="2513575"/>
              <a:ext cx="3775" cy="277375"/>
            </a:xfrm>
            <a:custGeom>
              <a:avLst/>
              <a:gdLst/>
              <a:ahLst/>
              <a:cxnLst/>
              <a:rect l="l" t="t" r="r" b="b"/>
              <a:pathLst>
                <a:path w="151" h="11095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1021"/>
                  </a:lnTo>
                  <a:cubicBezTo>
                    <a:pt x="0" y="11062"/>
                    <a:pt x="34" y="11095"/>
                    <a:pt x="75" y="11095"/>
                  </a:cubicBezTo>
                  <a:cubicBezTo>
                    <a:pt x="118" y="11095"/>
                    <a:pt x="151" y="11062"/>
                    <a:pt x="151" y="11021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4"/>
            <p:cNvSpPr/>
            <p:nvPr/>
          </p:nvSpPr>
          <p:spPr>
            <a:xfrm>
              <a:off x="5260075" y="2400400"/>
              <a:ext cx="3800" cy="288725"/>
            </a:xfrm>
            <a:custGeom>
              <a:avLst/>
              <a:gdLst/>
              <a:ahLst/>
              <a:cxnLst/>
              <a:rect l="l" t="t" r="r" b="b"/>
              <a:pathLst>
                <a:path w="152" h="11549" extrusionOk="0">
                  <a:moveTo>
                    <a:pt x="76" y="0"/>
                  </a:moveTo>
                  <a:cubicBezTo>
                    <a:pt x="39" y="0"/>
                    <a:pt x="3" y="25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5" y="11548"/>
                    <a:pt x="76" y="11548"/>
                  </a:cubicBezTo>
                  <a:cubicBezTo>
                    <a:pt x="118" y="11548"/>
                    <a:pt x="151" y="11515"/>
                    <a:pt x="151" y="11473"/>
                  </a:cubicBezTo>
                  <a:lnTo>
                    <a:pt x="151" y="73"/>
                  </a:lnTo>
                  <a:cubicBezTo>
                    <a:pt x="149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4"/>
            <p:cNvSpPr/>
            <p:nvPr/>
          </p:nvSpPr>
          <p:spPr>
            <a:xfrm>
              <a:off x="5171200" y="2764400"/>
              <a:ext cx="115325" cy="348550"/>
            </a:xfrm>
            <a:custGeom>
              <a:avLst/>
              <a:gdLst/>
              <a:ahLst/>
              <a:cxnLst/>
              <a:rect l="l" t="t" r="r" b="b"/>
              <a:pathLst>
                <a:path w="4613" h="13942" extrusionOk="0">
                  <a:moveTo>
                    <a:pt x="88" y="1"/>
                  </a:moveTo>
                  <a:cubicBezTo>
                    <a:pt x="61" y="1"/>
                    <a:pt x="35" y="15"/>
                    <a:pt x="21" y="40"/>
                  </a:cubicBezTo>
                  <a:cubicBezTo>
                    <a:pt x="0" y="76"/>
                    <a:pt x="15" y="122"/>
                    <a:pt x="50" y="142"/>
                  </a:cubicBezTo>
                  <a:lnTo>
                    <a:pt x="4461" y="2559"/>
                  </a:lnTo>
                  <a:lnTo>
                    <a:pt x="4461" y="13714"/>
                  </a:lnTo>
                  <a:lnTo>
                    <a:pt x="116" y="11921"/>
                  </a:lnTo>
                  <a:cubicBezTo>
                    <a:pt x="107" y="11917"/>
                    <a:pt x="97" y="11916"/>
                    <a:pt x="88" y="11916"/>
                  </a:cubicBezTo>
                  <a:cubicBezTo>
                    <a:pt x="58" y="11916"/>
                    <a:pt x="29" y="11933"/>
                    <a:pt x="17" y="11962"/>
                  </a:cubicBezTo>
                  <a:cubicBezTo>
                    <a:pt x="1" y="12002"/>
                    <a:pt x="20" y="12045"/>
                    <a:pt x="58" y="12061"/>
                  </a:cubicBezTo>
                  <a:lnTo>
                    <a:pt x="4613" y="13941"/>
                  </a:lnTo>
                  <a:lnTo>
                    <a:pt x="4613" y="2469"/>
                  </a:lnTo>
                  <a:lnTo>
                    <a:pt x="124" y="10"/>
                  </a:lnTo>
                  <a:cubicBezTo>
                    <a:pt x="113" y="4"/>
                    <a:pt x="100" y="1"/>
                    <a:pt x="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4"/>
            <p:cNvSpPr/>
            <p:nvPr/>
          </p:nvSpPr>
          <p:spPr>
            <a:xfrm>
              <a:off x="5352475" y="2854550"/>
              <a:ext cx="127625" cy="333575"/>
            </a:xfrm>
            <a:custGeom>
              <a:avLst/>
              <a:gdLst/>
              <a:ahLst/>
              <a:cxnLst/>
              <a:rect l="l" t="t" r="r" b="b"/>
              <a:pathLst>
                <a:path w="5105" h="13343" extrusionOk="0">
                  <a:moveTo>
                    <a:pt x="151" y="237"/>
                  </a:moveTo>
                  <a:lnTo>
                    <a:pt x="4952" y="2428"/>
                  </a:lnTo>
                  <a:lnTo>
                    <a:pt x="4952" y="13123"/>
                  </a:lnTo>
                  <a:lnTo>
                    <a:pt x="150" y="11276"/>
                  </a:lnTo>
                  <a:lnTo>
                    <a:pt x="151" y="237"/>
                  </a:lnTo>
                  <a:close/>
                  <a:moveTo>
                    <a:pt x="0" y="0"/>
                  </a:moveTo>
                  <a:lnTo>
                    <a:pt x="0" y="11379"/>
                  </a:lnTo>
                  <a:lnTo>
                    <a:pt x="5104" y="13343"/>
                  </a:lnTo>
                  <a:lnTo>
                    <a:pt x="5104" y="2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4"/>
            <p:cNvSpPr/>
            <p:nvPr/>
          </p:nvSpPr>
          <p:spPr>
            <a:xfrm>
              <a:off x="5454400" y="2902175"/>
              <a:ext cx="3825" cy="277400"/>
            </a:xfrm>
            <a:custGeom>
              <a:avLst/>
              <a:gdLst/>
              <a:ahLst/>
              <a:cxnLst/>
              <a:rect l="l" t="t" r="r" b="b"/>
              <a:pathLst>
                <a:path w="153" h="11096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11020"/>
                  </a:lnTo>
                  <a:cubicBezTo>
                    <a:pt x="2" y="11061"/>
                    <a:pt x="35" y="11096"/>
                    <a:pt x="77" y="11096"/>
                  </a:cubicBezTo>
                  <a:cubicBezTo>
                    <a:pt x="118" y="11096"/>
                    <a:pt x="153" y="11061"/>
                    <a:pt x="153" y="11020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4"/>
            <p:cNvSpPr/>
            <p:nvPr/>
          </p:nvSpPr>
          <p:spPr>
            <a:xfrm>
              <a:off x="5260075" y="2813075"/>
              <a:ext cx="3800" cy="288700"/>
            </a:xfrm>
            <a:custGeom>
              <a:avLst/>
              <a:gdLst/>
              <a:ahLst/>
              <a:cxnLst/>
              <a:rect l="l" t="t" r="r" b="b"/>
              <a:pathLst>
                <a:path w="152" h="11548" extrusionOk="0">
                  <a:moveTo>
                    <a:pt x="75" y="0"/>
                  </a:moveTo>
                  <a:cubicBezTo>
                    <a:pt x="39" y="0"/>
                    <a:pt x="3" y="24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4" y="11548"/>
                    <a:pt x="76" y="11548"/>
                  </a:cubicBezTo>
                  <a:cubicBezTo>
                    <a:pt x="117" y="11548"/>
                    <a:pt x="151" y="11514"/>
                    <a:pt x="151" y="11473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4"/>
            <p:cNvSpPr/>
            <p:nvPr/>
          </p:nvSpPr>
          <p:spPr>
            <a:xfrm>
              <a:off x="5171225" y="3226250"/>
              <a:ext cx="115275" cy="330450"/>
            </a:xfrm>
            <a:custGeom>
              <a:avLst/>
              <a:gdLst/>
              <a:ahLst/>
              <a:cxnLst/>
              <a:rect l="l" t="t" r="r" b="b"/>
              <a:pathLst>
                <a:path w="4611" h="13218" extrusionOk="0">
                  <a:moveTo>
                    <a:pt x="85" y="1"/>
                  </a:moveTo>
                  <a:cubicBezTo>
                    <a:pt x="55" y="1"/>
                    <a:pt x="26" y="19"/>
                    <a:pt x="15" y="48"/>
                  </a:cubicBezTo>
                  <a:cubicBezTo>
                    <a:pt x="0" y="88"/>
                    <a:pt x="20" y="132"/>
                    <a:pt x="59" y="146"/>
                  </a:cubicBezTo>
                  <a:lnTo>
                    <a:pt x="4460" y="1859"/>
                  </a:lnTo>
                  <a:lnTo>
                    <a:pt x="4460" y="13023"/>
                  </a:lnTo>
                  <a:lnTo>
                    <a:pt x="105" y="11919"/>
                  </a:lnTo>
                  <a:cubicBezTo>
                    <a:pt x="99" y="11917"/>
                    <a:pt x="93" y="11917"/>
                    <a:pt x="87" y="11917"/>
                  </a:cubicBezTo>
                  <a:cubicBezTo>
                    <a:pt x="53" y="11917"/>
                    <a:pt x="22" y="11939"/>
                    <a:pt x="12" y="11973"/>
                  </a:cubicBezTo>
                  <a:cubicBezTo>
                    <a:pt x="3" y="12014"/>
                    <a:pt x="27" y="12055"/>
                    <a:pt x="68" y="12065"/>
                  </a:cubicBezTo>
                  <a:lnTo>
                    <a:pt x="4610" y="13218"/>
                  </a:lnTo>
                  <a:lnTo>
                    <a:pt x="4610" y="1754"/>
                  </a:lnTo>
                  <a:lnTo>
                    <a:pt x="113" y="6"/>
                  </a:lnTo>
                  <a:cubicBezTo>
                    <a:pt x="104" y="2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4"/>
            <p:cNvSpPr/>
            <p:nvPr/>
          </p:nvSpPr>
          <p:spPr>
            <a:xfrm>
              <a:off x="5352425" y="3288050"/>
              <a:ext cx="127675" cy="313175"/>
            </a:xfrm>
            <a:custGeom>
              <a:avLst/>
              <a:gdLst/>
              <a:ahLst/>
              <a:cxnLst/>
              <a:rect l="l" t="t" r="r" b="b"/>
              <a:pathLst>
                <a:path w="5107" h="12527" extrusionOk="0">
                  <a:moveTo>
                    <a:pt x="153" y="203"/>
                  </a:moveTo>
                  <a:lnTo>
                    <a:pt x="4954" y="1635"/>
                  </a:lnTo>
                  <a:lnTo>
                    <a:pt x="4954" y="12338"/>
                  </a:lnTo>
                  <a:lnTo>
                    <a:pt x="152" y="11250"/>
                  </a:lnTo>
                  <a:lnTo>
                    <a:pt x="153" y="203"/>
                  </a:lnTo>
                  <a:close/>
                  <a:moveTo>
                    <a:pt x="1" y="1"/>
                  </a:moveTo>
                  <a:lnTo>
                    <a:pt x="1" y="11371"/>
                  </a:lnTo>
                  <a:lnTo>
                    <a:pt x="5106" y="12527"/>
                  </a:lnTo>
                  <a:lnTo>
                    <a:pt x="5105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4"/>
            <p:cNvSpPr/>
            <p:nvPr/>
          </p:nvSpPr>
          <p:spPr>
            <a:xfrm>
              <a:off x="5454400" y="3319125"/>
              <a:ext cx="3800" cy="277425"/>
            </a:xfrm>
            <a:custGeom>
              <a:avLst/>
              <a:gdLst/>
              <a:ahLst/>
              <a:cxnLst/>
              <a:rect l="l" t="t" r="r" b="b"/>
              <a:pathLst>
                <a:path w="152" h="11097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11021"/>
                  </a:lnTo>
                  <a:cubicBezTo>
                    <a:pt x="1" y="11062"/>
                    <a:pt x="35" y="11096"/>
                    <a:pt x="76" y="11096"/>
                  </a:cubicBezTo>
                  <a:cubicBezTo>
                    <a:pt x="118" y="11096"/>
                    <a:pt x="151" y="11062"/>
                    <a:pt x="151" y="11021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4"/>
            <p:cNvSpPr/>
            <p:nvPr/>
          </p:nvSpPr>
          <p:spPr>
            <a:xfrm>
              <a:off x="5260050" y="3260725"/>
              <a:ext cx="3775" cy="288850"/>
            </a:xfrm>
            <a:custGeom>
              <a:avLst/>
              <a:gdLst/>
              <a:ahLst/>
              <a:cxnLst/>
              <a:rect l="l" t="t" r="r" b="b"/>
              <a:pathLst>
                <a:path w="151" h="11554" extrusionOk="0">
                  <a:moveTo>
                    <a:pt x="76" y="0"/>
                  </a:moveTo>
                  <a:cubicBezTo>
                    <a:pt x="38" y="0"/>
                    <a:pt x="0" y="26"/>
                    <a:pt x="0" y="77"/>
                  </a:cubicBezTo>
                  <a:lnTo>
                    <a:pt x="0" y="11478"/>
                  </a:lnTo>
                  <a:cubicBezTo>
                    <a:pt x="0" y="11519"/>
                    <a:pt x="33" y="11553"/>
                    <a:pt x="76" y="11553"/>
                  </a:cubicBezTo>
                  <a:cubicBezTo>
                    <a:pt x="118" y="11553"/>
                    <a:pt x="151" y="11519"/>
                    <a:pt x="151" y="11477"/>
                  </a:cubicBezTo>
                  <a:lnTo>
                    <a:pt x="151" y="77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4"/>
            <p:cNvSpPr/>
            <p:nvPr/>
          </p:nvSpPr>
          <p:spPr>
            <a:xfrm>
              <a:off x="5171250" y="3644200"/>
              <a:ext cx="115275" cy="326700"/>
            </a:xfrm>
            <a:custGeom>
              <a:avLst/>
              <a:gdLst/>
              <a:ahLst/>
              <a:cxnLst/>
              <a:rect l="l" t="t" r="r" b="b"/>
              <a:pathLst>
                <a:path w="4611" h="13068" extrusionOk="0">
                  <a:moveTo>
                    <a:pt x="85" y="0"/>
                  </a:moveTo>
                  <a:cubicBezTo>
                    <a:pt x="53" y="0"/>
                    <a:pt x="24" y="20"/>
                    <a:pt x="14" y="51"/>
                  </a:cubicBezTo>
                  <a:cubicBezTo>
                    <a:pt x="1" y="91"/>
                    <a:pt x="21" y="133"/>
                    <a:pt x="60" y="148"/>
                  </a:cubicBezTo>
                  <a:lnTo>
                    <a:pt x="4457" y="1712"/>
                  </a:lnTo>
                  <a:lnTo>
                    <a:pt x="4457" y="12880"/>
                  </a:lnTo>
                  <a:lnTo>
                    <a:pt x="100" y="11918"/>
                  </a:lnTo>
                  <a:cubicBezTo>
                    <a:pt x="94" y="11916"/>
                    <a:pt x="88" y="11916"/>
                    <a:pt x="83" y="11916"/>
                  </a:cubicBezTo>
                  <a:cubicBezTo>
                    <a:pt x="48" y="11916"/>
                    <a:pt x="17" y="11939"/>
                    <a:pt x="10" y="11976"/>
                  </a:cubicBezTo>
                  <a:cubicBezTo>
                    <a:pt x="1" y="12017"/>
                    <a:pt x="27" y="12056"/>
                    <a:pt x="67" y="12066"/>
                  </a:cubicBezTo>
                  <a:lnTo>
                    <a:pt x="4609" y="13067"/>
                  </a:lnTo>
                  <a:lnTo>
                    <a:pt x="4611" y="160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4"/>
            <p:cNvSpPr/>
            <p:nvPr/>
          </p:nvSpPr>
          <p:spPr>
            <a:xfrm>
              <a:off x="5352425" y="3700075"/>
              <a:ext cx="127625" cy="308775"/>
            </a:xfrm>
            <a:custGeom>
              <a:avLst/>
              <a:gdLst/>
              <a:ahLst/>
              <a:cxnLst/>
              <a:rect l="l" t="t" r="r" b="b"/>
              <a:pathLst>
                <a:path w="5105" h="12351" extrusionOk="0">
                  <a:moveTo>
                    <a:pt x="150" y="196"/>
                  </a:moveTo>
                  <a:lnTo>
                    <a:pt x="4953" y="1463"/>
                  </a:lnTo>
                  <a:lnTo>
                    <a:pt x="4953" y="12167"/>
                  </a:lnTo>
                  <a:lnTo>
                    <a:pt x="150" y="11243"/>
                  </a:lnTo>
                  <a:lnTo>
                    <a:pt x="150" y="196"/>
                  </a:lnTo>
                  <a:close/>
                  <a:moveTo>
                    <a:pt x="1" y="0"/>
                  </a:moveTo>
                  <a:lnTo>
                    <a:pt x="1" y="11369"/>
                  </a:lnTo>
                  <a:lnTo>
                    <a:pt x="5015" y="12333"/>
                  </a:lnTo>
                  <a:lnTo>
                    <a:pt x="5105" y="12350"/>
                  </a:lnTo>
                  <a:lnTo>
                    <a:pt x="5105" y="1345"/>
                  </a:lnTo>
                  <a:lnTo>
                    <a:pt x="9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4"/>
            <p:cNvSpPr/>
            <p:nvPr/>
          </p:nvSpPr>
          <p:spPr>
            <a:xfrm>
              <a:off x="5454350" y="3727450"/>
              <a:ext cx="3900" cy="277500"/>
            </a:xfrm>
            <a:custGeom>
              <a:avLst/>
              <a:gdLst/>
              <a:ahLst/>
              <a:cxnLst/>
              <a:rect l="l" t="t" r="r" b="b"/>
              <a:pathLst>
                <a:path w="156" h="11100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11024"/>
                  </a:lnTo>
                  <a:cubicBezTo>
                    <a:pt x="3" y="11066"/>
                    <a:pt x="36" y="11099"/>
                    <a:pt x="78" y="11099"/>
                  </a:cubicBezTo>
                  <a:cubicBezTo>
                    <a:pt x="119" y="11099"/>
                    <a:pt x="153" y="11066"/>
                    <a:pt x="153" y="11024"/>
                  </a:cubicBezTo>
                  <a:lnTo>
                    <a:pt x="153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4"/>
            <p:cNvSpPr/>
            <p:nvPr/>
          </p:nvSpPr>
          <p:spPr>
            <a:xfrm>
              <a:off x="5260050" y="3675750"/>
              <a:ext cx="3775" cy="288825"/>
            </a:xfrm>
            <a:custGeom>
              <a:avLst/>
              <a:gdLst/>
              <a:ahLst/>
              <a:cxnLst/>
              <a:rect l="l" t="t" r="r" b="b"/>
              <a:pathLst>
                <a:path w="151" h="11553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1476"/>
                  </a:lnTo>
                  <a:cubicBezTo>
                    <a:pt x="0" y="11518"/>
                    <a:pt x="33" y="11551"/>
                    <a:pt x="76" y="11553"/>
                  </a:cubicBezTo>
                  <a:cubicBezTo>
                    <a:pt x="118" y="11551"/>
                    <a:pt x="151" y="11518"/>
                    <a:pt x="151" y="11476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4"/>
            <p:cNvSpPr/>
            <p:nvPr/>
          </p:nvSpPr>
          <p:spPr>
            <a:xfrm>
              <a:off x="5605175" y="2621625"/>
              <a:ext cx="77475" cy="304375"/>
            </a:xfrm>
            <a:custGeom>
              <a:avLst/>
              <a:gdLst/>
              <a:ahLst/>
              <a:cxnLst/>
              <a:rect l="l" t="t" r="r" b="b"/>
              <a:pathLst>
                <a:path w="3099" h="12175" extrusionOk="0">
                  <a:moveTo>
                    <a:pt x="115" y="0"/>
                  </a:moveTo>
                  <a:cubicBezTo>
                    <a:pt x="91" y="0"/>
                    <a:pt x="67" y="12"/>
                    <a:pt x="53" y="34"/>
                  </a:cubicBezTo>
                  <a:cubicBezTo>
                    <a:pt x="29" y="70"/>
                    <a:pt x="40" y="116"/>
                    <a:pt x="74" y="140"/>
                  </a:cubicBezTo>
                  <a:lnTo>
                    <a:pt x="2948" y="2042"/>
                  </a:lnTo>
                  <a:lnTo>
                    <a:pt x="2948" y="11927"/>
                  </a:lnTo>
                  <a:lnTo>
                    <a:pt x="149" y="10500"/>
                  </a:lnTo>
                  <a:cubicBezTo>
                    <a:pt x="136" y="10492"/>
                    <a:pt x="122" y="10489"/>
                    <a:pt x="110" y="10489"/>
                  </a:cubicBezTo>
                  <a:cubicBezTo>
                    <a:pt x="40" y="10489"/>
                    <a:pt x="1" y="10596"/>
                    <a:pt x="81" y="10633"/>
                  </a:cubicBezTo>
                  <a:lnTo>
                    <a:pt x="3098" y="12174"/>
                  </a:lnTo>
                  <a:lnTo>
                    <a:pt x="3098" y="1962"/>
                  </a:lnTo>
                  <a:lnTo>
                    <a:pt x="157" y="13"/>
                  </a:lnTo>
                  <a:cubicBezTo>
                    <a:pt x="144" y="4"/>
                    <a:pt x="130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4"/>
            <p:cNvSpPr/>
            <p:nvPr/>
          </p:nvSpPr>
          <p:spPr>
            <a:xfrm>
              <a:off x="5724400" y="2692825"/>
              <a:ext cx="84750" cy="298600"/>
            </a:xfrm>
            <a:custGeom>
              <a:avLst/>
              <a:gdLst/>
              <a:ahLst/>
              <a:cxnLst/>
              <a:rect l="l" t="t" r="r" b="b"/>
              <a:pathLst>
                <a:path w="3390" h="11944" extrusionOk="0">
                  <a:moveTo>
                    <a:pt x="153" y="265"/>
                  </a:moveTo>
                  <a:lnTo>
                    <a:pt x="3238" y="2100"/>
                  </a:lnTo>
                  <a:lnTo>
                    <a:pt x="3238" y="11696"/>
                  </a:lnTo>
                  <a:lnTo>
                    <a:pt x="153" y="10091"/>
                  </a:lnTo>
                  <a:lnTo>
                    <a:pt x="153" y="265"/>
                  </a:lnTo>
                  <a:close/>
                  <a:moveTo>
                    <a:pt x="1" y="0"/>
                  </a:moveTo>
                  <a:lnTo>
                    <a:pt x="1" y="10182"/>
                  </a:lnTo>
                  <a:lnTo>
                    <a:pt x="3390" y="11943"/>
                  </a:lnTo>
                  <a:lnTo>
                    <a:pt x="3390" y="20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4"/>
            <p:cNvSpPr/>
            <p:nvPr/>
          </p:nvSpPr>
          <p:spPr>
            <a:xfrm>
              <a:off x="5791075" y="2733675"/>
              <a:ext cx="3775" cy="249600"/>
            </a:xfrm>
            <a:custGeom>
              <a:avLst/>
              <a:gdLst/>
              <a:ahLst/>
              <a:cxnLst/>
              <a:rect l="l" t="t" r="r" b="b"/>
              <a:pathLst>
                <a:path w="151" h="998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908"/>
                  </a:lnTo>
                  <a:cubicBezTo>
                    <a:pt x="0" y="9949"/>
                    <a:pt x="33" y="9983"/>
                    <a:pt x="75" y="9983"/>
                  </a:cubicBezTo>
                  <a:cubicBezTo>
                    <a:pt x="116" y="9983"/>
                    <a:pt x="151" y="9949"/>
                    <a:pt x="151" y="990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4"/>
            <p:cNvSpPr/>
            <p:nvPr/>
          </p:nvSpPr>
          <p:spPr>
            <a:xfrm>
              <a:off x="5664025" y="2659800"/>
              <a:ext cx="3825" cy="256475"/>
            </a:xfrm>
            <a:custGeom>
              <a:avLst/>
              <a:gdLst/>
              <a:ahLst/>
              <a:cxnLst/>
              <a:rect l="l" t="t" r="r" b="b"/>
              <a:pathLst>
                <a:path w="153" h="10259" extrusionOk="0">
                  <a:moveTo>
                    <a:pt x="76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10183"/>
                  </a:lnTo>
                  <a:cubicBezTo>
                    <a:pt x="2" y="10224"/>
                    <a:pt x="35" y="10259"/>
                    <a:pt x="77" y="10259"/>
                  </a:cubicBezTo>
                  <a:cubicBezTo>
                    <a:pt x="118" y="10259"/>
                    <a:pt x="152" y="10224"/>
                    <a:pt x="152" y="10183"/>
                  </a:cubicBezTo>
                  <a:lnTo>
                    <a:pt x="152" y="75"/>
                  </a:lnTo>
                  <a:cubicBezTo>
                    <a:pt x="152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4"/>
            <p:cNvSpPr/>
            <p:nvPr/>
          </p:nvSpPr>
          <p:spPr>
            <a:xfrm>
              <a:off x="5605250" y="2994650"/>
              <a:ext cx="77400" cy="295025"/>
            </a:xfrm>
            <a:custGeom>
              <a:avLst/>
              <a:gdLst/>
              <a:ahLst/>
              <a:cxnLst/>
              <a:rect l="l" t="t" r="r" b="b"/>
              <a:pathLst>
                <a:path w="3096" h="11801" extrusionOk="0">
                  <a:moveTo>
                    <a:pt x="112" y="1"/>
                  </a:moveTo>
                  <a:cubicBezTo>
                    <a:pt x="44" y="1"/>
                    <a:pt x="5" y="99"/>
                    <a:pt x="75" y="143"/>
                  </a:cubicBezTo>
                  <a:lnTo>
                    <a:pt x="2943" y="1687"/>
                  </a:lnTo>
                  <a:lnTo>
                    <a:pt x="2943" y="11581"/>
                  </a:lnTo>
                  <a:lnTo>
                    <a:pt x="138" y="10495"/>
                  </a:lnTo>
                  <a:cubicBezTo>
                    <a:pt x="128" y="10491"/>
                    <a:pt x="118" y="10489"/>
                    <a:pt x="109" y="10489"/>
                  </a:cubicBezTo>
                  <a:cubicBezTo>
                    <a:pt x="34" y="10489"/>
                    <a:pt x="1" y="10603"/>
                    <a:pt x="84" y="10636"/>
                  </a:cubicBezTo>
                  <a:lnTo>
                    <a:pt x="3095" y="11800"/>
                  </a:lnTo>
                  <a:lnTo>
                    <a:pt x="3095" y="1597"/>
                  </a:lnTo>
                  <a:lnTo>
                    <a:pt x="148" y="9"/>
                  </a:lnTo>
                  <a:cubicBezTo>
                    <a:pt x="135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4"/>
            <p:cNvSpPr/>
            <p:nvPr/>
          </p:nvSpPr>
          <p:spPr>
            <a:xfrm>
              <a:off x="5724400" y="3051275"/>
              <a:ext cx="84750" cy="286925"/>
            </a:xfrm>
            <a:custGeom>
              <a:avLst/>
              <a:gdLst/>
              <a:ahLst/>
              <a:cxnLst/>
              <a:rect l="l" t="t" r="r" b="b"/>
              <a:pathLst>
                <a:path w="3390" h="11477" extrusionOk="0">
                  <a:moveTo>
                    <a:pt x="153" y="236"/>
                  </a:moveTo>
                  <a:lnTo>
                    <a:pt x="3238" y="1651"/>
                  </a:lnTo>
                  <a:lnTo>
                    <a:pt x="3238" y="11257"/>
                  </a:lnTo>
                  <a:lnTo>
                    <a:pt x="153" y="10070"/>
                  </a:lnTo>
                  <a:lnTo>
                    <a:pt x="153" y="236"/>
                  </a:lnTo>
                  <a:close/>
                  <a:moveTo>
                    <a:pt x="1" y="1"/>
                  </a:moveTo>
                  <a:lnTo>
                    <a:pt x="1" y="10175"/>
                  </a:lnTo>
                  <a:lnTo>
                    <a:pt x="3390" y="11476"/>
                  </a:lnTo>
                  <a:lnTo>
                    <a:pt x="3390" y="1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4"/>
            <p:cNvSpPr/>
            <p:nvPr/>
          </p:nvSpPr>
          <p:spPr>
            <a:xfrm>
              <a:off x="5791025" y="3082775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2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4"/>
            <p:cNvSpPr/>
            <p:nvPr/>
          </p:nvSpPr>
          <p:spPr>
            <a:xfrm>
              <a:off x="5664025" y="3025750"/>
              <a:ext cx="3800" cy="256425"/>
            </a:xfrm>
            <a:custGeom>
              <a:avLst/>
              <a:gdLst/>
              <a:ahLst/>
              <a:cxnLst/>
              <a:rect l="l" t="t" r="r" b="b"/>
              <a:pathLst>
                <a:path w="152" h="10257" extrusionOk="0">
                  <a:moveTo>
                    <a:pt x="76" y="1"/>
                  </a:moveTo>
                  <a:cubicBezTo>
                    <a:pt x="39" y="1"/>
                    <a:pt x="3" y="25"/>
                    <a:pt x="1" y="73"/>
                  </a:cubicBezTo>
                  <a:lnTo>
                    <a:pt x="1" y="10181"/>
                  </a:lnTo>
                  <a:cubicBezTo>
                    <a:pt x="1" y="10222"/>
                    <a:pt x="35" y="10256"/>
                    <a:pt x="76" y="10256"/>
                  </a:cubicBezTo>
                  <a:cubicBezTo>
                    <a:pt x="118" y="10256"/>
                    <a:pt x="151" y="10223"/>
                    <a:pt x="151" y="10181"/>
                  </a:cubicBezTo>
                  <a:lnTo>
                    <a:pt x="151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4"/>
            <p:cNvSpPr/>
            <p:nvPr/>
          </p:nvSpPr>
          <p:spPr>
            <a:xfrm>
              <a:off x="5605900" y="3401225"/>
              <a:ext cx="76725" cy="282525"/>
            </a:xfrm>
            <a:custGeom>
              <a:avLst/>
              <a:gdLst/>
              <a:ahLst/>
              <a:cxnLst/>
              <a:rect l="l" t="t" r="r" b="b"/>
              <a:pathLst>
                <a:path w="3069" h="11301" extrusionOk="0">
                  <a:moveTo>
                    <a:pt x="84" y="1"/>
                  </a:moveTo>
                  <a:cubicBezTo>
                    <a:pt x="54" y="1"/>
                    <a:pt x="25" y="20"/>
                    <a:pt x="15" y="51"/>
                  </a:cubicBezTo>
                  <a:cubicBezTo>
                    <a:pt x="0" y="89"/>
                    <a:pt x="20" y="133"/>
                    <a:pt x="58" y="147"/>
                  </a:cubicBezTo>
                  <a:lnTo>
                    <a:pt x="2917" y="1210"/>
                  </a:lnTo>
                  <a:lnTo>
                    <a:pt x="2917" y="11113"/>
                  </a:lnTo>
                  <a:lnTo>
                    <a:pt x="102" y="10493"/>
                  </a:lnTo>
                  <a:cubicBezTo>
                    <a:pt x="96" y="10491"/>
                    <a:pt x="90" y="10491"/>
                    <a:pt x="84" y="10491"/>
                  </a:cubicBezTo>
                  <a:cubicBezTo>
                    <a:pt x="49" y="10491"/>
                    <a:pt x="19" y="10515"/>
                    <a:pt x="12" y="10550"/>
                  </a:cubicBezTo>
                  <a:cubicBezTo>
                    <a:pt x="3" y="10591"/>
                    <a:pt x="28" y="10632"/>
                    <a:pt x="69" y="10641"/>
                  </a:cubicBezTo>
                  <a:lnTo>
                    <a:pt x="3068" y="11300"/>
                  </a:lnTo>
                  <a:lnTo>
                    <a:pt x="3068" y="1105"/>
                  </a:lnTo>
                  <a:lnTo>
                    <a:pt x="111" y="6"/>
                  </a:lnTo>
                  <a:cubicBezTo>
                    <a:pt x="102" y="2"/>
                    <a:pt x="93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4"/>
            <p:cNvSpPr/>
            <p:nvPr/>
          </p:nvSpPr>
          <p:spPr>
            <a:xfrm>
              <a:off x="5724375" y="3438300"/>
              <a:ext cx="84750" cy="271375"/>
            </a:xfrm>
            <a:custGeom>
              <a:avLst/>
              <a:gdLst/>
              <a:ahLst/>
              <a:cxnLst/>
              <a:rect l="l" t="t" r="r" b="b"/>
              <a:pathLst>
                <a:path w="3390" h="10855" extrusionOk="0">
                  <a:moveTo>
                    <a:pt x="152" y="198"/>
                  </a:moveTo>
                  <a:lnTo>
                    <a:pt x="3239" y="1057"/>
                  </a:lnTo>
                  <a:lnTo>
                    <a:pt x="3239" y="10669"/>
                  </a:lnTo>
                  <a:lnTo>
                    <a:pt x="152" y="10042"/>
                  </a:lnTo>
                  <a:lnTo>
                    <a:pt x="152" y="198"/>
                  </a:lnTo>
                  <a:close/>
                  <a:moveTo>
                    <a:pt x="0" y="0"/>
                  </a:moveTo>
                  <a:lnTo>
                    <a:pt x="0" y="10165"/>
                  </a:lnTo>
                  <a:lnTo>
                    <a:pt x="3300" y="10836"/>
                  </a:lnTo>
                  <a:lnTo>
                    <a:pt x="3390" y="10854"/>
                  </a:lnTo>
                  <a:lnTo>
                    <a:pt x="3390" y="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4"/>
            <p:cNvSpPr/>
            <p:nvPr/>
          </p:nvSpPr>
          <p:spPr>
            <a:xfrm>
              <a:off x="5791025" y="3457325"/>
              <a:ext cx="3800" cy="249600"/>
            </a:xfrm>
            <a:custGeom>
              <a:avLst/>
              <a:gdLst/>
              <a:ahLst/>
              <a:cxnLst/>
              <a:rect l="l" t="t" r="r" b="b"/>
              <a:pathLst>
                <a:path w="152" h="9984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4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4"/>
            <p:cNvSpPr/>
            <p:nvPr/>
          </p:nvSpPr>
          <p:spPr>
            <a:xfrm>
              <a:off x="5664025" y="3422775"/>
              <a:ext cx="3800" cy="256400"/>
            </a:xfrm>
            <a:custGeom>
              <a:avLst/>
              <a:gdLst/>
              <a:ahLst/>
              <a:cxnLst/>
              <a:rect l="l" t="t" r="r" b="b"/>
              <a:pathLst>
                <a:path w="152" h="10256" extrusionOk="0">
                  <a:moveTo>
                    <a:pt x="75" y="0"/>
                  </a:moveTo>
                  <a:cubicBezTo>
                    <a:pt x="39" y="0"/>
                    <a:pt x="3" y="24"/>
                    <a:pt x="1" y="71"/>
                  </a:cubicBezTo>
                  <a:lnTo>
                    <a:pt x="1" y="10179"/>
                  </a:lnTo>
                  <a:cubicBezTo>
                    <a:pt x="1" y="10222"/>
                    <a:pt x="34" y="10256"/>
                    <a:pt x="76" y="10256"/>
                  </a:cubicBezTo>
                  <a:cubicBezTo>
                    <a:pt x="117" y="10255"/>
                    <a:pt x="151" y="10222"/>
                    <a:pt x="151" y="10179"/>
                  </a:cubicBezTo>
                  <a:lnTo>
                    <a:pt x="151" y="71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4"/>
            <p:cNvSpPr/>
            <p:nvPr/>
          </p:nvSpPr>
          <p:spPr>
            <a:xfrm>
              <a:off x="5605225" y="3769175"/>
              <a:ext cx="77400" cy="282475"/>
            </a:xfrm>
            <a:custGeom>
              <a:avLst/>
              <a:gdLst/>
              <a:ahLst/>
              <a:cxnLst/>
              <a:rect l="l" t="t" r="r" b="b"/>
              <a:pathLst>
                <a:path w="3096" h="11299" extrusionOk="0">
                  <a:moveTo>
                    <a:pt x="108" y="1"/>
                  </a:moveTo>
                  <a:cubicBezTo>
                    <a:pt x="34" y="1"/>
                    <a:pt x="1" y="117"/>
                    <a:pt x="85" y="147"/>
                  </a:cubicBezTo>
                  <a:lnTo>
                    <a:pt x="2944" y="1209"/>
                  </a:lnTo>
                  <a:lnTo>
                    <a:pt x="2944" y="11111"/>
                  </a:lnTo>
                  <a:lnTo>
                    <a:pt x="129" y="10494"/>
                  </a:lnTo>
                  <a:cubicBezTo>
                    <a:pt x="122" y="10492"/>
                    <a:pt x="115" y="10491"/>
                    <a:pt x="109" y="10491"/>
                  </a:cubicBezTo>
                  <a:cubicBezTo>
                    <a:pt x="74" y="10491"/>
                    <a:pt x="44" y="10516"/>
                    <a:pt x="38" y="10551"/>
                  </a:cubicBezTo>
                  <a:cubicBezTo>
                    <a:pt x="30" y="10592"/>
                    <a:pt x="55" y="10631"/>
                    <a:pt x="96" y="10641"/>
                  </a:cubicBezTo>
                  <a:lnTo>
                    <a:pt x="3095" y="11299"/>
                  </a:lnTo>
                  <a:lnTo>
                    <a:pt x="3095" y="1104"/>
                  </a:lnTo>
                  <a:lnTo>
                    <a:pt x="138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4"/>
            <p:cNvSpPr/>
            <p:nvPr/>
          </p:nvSpPr>
          <p:spPr>
            <a:xfrm>
              <a:off x="5724375" y="3805925"/>
              <a:ext cx="84750" cy="270400"/>
            </a:xfrm>
            <a:custGeom>
              <a:avLst/>
              <a:gdLst/>
              <a:ahLst/>
              <a:cxnLst/>
              <a:rect l="l" t="t" r="r" b="b"/>
              <a:pathLst>
                <a:path w="3390" h="10816" extrusionOk="0">
                  <a:moveTo>
                    <a:pt x="152" y="197"/>
                  </a:moveTo>
                  <a:lnTo>
                    <a:pt x="3239" y="1018"/>
                  </a:lnTo>
                  <a:lnTo>
                    <a:pt x="3239" y="10632"/>
                  </a:lnTo>
                  <a:lnTo>
                    <a:pt x="152" y="10041"/>
                  </a:lnTo>
                  <a:lnTo>
                    <a:pt x="152" y="197"/>
                  </a:lnTo>
                  <a:close/>
                  <a:moveTo>
                    <a:pt x="0" y="1"/>
                  </a:moveTo>
                  <a:lnTo>
                    <a:pt x="0" y="10166"/>
                  </a:lnTo>
                  <a:lnTo>
                    <a:pt x="3390" y="10816"/>
                  </a:lnTo>
                  <a:lnTo>
                    <a:pt x="3390" y="9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4"/>
            <p:cNvSpPr/>
            <p:nvPr/>
          </p:nvSpPr>
          <p:spPr>
            <a:xfrm>
              <a:off x="5791025" y="3824200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9908"/>
                  </a:lnTo>
                  <a:cubicBezTo>
                    <a:pt x="1" y="9950"/>
                    <a:pt x="34" y="9983"/>
                    <a:pt x="76" y="9983"/>
                  </a:cubicBezTo>
                  <a:cubicBezTo>
                    <a:pt x="117" y="9983"/>
                    <a:pt x="151" y="9950"/>
                    <a:pt x="151" y="9909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4"/>
            <p:cNvSpPr/>
            <p:nvPr/>
          </p:nvSpPr>
          <p:spPr>
            <a:xfrm>
              <a:off x="5664000" y="3790725"/>
              <a:ext cx="3775" cy="256425"/>
            </a:xfrm>
            <a:custGeom>
              <a:avLst/>
              <a:gdLst/>
              <a:ahLst/>
              <a:cxnLst/>
              <a:rect l="l" t="t" r="r" b="b"/>
              <a:pathLst>
                <a:path w="151" h="10257" extrusionOk="0">
                  <a:moveTo>
                    <a:pt x="76" y="0"/>
                  </a:moveTo>
                  <a:cubicBezTo>
                    <a:pt x="39" y="0"/>
                    <a:pt x="2" y="24"/>
                    <a:pt x="0" y="73"/>
                  </a:cubicBezTo>
                  <a:lnTo>
                    <a:pt x="0" y="10180"/>
                  </a:lnTo>
                  <a:cubicBezTo>
                    <a:pt x="0" y="10223"/>
                    <a:pt x="35" y="10256"/>
                    <a:pt x="76" y="10257"/>
                  </a:cubicBezTo>
                  <a:cubicBezTo>
                    <a:pt x="118" y="10256"/>
                    <a:pt x="151" y="10223"/>
                    <a:pt x="151" y="10180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4"/>
            <p:cNvSpPr/>
            <p:nvPr/>
          </p:nvSpPr>
          <p:spPr>
            <a:xfrm>
              <a:off x="5919425" y="2771225"/>
              <a:ext cx="108925" cy="312125"/>
            </a:xfrm>
            <a:custGeom>
              <a:avLst/>
              <a:gdLst/>
              <a:ahLst/>
              <a:cxnLst/>
              <a:rect l="l" t="t" r="r" b="b"/>
              <a:pathLst>
                <a:path w="4357" h="12485" extrusionOk="0">
                  <a:moveTo>
                    <a:pt x="111" y="0"/>
                  </a:moveTo>
                  <a:cubicBezTo>
                    <a:pt x="47" y="0"/>
                    <a:pt x="0" y="93"/>
                    <a:pt x="69" y="140"/>
                  </a:cubicBezTo>
                  <a:lnTo>
                    <a:pt x="4206" y="3174"/>
                  </a:lnTo>
                  <a:lnTo>
                    <a:pt x="4206" y="12220"/>
                  </a:lnTo>
                  <a:lnTo>
                    <a:pt x="151" y="9833"/>
                  </a:lnTo>
                  <a:cubicBezTo>
                    <a:pt x="139" y="9826"/>
                    <a:pt x="126" y="9822"/>
                    <a:pt x="113" y="9822"/>
                  </a:cubicBezTo>
                  <a:cubicBezTo>
                    <a:pt x="87" y="9822"/>
                    <a:pt x="62" y="9836"/>
                    <a:pt x="48" y="9859"/>
                  </a:cubicBezTo>
                  <a:cubicBezTo>
                    <a:pt x="27" y="9895"/>
                    <a:pt x="39" y="9941"/>
                    <a:pt x="75" y="9962"/>
                  </a:cubicBezTo>
                  <a:lnTo>
                    <a:pt x="4357" y="12485"/>
                  </a:lnTo>
                  <a:lnTo>
                    <a:pt x="4357" y="3097"/>
                  </a:lnTo>
                  <a:lnTo>
                    <a:pt x="158" y="18"/>
                  </a:lnTo>
                  <a:cubicBezTo>
                    <a:pt x="142" y="6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4"/>
            <p:cNvSpPr/>
            <p:nvPr/>
          </p:nvSpPr>
          <p:spPr>
            <a:xfrm>
              <a:off x="6089850" y="2886750"/>
              <a:ext cx="119825" cy="296325"/>
            </a:xfrm>
            <a:custGeom>
              <a:avLst/>
              <a:gdLst/>
              <a:ahLst/>
              <a:cxnLst/>
              <a:rect l="l" t="t" r="r" b="b"/>
              <a:pathLst>
                <a:path w="4793" h="11853" extrusionOk="0">
                  <a:moveTo>
                    <a:pt x="152" y="274"/>
                  </a:moveTo>
                  <a:lnTo>
                    <a:pt x="4642" y="3095"/>
                  </a:lnTo>
                  <a:lnTo>
                    <a:pt x="4642" y="11598"/>
                  </a:lnTo>
                  <a:lnTo>
                    <a:pt x="152" y="9160"/>
                  </a:lnTo>
                  <a:lnTo>
                    <a:pt x="152" y="274"/>
                  </a:lnTo>
                  <a:close/>
                  <a:moveTo>
                    <a:pt x="0" y="1"/>
                  </a:moveTo>
                  <a:lnTo>
                    <a:pt x="0" y="9250"/>
                  </a:lnTo>
                  <a:lnTo>
                    <a:pt x="4792" y="11853"/>
                  </a:lnTo>
                  <a:lnTo>
                    <a:pt x="4791" y="3012"/>
                  </a:lnTo>
                  <a:lnTo>
                    <a:pt x="11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4"/>
            <p:cNvSpPr/>
            <p:nvPr/>
          </p:nvSpPr>
          <p:spPr>
            <a:xfrm>
              <a:off x="6185325" y="2948575"/>
              <a:ext cx="3825" cy="222775"/>
            </a:xfrm>
            <a:custGeom>
              <a:avLst/>
              <a:gdLst/>
              <a:ahLst/>
              <a:cxnLst/>
              <a:rect l="l" t="t" r="r" b="b"/>
              <a:pathLst>
                <a:path w="153" h="8911" extrusionOk="0">
                  <a:moveTo>
                    <a:pt x="77" y="0"/>
                  </a:moveTo>
                  <a:cubicBezTo>
                    <a:pt x="40" y="0"/>
                    <a:pt x="4" y="24"/>
                    <a:pt x="1" y="72"/>
                  </a:cubicBezTo>
                  <a:lnTo>
                    <a:pt x="1" y="8835"/>
                  </a:lnTo>
                  <a:cubicBezTo>
                    <a:pt x="1" y="8876"/>
                    <a:pt x="35" y="8911"/>
                    <a:pt x="78" y="8911"/>
                  </a:cubicBezTo>
                  <a:cubicBezTo>
                    <a:pt x="119" y="8911"/>
                    <a:pt x="152" y="8876"/>
                    <a:pt x="153" y="8835"/>
                  </a:cubicBezTo>
                  <a:lnTo>
                    <a:pt x="153" y="72"/>
                  </a:lnTo>
                  <a:cubicBezTo>
                    <a:pt x="150" y="2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4"/>
            <p:cNvSpPr/>
            <p:nvPr/>
          </p:nvSpPr>
          <p:spPr>
            <a:xfrm>
              <a:off x="6003325" y="2832325"/>
              <a:ext cx="3800" cy="236500"/>
            </a:xfrm>
            <a:custGeom>
              <a:avLst/>
              <a:gdLst/>
              <a:ahLst/>
              <a:cxnLst/>
              <a:rect l="l" t="t" r="r" b="b"/>
              <a:pathLst>
                <a:path w="152" h="9460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9384"/>
                  </a:lnTo>
                  <a:cubicBezTo>
                    <a:pt x="1" y="9426"/>
                    <a:pt x="34" y="9459"/>
                    <a:pt x="76" y="9459"/>
                  </a:cubicBezTo>
                  <a:cubicBezTo>
                    <a:pt x="118" y="9459"/>
                    <a:pt x="151" y="9426"/>
                    <a:pt x="151" y="9384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4"/>
            <p:cNvSpPr/>
            <p:nvPr/>
          </p:nvSpPr>
          <p:spPr>
            <a:xfrm>
              <a:off x="5919500" y="3120400"/>
              <a:ext cx="108825" cy="296450"/>
            </a:xfrm>
            <a:custGeom>
              <a:avLst/>
              <a:gdLst/>
              <a:ahLst/>
              <a:cxnLst/>
              <a:rect l="l" t="t" r="r" b="b"/>
              <a:pathLst>
                <a:path w="4353" h="11858" extrusionOk="0">
                  <a:moveTo>
                    <a:pt x="110" y="0"/>
                  </a:moveTo>
                  <a:cubicBezTo>
                    <a:pt x="84" y="0"/>
                    <a:pt x="59" y="13"/>
                    <a:pt x="45" y="37"/>
                  </a:cubicBezTo>
                  <a:cubicBezTo>
                    <a:pt x="23" y="73"/>
                    <a:pt x="35" y="119"/>
                    <a:pt x="72" y="140"/>
                  </a:cubicBezTo>
                  <a:lnTo>
                    <a:pt x="4202" y="2567"/>
                  </a:lnTo>
                  <a:lnTo>
                    <a:pt x="4202" y="11625"/>
                  </a:lnTo>
                  <a:lnTo>
                    <a:pt x="140" y="9824"/>
                  </a:lnTo>
                  <a:cubicBezTo>
                    <a:pt x="129" y="9819"/>
                    <a:pt x="119" y="9817"/>
                    <a:pt x="109" y="9817"/>
                  </a:cubicBezTo>
                  <a:cubicBezTo>
                    <a:pt x="37" y="9817"/>
                    <a:pt x="1" y="9925"/>
                    <a:pt x="78" y="9963"/>
                  </a:cubicBezTo>
                  <a:lnTo>
                    <a:pt x="4247" y="11810"/>
                  </a:lnTo>
                  <a:lnTo>
                    <a:pt x="4353" y="11857"/>
                  </a:lnTo>
                  <a:lnTo>
                    <a:pt x="4353" y="2480"/>
                  </a:lnTo>
                  <a:lnTo>
                    <a:pt x="148" y="11"/>
                  </a:lnTo>
                  <a:cubicBezTo>
                    <a:pt x="136" y="4"/>
                    <a:pt x="123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4"/>
            <p:cNvSpPr/>
            <p:nvPr/>
          </p:nvSpPr>
          <p:spPr>
            <a:xfrm>
              <a:off x="6089850" y="3211700"/>
              <a:ext cx="119825" cy="279275"/>
            </a:xfrm>
            <a:custGeom>
              <a:avLst/>
              <a:gdLst/>
              <a:ahLst/>
              <a:cxnLst/>
              <a:rect l="l" t="t" r="r" b="b"/>
              <a:pathLst>
                <a:path w="4793" h="11171" extrusionOk="0">
                  <a:moveTo>
                    <a:pt x="152" y="242"/>
                  </a:moveTo>
                  <a:lnTo>
                    <a:pt x="4640" y="2435"/>
                  </a:lnTo>
                  <a:lnTo>
                    <a:pt x="4640" y="10947"/>
                  </a:lnTo>
                  <a:lnTo>
                    <a:pt x="151" y="9138"/>
                  </a:lnTo>
                  <a:lnTo>
                    <a:pt x="152" y="242"/>
                  </a:lnTo>
                  <a:close/>
                  <a:moveTo>
                    <a:pt x="0" y="0"/>
                  </a:moveTo>
                  <a:lnTo>
                    <a:pt x="0" y="9240"/>
                  </a:lnTo>
                  <a:lnTo>
                    <a:pt x="4792" y="11170"/>
                  </a:lnTo>
                  <a:lnTo>
                    <a:pt x="4791" y="2340"/>
                  </a:lnTo>
                  <a:lnTo>
                    <a:pt x="108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4"/>
            <p:cNvSpPr/>
            <p:nvPr/>
          </p:nvSpPr>
          <p:spPr>
            <a:xfrm>
              <a:off x="6185325" y="32596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6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6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4"/>
            <p:cNvSpPr/>
            <p:nvPr/>
          </p:nvSpPr>
          <p:spPr>
            <a:xfrm>
              <a:off x="6003300" y="3169275"/>
              <a:ext cx="3825" cy="236500"/>
            </a:xfrm>
            <a:custGeom>
              <a:avLst/>
              <a:gdLst/>
              <a:ahLst/>
              <a:cxnLst/>
              <a:rect l="l" t="t" r="r" b="b"/>
              <a:pathLst>
                <a:path w="153" h="9460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384"/>
                  </a:lnTo>
                  <a:cubicBezTo>
                    <a:pt x="0" y="9427"/>
                    <a:pt x="35" y="9460"/>
                    <a:pt x="77" y="9460"/>
                  </a:cubicBezTo>
                  <a:cubicBezTo>
                    <a:pt x="118" y="9460"/>
                    <a:pt x="152" y="9427"/>
                    <a:pt x="152" y="9384"/>
                  </a:cubicBezTo>
                  <a:lnTo>
                    <a:pt x="152" y="76"/>
                  </a:lnTo>
                  <a:cubicBezTo>
                    <a:pt x="152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4"/>
            <p:cNvSpPr/>
            <p:nvPr/>
          </p:nvSpPr>
          <p:spPr>
            <a:xfrm>
              <a:off x="5920050" y="3500900"/>
              <a:ext cx="108300" cy="277275"/>
            </a:xfrm>
            <a:custGeom>
              <a:avLst/>
              <a:gdLst/>
              <a:ahLst/>
              <a:cxnLst/>
              <a:rect l="l" t="t" r="r" b="b"/>
              <a:pathLst>
                <a:path w="4332" h="11091" extrusionOk="0">
                  <a:moveTo>
                    <a:pt x="87" y="1"/>
                  </a:moveTo>
                  <a:cubicBezTo>
                    <a:pt x="57" y="1"/>
                    <a:pt x="29" y="19"/>
                    <a:pt x="17" y="49"/>
                  </a:cubicBezTo>
                  <a:cubicBezTo>
                    <a:pt x="1" y="87"/>
                    <a:pt x="19" y="131"/>
                    <a:pt x="59" y="148"/>
                  </a:cubicBezTo>
                  <a:lnTo>
                    <a:pt x="4180" y="1827"/>
                  </a:lnTo>
                  <a:lnTo>
                    <a:pt x="4180" y="10895"/>
                  </a:lnTo>
                  <a:lnTo>
                    <a:pt x="108" y="9821"/>
                  </a:lnTo>
                  <a:cubicBezTo>
                    <a:pt x="102" y="9820"/>
                    <a:pt x="97" y="9820"/>
                    <a:pt x="92" y="9820"/>
                  </a:cubicBezTo>
                  <a:cubicBezTo>
                    <a:pt x="54" y="9820"/>
                    <a:pt x="23" y="9840"/>
                    <a:pt x="14" y="9875"/>
                  </a:cubicBezTo>
                  <a:cubicBezTo>
                    <a:pt x="3" y="9916"/>
                    <a:pt x="28" y="9957"/>
                    <a:pt x="68" y="9968"/>
                  </a:cubicBezTo>
                  <a:lnTo>
                    <a:pt x="4235" y="11067"/>
                  </a:lnTo>
                  <a:lnTo>
                    <a:pt x="4331" y="11091"/>
                  </a:lnTo>
                  <a:lnTo>
                    <a:pt x="4332" y="1727"/>
                  </a:lnTo>
                  <a:lnTo>
                    <a:pt x="116" y="7"/>
                  </a:lnTo>
                  <a:cubicBezTo>
                    <a:pt x="106" y="3"/>
                    <a:pt x="97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4"/>
            <p:cNvSpPr/>
            <p:nvPr/>
          </p:nvSpPr>
          <p:spPr>
            <a:xfrm>
              <a:off x="6089800" y="3562500"/>
              <a:ext cx="119850" cy="258400"/>
            </a:xfrm>
            <a:custGeom>
              <a:avLst/>
              <a:gdLst/>
              <a:ahLst/>
              <a:cxnLst/>
              <a:rect l="l" t="t" r="r" b="b"/>
              <a:pathLst>
                <a:path w="4794" h="10336" extrusionOk="0">
                  <a:moveTo>
                    <a:pt x="153" y="206"/>
                  </a:moveTo>
                  <a:lnTo>
                    <a:pt x="4642" y="1624"/>
                  </a:lnTo>
                  <a:lnTo>
                    <a:pt x="4642" y="10145"/>
                  </a:lnTo>
                  <a:lnTo>
                    <a:pt x="153" y="9109"/>
                  </a:lnTo>
                  <a:lnTo>
                    <a:pt x="153" y="206"/>
                  </a:lnTo>
                  <a:close/>
                  <a:moveTo>
                    <a:pt x="1" y="0"/>
                  </a:moveTo>
                  <a:lnTo>
                    <a:pt x="1" y="9229"/>
                  </a:lnTo>
                  <a:lnTo>
                    <a:pt x="4701" y="10314"/>
                  </a:lnTo>
                  <a:lnTo>
                    <a:pt x="4793" y="10335"/>
                  </a:lnTo>
                  <a:lnTo>
                    <a:pt x="4793" y="15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4"/>
            <p:cNvSpPr/>
            <p:nvPr/>
          </p:nvSpPr>
          <p:spPr>
            <a:xfrm>
              <a:off x="6185325" y="3593450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5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4"/>
            <p:cNvSpPr/>
            <p:nvPr/>
          </p:nvSpPr>
          <p:spPr>
            <a:xfrm>
              <a:off x="6003275" y="3534950"/>
              <a:ext cx="3800" cy="236425"/>
            </a:xfrm>
            <a:custGeom>
              <a:avLst/>
              <a:gdLst/>
              <a:ahLst/>
              <a:cxnLst/>
              <a:rect l="l" t="t" r="r" b="b"/>
              <a:pathLst>
                <a:path w="152" h="9457" extrusionOk="0">
                  <a:moveTo>
                    <a:pt x="76" y="1"/>
                  </a:moveTo>
                  <a:cubicBezTo>
                    <a:pt x="39" y="1"/>
                    <a:pt x="3" y="25"/>
                    <a:pt x="0" y="73"/>
                  </a:cubicBezTo>
                  <a:lnTo>
                    <a:pt x="0" y="9381"/>
                  </a:lnTo>
                  <a:cubicBezTo>
                    <a:pt x="0" y="9424"/>
                    <a:pt x="34" y="9457"/>
                    <a:pt x="77" y="9457"/>
                  </a:cubicBezTo>
                  <a:cubicBezTo>
                    <a:pt x="118" y="9457"/>
                    <a:pt x="152" y="9424"/>
                    <a:pt x="152" y="9381"/>
                  </a:cubicBezTo>
                  <a:lnTo>
                    <a:pt x="152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4"/>
            <p:cNvSpPr/>
            <p:nvPr/>
          </p:nvSpPr>
          <p:spPr>
            <a:xfrm>
              <a:off x="5920050" y="3845300"/>
              <a:ext cx="108250" cy="270250"/>
            </a:xfrm>
            <a:custGeom>
              <a:avLst/>
              <a:gdLst/>
              <a:ahLst/>
              <a:cxnLst/>
              <a:rect l="l" t="t" r="r" b="b"/>
              <a:pathLst>
                <a:path w="4330" h="10810" extrusionOk="0">
                  <a:moveTo>
                    <a:pt x="85" y="0"/>
                  </a:moveTo>
                  <a:cubicBezTo>
                    <a:pt x="54" y="0"/>
                    <a:pt x="24" y="20"/>
                    <a:pt x="14" y="52"/>
                  </a:cubicBezTo>
                  <a:cubicBezTo>
                    <a:pt x="1" y="91"/>
                    <a:pt x="22" y="134"/>
                    <a:pt x="60" y="148"/>
                  </a:cubicBezTo>
                  <a:lnTo>
                    <a:pt x="4179" y="1553"/>
                  </a:lnTo>
                  <a:lnTo>
                    <a:pt x="4179" y="10624"/>
                  </a:lnTo>
                  <a:lnTo>
                    <a:pt x="101" y="9821"/>
                  </a:lnTo>
                  <a:cubicBezTo>
                    <a:pt x="96" y="9819"/>
                    <a:pt x="90" y="9819"/>
                    <a:pt x="85" y="9819"/>
                  </a:cubicBezTo>
                  <a:cubicBezTo>
                    <a:pt x="50" y="9819"/>
                    <a:pt x="18" y="9844"/>
                    <a:pt x="13" y="9880"/>
                  </a:cubicBezTo>
                  <a:cubicBezTo>
                    <a:pt x="3" y="9920"/>
                    <a:pt x="31" y="9961"/>
                    <a:pt x="72" y="9967"/>
                  </a:cubicBezTo>
                  <a:lnTo>
                    <a:pt x="4239" y="10791"/>
                  </a:lnTo>
                  <a:lnTo>
                    <a:pt x="4329" y="10809"/>
                  </a:lnTo>
                  <a:lnTo>
                    <a:pt x="4329" y="144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4"/>
            <p:cNvSpPr/>
            <p:nvPr/>
          </p:nvSpPr>
          <p:spPr>
            <a:xfrm>
              <a:off x="6089800" y="3895825"/>
              <a:ext cx="119850" cy="250600"/>
            </a:xfrm>
            <a:custGeom>
              <a:avLst/>
              <a:gdLst/>
              <a:ahLst/>
              <a:cxnLst/>
              <a:rect l="l" t="t" r="r" b="b"/>
              <a:pathLst>
                <a:path w="4794" h="10024" extrusionOk="0">
                  <a:moveTo>
                    <a:pt x="153" y="194"/>
                  </a:moveTo>
                  <a:lnTo>
                    <a:pt x="4641" y="1321"/>
                  </a:lnTo>
                  <a:lnTo>
                    <a:pt x="4641" y="9845"/>
                  </a:lnTo>
                  <a:lnTo>
                    <a:pt x="151" y="9100"/>
                  </a:lnTo>
                  <a:lnTo>
                    <a:pt x="153" y="194"/>
                  </a:lnTo>
                  <a:close/>
                  <a:moveTo>
                    <a:pt x="1" y="0"/>
                  </a:moveTo>
                  <a:lnTo>
                    <a:pt x="1" y="9228"/>
                  </a:lnTo>
                  <a:lnTo>
                    <a:pt x="4793" y="10023"/>
                  </a:lnTo>
                  <a:lnTo>
                    <a:pt x="4792" y="1204"/>
                  </a:lnTo>
                  <a:lnTo>
                    <a:pt x="95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4"/>
            <p:cNvSpPr/>
            <p:nvPr/>
          </p:nvSpPr>
          <p:spPr>
            <a:xfrm>
              <a:off x="6185300" y="39204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8839"/>
                  </a:lnTo>
                  <a:cubicBezTo>
                    <a:pt x="1" y="8881"/>
                    <a:pt x="35" y="8914"/>
                    <a:pt x="77" y="8914"/>
                  </a:cubicBezTo>
                  <a:cubicBezTo>
                    <a:pt x="118" y="8914"/>
                    <a:pt x="153" y="8881"/>
                    <a:pt x="153" y="8839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4"/>
            <p:cNvSpPr/>
            <p:nvPr/>
          </p:nvSpPr>
          <p:spPr>
            <a:xfrm>
              <a:off x="6003200" y="3873650"/>
              <a:ext cx="3925" cy="236600"/>
            </a:xfrm>
            <a:custGeom>
              <a:avLst/>
              <a:gdLst/>
              <a:ahLst/>
              <a:cxnLst/>
              <a:rect l="l" t="t" r="r" b="b"/>
              <a:pathLst>
                <a:path w="157" h="9464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9388"/>
                  </a:lnTo>
                  <a:cubicBezTo>
                    <a:pt x="3" y="9431"/>
                    <a:pt x="36" y="9464"/>
                    <a:pt x="78" y="9464"/>
                  </a:cubicBezTo>
                  <a:cubicBezTo>
                    <a:pt x="121" y="9464"/>
                    <a:pt x="154" y="9431"/>
                    <a:pt x="154" y="9388"/>
                  </a:cubicBezTo>
                  <a:lnTo>
                    <a:pt x="154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4"/>
            <p:cNvSpPr/>
            <p:nvPr/>
          </p:nvSpPr>
          <p:spPr>
            <a:xfrm>
              <a:off x="4677850" y="2079325"/>
              <a:ext cx="172300" cy="421650"/>
            </a:xfrm>
            <a:custGeom>
              <a:avLst/>
              <a:gdLst/>
              <a:ahLst/>
              <a:cxnLst/>
              <a:rect l="l" t="t" r="r" b="b"/>
              <a:pathLst>
                <a:path w="6892" h="16866" extrusionOk="0">
                  <a:moveTo>
                    <a:pt x="111" y="0"/>
                  </a:moveTo>
                  <a:cubicBezTo>
                    <a:pt x="45" y="0"/>
                    <a:pt x="1" y="98"/>
                    <a:pt x="75" y="142"/>
                  </a:cubicBezTo>
                  <a:lnTo>
                    <a:pt x="6697" y="4323"/>
                  </a:lnTo>
                  <a:lnTo>
                    <a:pt x="6742" y="16615"/>
                  </a:lnTo>
                  <a:lnTo>
                    <a:pt x="196" y="13188"/>
                  </a:lnTo>
                  <a:cubicBezTo>
                    <a:pt x="184" y="13182"/>
                    <a:pt x="172" y="13179"/>
                    <a:pt x="161" y="13179"/>
                  </a:cubicBezTo>
                  <a:cubicBezTo>
                    <a:pt x="93" y="13179"/>
                    <a:pt x="53" y="13279"/>
                    <a:pt x="126" y="13321"/>
                  </a:cubicBezTo>
                  <a:lnTo>
                    <a:pt x="6891" y="16865"/>
                  </a:lnTo>
                  <a:lnTo>
                    <a:pt x="6891" y="16865"/>
                  </a:lnTo>
                  <a:lnTo>
                    <a:pt x="6848" y="4283"/>
                  </a:lnTo>
                  <a:lnTo>
                    <a:pt x="6848" y="4242"/>
                  </a:lnTo>
                  <a:lnTo>
                    <a:pt x="155" y="15"/>
                  </a:lnTo>
                  <a:cubicBezTo>
                    <a:pt x="140" y="5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4"/>
            <p:cNvSpPr/>
            <p:nvPr/>
          </p:nvSpPr>
          <p:spPr>
            <a:xfrm>
              <a:off x="4884350" y="2204750"/>
              <a:ext cx="177175" cy="395775"/>
            </a:xfrm>
            <a:custGeom>
              <a:avLst/>
              <a:gdLst/>
              <a:ahLst/>
              <a:cxnLst/>
              <a:rect l="l" t="t" r="r" b="b"/>
              <a:pathLst>
                <a:path w="7087" h="15831" extrusionOk="0">
                  <a:moveTo>
                    <a:pt x="151" y="266"/>
                  </a:moveTo>
                  <a:lnTo>
                    <a:pt x="6895" y="4296"/>
                  </a:lnTo>
                  <a:lnTo>
                    <a:pt x="6934" y="15593"/>
                  </a:lnTo>
                  <a:lnTo>
                    <a:pt x="6934" y="15593"/>
                  </a:lnTo>
                  <a:lnTo>
                    <a:pt x="194" y="12440"/>
                  </a:lnTo>
                  <a:lnTo>
                    <a:pt x="151" y="266"/>
                  </a:lnTo>
                  <a:close/>
                  <a:moveTo>
                    <a:pt x="0" y="0"/>
                  </a:moveTo>
                  <a:lnTo>
                    <a:pt x="44" y="12489"/>
                  </a:lnTo>
                  <a:lnTo>
                    <a:pt x="44" y="12536"/>
                  </a:lnTo>
                  <a:lnTo>
                    <a:pt x="7086" y="15830"/>
                  </a:lnTo>
                  <a:lnTo>
                    <a:pt x="7045" y="4252"/>
                  </a:lnTo>
                  <a:lnTo>
                    <a:pt x="7045" y="4210"/>
                  </a:lnTo>
                  <a:lnTo>
                    <a:pt x="114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4"/>
            <p:cNvSpPr/>
            <p:nvPr/>
          </p:nvSpPr>
          <p:spPr>
            <a:xfrm>
              <a:off x="5029800" y="2293300"/>
              <a:ext cx="4850" cy="293575"/>
            </a:xfrm>
            <a:custGeom>
              <a:avLst/>
              <a:gdLst/>
              <a:ahLst/>
              <a:cxnLst/>
              <a:rect l="l" t="t" r="r" b="b"/>
              <a:pathLst>
                <a:path w="194" h="11743" extrusionOk="0">
                  <a:moveTo>
                    <a:pt x="78" y="1"/>
                  </a:moveTo>
                  <a:cubicBezTo>
                    <a:pt x="35" y="1"/>
                    <a:pt x="1" y="35"/>
                    <a:pt x="1" y="76"/>
                  </a:cubicBezTo>
                  <a:lnTo>
                    <a:pt x="42" y="11667"/>
                  </a:lnTo>
                  <a:cubicBezTo>
                    <a:pt x="42" y="11710"/>
                    <a:pt x="76" y="11743"/>
                    <a:pt x="119" y="11743"/>
                  </a:cubicBezTo>
                  <a:cubicBezTo>
                    <a:pt x="160" y="11743"/>
                    <a:pt x="194" y="11708"/>
                    <a:pt x="194" y="11667"/>
                  </a:cubicBezTo>
                  <a:lnTo>
                    <a:pt x="153" y="76"/>
                  </a:lnTo>
                  <a:cubicBezTo>
                    <a:pt x="152" y="35"/>
                    <a:pt x="119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4"/>
            <p:cNvSpPr/>
            <p:nvPr/>
          </p:nvSpPr>
          <p:spPr>
            <a:xfrm>
              <a:off x="4813225" y="2164500"/>
              <a:ext cx="5475" cy="318925"/>
            </a:xfrm>
            <a:custGeom>
              <a:avLst/>
              <a:gdLst/>
              <a:ahLst/>
              <a:cxnLst/>
              <a:rect l="l" t="t" r="r" b="b"/>
              <a:pathLst>
                <a:path w="219" h="12757" extrusionOk="0">
                  <a:moveTo>
                    <a:pt x="76" y="1"/>
                  </a:moveTo>
                  <a:cubicBezTo>
                    <a:pt x="35" y="1"/>
                    <a:pt x="0" y="34"/>
                    <a:pt x="2" y="76"/>
                  </a:cubicBezTo>
                  <a:lnTo>
                    <a:pt x="68" y="12681"/>
                  </a:lnTo>
                  <a:cubicBezTo>
                    <a:pt x="68" y="12723"/>
                    <a:pt x="101" y="12756"/>
                    <a:pt x="143" y="12756"/>
                  </a:cubicBezTo>
                  <a:cubicBezTo>
                    <a:pt x="184" y="12756"/>
                    <a:pt x="218" y="12722"/>
                    <a:pt x="218" y="12681"/>
                  </a:cubicBezTo>
                  <a:lnTo>
                    <a:pt x="152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4"/>
            <p:cNvSpPr/>
            <p:nvPr/>
          </p:nvSpPr>
          <p:spPr>
            <a:xfrm>
              <a:off x="4680225" y="2556925"/>
              <a:ext cx="171575" cy="401525"/>
            </a:xfrm>
            <a:custGeom>
              <a:avLst/>
              <a:gdLst/>
              <a:ahLst/>
              <a:cxnLst/>
              <a:rect l="l" t="t" r="r" b="b"/>
              <a:pathLst>
                <a:path w="6863" h="16061" extrusionOk="0">
                  <a:moveTo>
                    <a:pt x="87" y="1"/>
                  </a:moveTo>
                  <a:cubicBezTo>
                    <a:pt x="60" y="1"/>
                    <a:pt x="33" y="15"/>
                    <a:pt x="19" y="42"/>
                  </a:cubicBezTo>
                  <a:cubicBezTo>
                    <a:pt x="1" y="79"/>
                    <a:pt x="15" y="124"/>
                    <a:pt x="52" y="143"/>
                  </a:cubicBezTo>
                  <a:lnTo>
                    <a:pt x="6667" y="3538"/>
                  </a:lnTo>
                  <a:lnTo>
                    <a:pt x="6712" y="15836"/>
                  </a:lnTo>
                  <a:lnTo>
                    <a:pt x="163" y="13182"/>
                  </a:lnTo>
                  <a:cubicBezTo>
                    <a:pt x="152" y="13177"/>
                    <a:pt x="142" y="13175"/>
                    <a:pt x="132" y="13175"/>
                  </a:cubicBezTo>
                  <a:cubicBezTo>
                    <a:pt x="58" y="13175"/>
                    <a:pt x="24" y="13288"/>
                    <a:pt x="105" y="13322"/>
                  </a:cubicBezTo>
                  <a:lnTo>
                    <a:pt x="6862" y="16061"/>
                  </a:lnTo>
                  <a:lnTo>
                    <a:pt x="6862" y="16061"/>
                  </a:lnTo>
                  <a:lnTo>
                    <a:pt x="6817" y="3491"/>
                  </a:lnTo>
                  <a:lnTo>
                    <a:pt x="6817" y="3445"/>
                  </a:lnTo>
                  <a:lnTo>
                    <a:pt x="121" y="9"/>
                  </a:lnTo>
                  <a:cubicBezTo>
                    <a:pt x="110" y="3"/>
                    <a:pt x="99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4"/>
            <p:cNvSpPr/>
            <p:nvPr/>
          </p:nvSpPr>
          <p:spPr>
            <a:xfrm>
              <a:off x="4885925" y="2658300"/>
              <a:ext cx="177150" cy="375350"/>
            </a:xfrm>
            <a:custGeom>
              <a:avLst/>
              <a:gdLst/>
              <a:ahLst/>
              <a:cxnLst/>
              <a:rect l="l" t="t" r="r" b="b"/>
              <a:pathLst>
                <a:path w="7086" h="15014" extrusionOk="0">
                  <a:moveTo>
                    <a:pt x="151" y="241"/>
                  </a:moveTo>
                  <a:lnTo>
                    <a:pt x="6894" y="3494"/>
                  </a:lnTo>
                  <a:lnTo>
                    <a:pt x="6933" y="14799"/>
                  </a:lnTo>
                  <a:lnTo>
                    <a:pt x="6933" y="14799"/>
                  </a:lnTo>
                  <a:lnTo>
                    <a:pt x="195" y="12423"/>
                  </a:lnTo>
                  <a:lnTo>
                    <a:pt x="151" y="241"/>
                  </a:lnTo>
                  <a:close/>
                  <a:moveTo>
                    <a:pt x="0" y="1"/>
                  </a:moveTo>
                  <a:lnTo>
                    <a:pt x="45" y="12476"/>
                  </a:lnTo>
                  <a:lnTo>
                    <a:pt x="45" y="12529"/>
                  </a:lnTo>
                  <a:lnTo>
                    <a:pt x="7085" y="15013"/>
                  </a:lnTo>
                  <a:lnTo>
                    <a:pt x="7044" y="3445"/>
                  </a:lnTo>
                  <a:lnTo>
                    <a:pt x="7044" y="3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4"/>
            <p:cNvSpPr/>
            <p:nvPr/>
          </p:nvSpPr>
          <p:spPr>
            <a:xfrm>
              <a:off x="5031375" y="2729750"/>
              <a:ext cx="4825" cy="293625"/>
            </a:xfrm>
            <a:custGeom>
              <a:avLst/>
              <a:gdLst/>
              <a:ahLst/>
              <a:cxnLst/>
              <a:rect l="l" t="t" r="r" b="b"/>
              <a:pathLst>
                <a:path w="193" h="11745" extrusionOk="0">
                  <a:moveTo>
                    <a:pt x="77" y="1"/>
                  </a:moveTo>
                  <a:cubicBezTo>
                    <a:pt x="34" y="1"/>
                    <a:pt x="0" y="35"/>
                    <a:pt x="0" y="77"/>
                  </a:cubicBezTo>
                  <a:lnTo>
                    <a:pt x="41" y="11669"/>
                  </a:lnTo>
                  <a:cubicBezTo>
                    <a:pt x="42" y="11710"/>
                    <a:pt x="75" y="11744"/>
                    <a:pt x="118" y="11744"/>
                  </a:cubicBezTo>
                  <a:cubicBezTo>
                    <a:pt x="159" y="11744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2" y="35"/>
                    <a:pt x="118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4"/>
            <p:cNvSpPr/>
            <p:nvPr/>
          </p:nvSpPr>
          <p:spPr>
            <a:xfrm>
              <a:off x="4814875" y="2626075"/>
              <a:ext cx="5475" cy="318850"/>
            </a:xfrm>
            <a:custGeom>
              <a:avLst/>
              <a:gdLst/>
              <a:ahLst/>
              <a:cxnLst/>
              <a:rect l="l" t="t" r="r" b="b"/>
              <a:pathLst>
                <a:path w="219" h="12754" extrusionOk="0">
                  <a:moveTo>
                    <a:pt x="76" y="0"/>
                  </a:moveTo>
                  <a:cubicBezTo>
                    <a:pt x="35" y="0"/>
                    <a:pt x="0" y="34"/>
                    <a:pt x="2" y="75"/>
                  </a:cubicBezTo>
                  <a:lnTo>
                    <a:pt x="68" y="12679"/>
                  </a:lnTo>
                  <a:cubicBezTo>
                    <a:pt x="68" y="12720"/>
                    <a:pt x="101" y="12753"/>
                    <a:pt x="143" y="12753"/>
                  </a:cubicBezTo>
                  <a:cubicBezTo>
                    <a:pt x="184" y="12753"/>
                    <a:pt x="218" y="12720"/>
                    <a:pt x="218" y="12678"/>
                  </a:cubicBezTo>
                  <a:lnTo>
                    <a:pt x="152" y="75"/>
                  </a:lnTo>
                  <a:cubicBezTo>
                    <a:pt x="151" y="33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4"/>
            <p:cNvSpPr/>
            <p:nvPr/>
          </p:nvSpPr>
          <p:spPr>
            <a:xfrm>
              <a:off x="4681525" y="3086950"/>
              <a:ext cx="172075" cy="376825"/>
            </a:xfrm>
            <a:custGeom>
              <a:avLst/>
              <a:gdLst/>
              <a:ahLst/>
              <a:cxnLst/>
              <a:rect l="l" t="t" r="r" b="b"/>
              <a:pathLst>
                <a:path w="6883" h="15073" extrusionOk="0">
                  <a:moveTo>
                    <a:pt x="108" y="1"/>
                  </a:moveTo>
                  <a:cubicBezTo>
                    <a:pt x="32" y="1"/>
                    <a:pt x="0" y="117"/>
                    <a:pt x="85" y="148"/>
                  </a:cubicBezTo>
                  <a:lnTo>
                    <a:pt x="6687" y="2571"/>
                  </a:lnTo>
                  <a:lnTo>
                    <a:pt x="6731" y="14879"/>
                  </a:lnTo>
                  <a:lnTo>
                    <a:pt x="176" y="13181"/>
                  </a:lnTo>
                  <a:cubicBezTo>
                    <a:pt x="168" y="13179"/>
                    <a:pt x="161" y="13178"/>
                    <a:pt x="154" y="13178"/>
                  </a:cubicBezTo>
                  <a:cubicBezTo>
                    <a:pt x="74" y="13178"/>
                    <a:pt x="49" y="13303"/>
                    <a:pt x="139" y="13326"/>
                  </a:cubicBezTo>
                  <a:lnTo>
                    <a:pt x="6883" y="15073"/>
                  </a:lnTo>
                  <a:lnTo>
                    <a:pt x="6837" y="2518"/>
                  </a:lnTo>
                  <a:lnTo>
                    <a:pt x="6837" y="2465"/>
                  </a:lnTo>
                  <a:lnTo>
                    <a:pt x="137" y="6"/>
                  </a:lnTo>
                  <a:cubicBezTo>
                    <a:pt x="126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4"/>
            <p:cNvSpPr/>
            <p:nvPr/>
          </p:nvSpPr>
          <p:spPr>
            <a:xfrm>
              <a:off x="4887750" y="3158750"/>
              <a:ext cx="177000" cy="350100"/>
            </a:xfrm>
            <a:custGeom>
              <a:avLst/>
              <a:gdLst/>
              <a:ahLst/>
              <a:cxnLst/>
              <a:rect l="l" t="t" r="r" b="b"/>
              <a:pathLst>
                <a:path w="7080" h="14004" extrusionOk="0">
                  <a:moveTo>
                    <a:pt x="151" y="211"/>
                  </a:moveTo>
                  <a:lnTo>
                    <a:pt x="6888" y="2507"/>
                  </a:lnTo>
                  <a:lnTo>
                    <a:pt x="6929" y="13818"/>
                  </a:lnTo>
                  <a:lnTo>
                    <a:pt x="194" y="12400"/>
                  </a:lnTo>
                  <a:lnTo>
                    <a:pt x="151" y="211"/>
                  </a:lnTo>
                  <a:close/>
                  <a:moveTo>
                    <a:pt x="0" y="0"/>
                  </a:moveTo>
                  <a:lnTo>
                    <a:pt x="44" y="12461"/>
                  </a:lnTo>
                  <a:lnTo>
                    <a:pt x="44" y="12522"/>
                  </a:lnTo>
                  <a:lnTo>
                    <a:pt x="7080" y="14003"/>
                  </a:lnTo>
                  <a:lnTo>
                    <a:pt x="7039" y="2451"/>
                  </a:lnTo>
                  <a:lnTo>
                    <a:pt x="7039" y="2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4"/>
            <p:cNvSpPr/>
            <p:nvPr/>
          </p:nvSpPr>
          <p:spPr>
            <a:xfrm>
              <a:off x="5033075" y="3209125"/>
              <a:ext cx="4850" cy="293600"/>
            </a:xfrm>
            <a:custGeom>
              <a:avLst/>
              <a:gdLst/>
              <a:ahLst/>
              <a:cxnLst/>
              <a:rect l="l" t="t" r="r" b="b"/>
              <a:pathLst>
                <a:path w="194" h="11744" extrusionOk="0">
                  <a:moveTo>
                    <a:pt x="76" y="0"/>
                  </a:moveTo>
                  <a:cubicBezTo>
                    <a:pt x="34" y="0"/>
                    <a:pt x="1" y="34"/>
                    <a:pt x="1" y="77"/>
                  </a:cubicBezTo>
                  <a:lnTo>
                    <a:pt x="42" y="11668"/>
                  </a:lnTo>
                  <a:cubicBezTo>
                    <a:pt x="43" y="11709"/>
                    <a:pt x="76" y="11742"/>
                    <a:pt x="118" y="11744"/>
                  </a:cubicBezTo>
                  <a:cubicBezTo>
                    <a:pt x="159" y="11744"/>
                    <a:pt x="194" y="11709"/>
                    <a:pt x="194" y="11667"/>
                  </a:cubicBezTo>
                  <a:lnTo>
                    <a:pt x="151" y="75"/>
                  </a:lnTo>
                  <a:cubicBezTo>
                    <a:pt x="151" y="34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4"/>
            <p:cNvSpPr/>
            <p:nvPr/>
          </p:nvSpPr>
          <p:spPr>
            <a:xfrm>
              <a:off x="4816700" y="3136400"/>
              <a:ext cx="5475" cy="318800"/>
            </a:xfrm>
            <a:custGeom>
              <a:avLst/>
              <a:gdLst/>
              <a:ahLst/>
              <a:cxnLst/>
              <a:rect l="l" t="t" r="r" b="b"/>
              <a:pathLst>
                <a:path w="219" h="12752" extrusionOk="0">
                  <a:moveTo>
                    <a:pt x="75" y="1"/>
                  </a:moveTo>
                  <a:cubicBezTo>
                    <a:pt x="34" y="1"/>
                    <a:pt x="0" y="35"/>
                    <a:pt x="0" y="76"/>
                  </a:cubicBezTo>
                  <a:lnTo>
                    <a:pt x="66" y="12676"/>
                  </a:lnTo>
                  <a:cubicBezTo>
                    <a:pt x="67" y="12718"/>
                    <a:pt x="101" y="12751"/>
                    <a:pt x="143" y="12751"/>
                  </a:cubicBezTo>
                  <a:cubicBezTo>
                    <a:pt x="185" y="12751"/>
                    <a:pt x="218" y="12717"/>
                    <a:pt x="218" y="12676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4"/>
            <p:cNvSpPr/>
            <p:nvPr/>
          </p:nvSpPr>
          <p:spPr>
            <a:xfrm>
              <a:off x="4683225" y="3557700"/>
              <a:ext cx="172050" cy="364075"/>
            </a:xfrm>
            <a:custGeom>
              <a:avLst/>
              <a:gdLst/>
              <a:ahLst/>
              <a:cxnLst/>
              <a:rect l="l" t="t" r="r" b="b"/>
              <a:pathLst>
                <a:path w="6882" h="14563" extrusionOk="0">
                  <a:moveTo>
                    <a:pt x="107" y="1"/>
                  </a:moveTo>
                  <a:cubicBezTo>
                    <a:pt x="28" y="1"/>
                    <a:pt x="0" y="124"/>
                    <a:pt x="88" y="150"/>
                  </a:cubicBezTo>
                  <a:lnTo>
                    <a:pt x="6685" y="2071"/>
                  </a:lnTo>
                  <a:lnTo>
                    <a:pt x="6729" y="14380"/>
                  </a:lnTo>
                  <a:lnTo>
                    <a:pt x="172" y="13179"/>
                  </a:lnTo>
                  <a:cubicBezTo>
                    <a:pt x="165" y="13177"/>
                    <a:pt x="158" y="13177"/>
                    <a:pt x="152" y="13177"/>
                  </a:cubicBezTo>
                  <a:cubicBezTo>
                    <a:pt x="67" y="13177"/>
                    <a:pt x="48" y="13312"/>
                    <a:pt x="144" y="13328"/>
                  </a:cubicBezTo>
                  <a:lnTo>
                    <a:pt x="6881" y="14562"/>
                  </a:lnTo>
                  <a:lnTo>
                    <a:pt x="6835" y="2014"/>
                  </a:lnTo>
                  <a:lnTo>
                    <a:pt x="6835" y="1957"/>
                  </a:lnTo>
                  <a:lnTo>
                    <a:pt x="131" y="5"/>
                  </a:lnTo>
                  <a:cubicBezTo>
                    <a:pt x="122" y="2"/>
                    <a:pt x="114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4"/>
            <p:cNvSpPr/>
            <p:nvPr/>
          </p:nvSpPr>
          <p:spPr>
            <a:xfrm>
              <a:off x="4889350" y="3614150"/>
              <a:ext cx="176975" cy="337025"/>
            </a:xfrm>
            <a:custGeom>
              <a:avLst/>
              <a:gdLst/>
              <a:ahLst/>
              <a:cxnLst/>
              <a:rect l="l" t="t" r="r" b="b"/>
              <a:pathLst>
                <a:path w="7079" h="13481" extrusionOk="0">
                  <a:moveTo>
                    <a:pt x="152" y="197"/>
                  </a:moveTo>
                  <a:lnTo>
                    <a:pt x="6887" y="1993"/>
                  </a:lnTo>
                  <a:lnTo>
                    <a:pt x="6928" y="13309"/>
                  </a:lnTo>
                  <a:lnTo>
                    <a:pt x="195" y="12388"/>
                  </a:lnTo>
                  <a:lnTo>
                    <a:pt x="152" y="197"/>
                  </a:lnTo>
                  <a:close/>
                  <a:moveTo>
                    <a:pt x="1" y="1"/>
                  </a:moveTo>
                  <a:lnTo>
                    <a:pt x="45" y="12454"/>
                  </a:lnTo>
                  <a:lnTo>
                    <a:pt x="45" y="12520"/>
                  </a:lnTo>
                  <a:lnTo>
                    <a:pt x="6993" y="13468"/>
                  </a:lnTo>
                  <a:lnTo>
                    <a:pt x="7079" y="13480"/>
                  </a:lnTo>
                  <a:lnTo>
                    <a:pt x="7038" y="1935"/>
                  </a:lnTo>
                  <a:lnTo>
                    <a:pt x="7038" y="1877"/>
                  </a:lnTo>
                  <a:lnTo>
                    <a:pt x="96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4"/>
            <p:cNvSpPr/>
            <p:nvPr/>
          </p:nvSpPr>
          <p:spPr>
            <a:xfrm>
              <a:off x="5034675" y="3653550"/>
              <a:ext cx="4850" cy="293625"/>
            </a:xfrm>
            <a:custGeom>
              <a:avLst/>
              <a:gdLst/>
              <a:ahLst/>
              <a:cxnLst/>
              <a:rect l="l" t="t" r="r" b="b"/>
              <a:pathLst>
                <a:path w="194" h="11745" extrusionOk="0">
                  <a:moveTo>
                    <a:pt x="76" y="1"/>
                  </a:moveTo>
                  <a:cubicBezTo>
                    <a:pt x="35" y="1"/>
                    <a:pt x="0" y="35"/>
                    <a:pt x="0" y="76"/>
                  </a:cubicBezTo>
                  <a:lnTo>
                    <a:pt x="42" y="11668"/>
                  </a:lnTo>
                  <a:cubicBezTo>
                    <a:pt x="42" y="11710"/>
                    <a:pt x="76" y="11743"/>
                    <a:pt x="118" y="11744"/>
                  </a:cubicBezTo>
                  <a:cubicBezTo>
                    <a:pt x="159" y="11743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1" y="35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4"/>
            <p:cNvSpPr/>
            <p:nvPr/>
          </p:nvSpPr>
          <p:spPr>
            <a:xfrm>
              <a:off x="4818350" y="3596950"/>
              <a:ext cx="5475" cy="318775"/>
            </a:xfrm>
            <a:custGeom>
              <a:avLst/>
              <a:gdLst/>
              <a:ahLst/>
              <a:cxnLst/>
              <a:rect l="l" t="t" r="r" b="b"/>
              <a:pathLst>
                <a:path w="219" h="12751" extrusionOk="0">
                  <a:moveTo>
                    <a:pt x="75" y="0"/>
                  </a:moveTo>
                  <a:cubicBezTo>
                    <a:pt x="35" y="2"/>
                    <a:pt x="1" y="35"/>
                    <a:pt x="0" y="77"/>
                  </a:cubicBezTo>
                  <a:lnTo>
                    <a:pt x="66" y="12675"/>
                  </a:lnTo>
                  <a:cubicBezTo>
                    <a:pt x="68" y="12716"/>
                    <a:pt x="101" y="12751"/>
                    <a:pt x="143" y="12751"/>
                  </a:cubicBezTo>
                  <a:cubicBezTo>
                    <a:pt x="184" y="12749"/>
                    <a:pt x="218" y="12715"/>
                    <a:pt x="218" y="12674"/>
                  </a:cubicBezTo>
                  <a:lnTo>
                    <a:pt x="152" y="76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4"/>
            <p:cNvSpPr/>
            <p:nvPr/>
          </p:nvSpPr>
          <p:spPr>
            <a:xfrm>
              <a:off x="4333325" y="3490675"/>
              <a:ext cx="208500" cy="390900"/>
            </a:xfrm>
            <a:custGeom>
              <a:avLst/>
              <a:gdLst/>
              <a:ahLst/>
              <a:cxnLst/>
              <a:rect l="l" t="t" r="r" b="b"/>
              <a:pathLst>
                <a:path w="8340" h="15636" extrusionOk="0">
                  <a:moveTo>
                    <a:pt x="451" y="190"/>
                  </a:moveTo>
                  <a:lnTo>
                    <a:pt x="8075" y="1907"/>
                  </a:lnTo>
                  <a:lnTo>
                    <a:pt x="8186" y="15461"/>
                  </a:lnTo>
                  <a:lnTo>
                    <a:pt x="155" y="14337"/>
                  </a:lnTo>
                  <a:lnTo>
                    <a:pt x="451" y="190"/>
                  </a:lnTo>
                  <a:close/>
                  <a:moveTo>
                    <a:pt x="305" y="1"/>
                  </a:moveTo>
                  <a:lnTo>
                    <a:pt x="2" y="14400"/>
                  </a:lnTo>
                  <a:lnTo>
                    <a:pt x="1" y="14467"/>
                  </a:lnTo>
                  <a:lnTo>
                    <a:pt x="8252" y="15623"/>
                  </a:lnTo>
                  <a:lnTo>
                    <a:pt x="8339" y="15635"/>
                  </a:lnTo>
                  <a:lnTo>
                    <a:pt x="8226" y="1846"/>
                  </a:lnTo>
                  <a:lnTo>
                    <a:pt x="8226" y="1787"/>
                  </a:lnTo>
                  <a:lnTo>
                    <a:pt x="395" y="2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4"/>
            <p:cNvSpPr/>
            <p:nvPr/>
          </p:nvSpPr>
          <p:spPr>
            <a:xfrm>
              <a:off x="4075825" y="3426425"/>
              <a:ext cx="221700" cy="421725"/>
            </a:xfrm>
            <a:custGeom>
              <a:avLst/>
              <a:gdLst/>
              <a:ahLst/>
              <a:cxnLst/>
              <a:rect l="l" t="t" r="r" b="b"/>
              <a:pathLst>
                <a:path w="8868" h="16869" extrusionOk="0">
                  <a:moveTo>
                    <a:pt x="82" y="1"/>
                  </a:moveTo>
                  <a:cubicBezTo>
                    <a:pt x="49" y="1"/>
                    <a:pt x="17" y="24"/>
                    <a:pt x="9" y="59"/>
                  </a:cubicBezTo>
                  <a:cubicBezTo>
                    <a:pt x="0" y="99"/>
                    <a:pt x="24" y="139"/>
                    <a:pt x="65" y="150"/>
                  </a:cubicBezTo>
                  <a:lnTo>
                    <a:pt x="8596" y="2246"/>
                  </a:lnTo>
                  <a:lnTo>
                    <a:pt x="8715" y="16698"/>
                  </a:lnTo>
                  <a:lnTo>
                    <a:pt x="219" y="15670"/>
                  </a:lnTo>
                  <a:cubicBezTo>
                    <a:pt x="217" y="15670"/>
                    <a:pt x="214" y="15669"/>
                    <a:pt x="212" y="15669"/>
                  </a:cubicBezTo>
                  <a:cubicBezTo>
                    <a:pt x="174" y="15669"/>
                    <a:pt x="141" y="15697"/>
                    <a:pt x="136" y="15736"/>
                  </a:cubicBezTo>
                  <a:cubicBezTo>
                    <a:pt x="131" y="15777"/>
                    <a:pt x="160" y="15814"/>
                    <a:pt x="202" y="15819"/>
                  </a:cubicBezTo>
                  <a:lnTo>
                    <a:pt x="8783" y="16859"/>
                  </a:lnTo>
                  <a:lnTo>
                    <a:pt x="8867" y="16868"/>
                  </a:lnTo>
                  <a:lnTo>
                    <a:pt x="8748" y="2185"/>
                  </a:lnTo>
                  <a:lnTo>
                    <a:pt x="8748" y="2127"/>
                  </a:lnTo>
                  <a:lnTo>
                    <a:pt x="101" y="3"/>
                  </a:lnTo>
                  <a:cubicBezTo>
                    <a:pt x="94" y="2"/>
                    <a:pt x="88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4"/>
            <p:cNvSpPr/>
            <p:nvPr/>
          </p:nvSpPr>
          <p:spPr>
            <a:xfrm>
              <a:off x="4511400" y="3529725"/>
              <a:ext cx="6600" cy="346175"/>
            </a:xfrm>
            <a:custGeom>
              <a:avLst/>
              <a:gdLst/>
              <a:ahLst/>
              <a:cxnLst/>
              <a:rect l="l" t="t" r="r" b="b"/>
              <a:pathLst>
                <a:path w="264" h="13847" extrusionOk="0">
                  <a:moveTo>
                    <a:pt x="76" y="0"/>
                  </a:moveTo>
                  <a:cubicBezTo>
                    <a:pt x="34" y="2"/>
                    <a:pt x="1" y="35"/>
                    <a:pt x="1" y="77"/>
                  </a:cubicBezTo>
                  <a:lnTo>
                    <a:pt x="113" y="13771"/>
                  </a:lnTo>
                  <a:cubicBezTo>
                    <a:pt x="113" y="13812"/>
                    <a:pt x="148" y="13846"/>
                    <a:pt x="188" y="13846"/>
                  </a:cubicBezTo>
                  <a:cubicBezTo>
                    <a:pt x="231" y="13845"/>
                    <a:pt x="264" y="13810"/>
                    <a:pt x="264" y="13769"/>
                  </a:cubicBezTo>
                  <a:lnTo>
                    <a:pt x="151" y="76"/>
                  </a:lnTo>
                  <a:cubicBezTo>
                    <a:pt x="151" y="33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4"/>
            <p:cNvSpPr/>
            <p:nvPr/>
          </p:nvSpPr>
          <p:spPr>
            <a:xfrm>
              <a:off x="4263925" y="3472775"/>
              <a:ext cx="6825" cy="370675"/>
            </a:xfrm>
            <a:custGeom>
              <a:avLst/>
              <a:gdLst/>
              <a:ahLst/>
              <a:cxnLst/>
              <a:rect l="l" t="t" r="r" b="b"/>
              <a:pathLst>
                <a:path w="273" h="14827" extrusionOk="0">
                  <a:moveTo>
                    <a:pt x="76" y="1"/>
                  </a:moveTo>
                  <a:cubicBezTo>
                    <a:pt x="35" y="1"/>
                    <a:pt x="1" y="35"/>
                    <a:pt x="2" y="76"/>
                  </a:cubicBezTo>
                  <a:lnTo>
                    <a:pt x="122" y="14751"/>
                  </a:lnTo>
                  <a:cubicBezTo>
                    <a:pt x="122" y="14794"/>
                    <a:pt x="155" y="14827"/>
                    <a:pt x="198" y="14827"/>
                  </a:cubicBezTo>
                  <a:cubicBezTo>
                    <a:pt x="239" y="14827"/>
                    <a:pt x="273" y="14792"/>
                    <a:pt x="273" y="14750"/>
                  </a:cubicBezTo>
                  <a:lnTo>
                    <a:pt x="151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4"/>
            <p:cNvSpPr/>
            <p:nvPr/>
          </p:nvSpPr>
          <p:spPr>
            <a:xfrm>
              <a:off x="3666025" y="1462975"/>
              <a:ext cx="249800" cy="545675"/>
            </a:xfrm>
            <a:custGeom>
              <a:avLst/>
              <a:gdLst/>
              <a:ahLst/>
              <a:cxnLst/>
              <a:rect l="l" t="t" r="r" b="b"/>
              <a:pathLst>
                <a:path w="9992" h="21827" extrusionOk="0">
                  <a:moveTo>
                    <a:pt x="151" y="269"/>
                  </a:moveTo>
                  <a:lnTo>
                    <a:pt x="9807" y="6092"/>
                  </a:lnTo>
                  <a:lnTo>
                    <a:pt x="9840" y="21578"/>
                  </a:lnTo>
                  <a:lnTo>
                    <a:pt x="187" y="16589"/>
                  </a:lnTo>
                  <a:lnTo>
                    <a:pt x="151" y="269"/>
                  </a:lnTo>
                  <a:close/>
                  <a:moveTo>
                    <a:pt x="0" y="0"/>
                  </a:moveTo>
                  <a:lnTo>
                    <a:pt x="36" y="16635"/>
                  </a:lnTo>
                  <a:lnTo>
                    <a:pt x="36" y="16680"/>
                  </a:lnTo>
                  <a:lnTo>
                    <a:pt x="9992" y="21827"/>
                  </a:lnTo>
                  <a:lnTo>
                    <a:pt x="9959" y="6048"/>
                  </a:lnTo>
                  <a:lnTo>
                    <a:pt x="9959" y="6006"/>
                  </a:lnTo>
                  <a:lnTo>
                    <a:pt x="115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4"/>
            <p:cNvSpPr/>
            <p:nvPr/>
          </p:nvSpPr>
          <p:spPr>
            <a:xfrm>
              <a:off x="3290375" y="1216825"/>
              <a:ext cx="304675" cy="623850"/>
            </a:xfrm>
            <a:custGeom>
              <a:avLst/>
              <a:gdLst/>
              <a:ahLst/>
              <a:cxnLst/>
              <a:rect l="l" t="t" r="r" b="b"/>
              <a:pathLst>
                <a:path w="12187" h="24954" extrusionOk="0">
                  <a:moveTo>
                    <a:pt x="151" y="280"/>
                  </a:moveTo>
                  <a:lnTo>
                    <a:pt x="12001" y="8063"/>
                  </a:lnTo>
                  <a:lnTo>
                    <a:pt x="12035" y="24698"/>
                  </a:lnTo>
                  <a:lnTo>
                    <a:pt x="190" y="18086"/>
                  </a:lnTo>
                  <a:lnTo>
                    <a:pt x="151" y="280"/>
                  </a:lnTo>
                  <a:close/>
                  <a:moveTo>
                    <a:pt x="1" y="0"/>
                  </a:moveTo>
                  <a:lnTo>
                    <a:pt x="39" y="18131"/>
                  </a:lnTo>
                  <a:lnTo>
                    <a:pt x="39" y="18174"/>
                  </a:lnTo>
                  <a:lnTo>
                    <a:pt x="12187" y="24954"/>
                  </a:lnTo>
                  <a:lnTo>
                    <a:pt x="12187" y="24954"/>
                  </a:lnTo>
                  <a:lnTo>
                    <a:pt x="12151" y="8022"/>
                  </a:lnTo>
                  <a:lnTo>
                    <a:pt x="12151" y="79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4"/>
            <p:cNvSpPr/>
            <p:nvPr/>
          </p:nvSpPr>
          <p:spPr>
            <a:xfrm>
              <a:off x="3881525" y="1594675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35" y="0"/>
                    <a:pt x="2" y="33"/>
                    <a:pt x="0" y="76"/>
                  </a:cubicBezTo>
                  <a:lnTo>
                    <a:pt x="33" y="15946"/>
                  </a:lnTo>
                  <a:cubicBezTo>
                    <a:pt x="35" y="15986"/>
                    <a:pt x="67" y="16020"/>
                    <a:pt x="108" y="16020"/>
                  </a:cubicBezTo>
                  <a:cubicBezTo>
                    <a:pt x="108" y="16020"/>
                    <a:pt x="109" y="16020"/>
                    <a:pt x="110" y="16020"/>
                  </a:cubicBezTo>
                  <a:lnTo>
                    <a:pt x="110" y="16021"/>
                  </a:lnTo>
                  <a:cubicBezTo>
                    <a:pt x="151" y="16021"/>
                    <a:pt x="185" y="15988"/>
                    <a:pt x="185" y="15946"/>
                  </a:cubicBezTo>
                  <a:lnTo>
                    <a:pt x="152" y="76"/>
                  </a:lnTo>
                  <a:cubicBezTo>
                    <a:pt x="152" y="34"/>
                    <a:pt x="119" y="0"/>
                    <a:pt x="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4"/>
            <p:cNvSpPr/>
            <p:nvPr/>
          </p:nvSpPr>
          <p:spPr>
            <a:xfrm>
              <a:off x="3564175" y="139862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9" y="1"/>
                  </a:moveTo>
                  <a:cubicBezTo>
                    <a:pt x="78" y="1"/>
                    <a:pt x="77" y="1"/>
                    <a:pt x="76" y="1"/>
                  </a:cubicBezTo>
                  <a:cubicBezTo>
                    <a:pt x="75" y="1"/>
                    <a:pt x="75" y="1"/>
                    <a:pt x="74" y="1"/>
                  </a:cubicBezTo>
                  <a:cubicBezTo>
                    <a:pt x="34" y="1"/>
                    <a:pt x="1" y="34"/>
                    <a:pt x="2" y="76"/>
                  </a:cubicBezTo>
                  <a:lnTo>
                    <a:pt x="38" y="16898"/>
                  </a:lnTo>
                  <a:cubicBezTo>
                    <a:pt x="38" y="16939"/>
                    <a:pt x="71" y="16974"/>
                    <a:pt x="113" y="16974"/>
                  </a:cubicBezTo>
                  <a:cubicBezTo>
                    <a:pt x="154" y="16974"/>
                    <a:pt x="188" y="16939"/>
                    <a:pt x="187" y="16898"/>
                  </a:cubicBezTo>
                  <a:lnTo>
                    <a:pt x="152" y="75"/>
                  </a:lnTo>
                  <a:cubicBezTo>
                    <a:pt x="152" y="34"/>
                    <a:pt x="120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4"/>
            <p:cNvSpPr/>
            <p:nvPr/>
          </p:nvSpPr>
          <p:spPr>
            <a:xfrm>
              <a:off x="3667275" y="2066575"/>
              <a:ext cx="249775" cy="516375"/>
            </a:xfrm>
            <a:custGeom>
              <a:avLst/>
              <a:gdLst/>
              <a:ahLst/>
              <a:cxnLst/>
              <a:rect l="l" t="t" r="r" b="b"/>
              <a:pathLst>
                <a:path w="9991" h="20655" extrusionOk="0">
                  <a:moveTo>
                    <a:pt x="153" y="242"/>
                  </a:moveTo>
                  <a:lnTo>
                    <a:pt x="9806" y="4937"/>
                  </a:lnTo>
                  <a:lnTo>
                    <a:pt x="9839" y="20431"/>
                  </a:lnTo>
                  <a:lnTo>
                    <a:pt x="188" y="16570"/>
                  </a:lnTo>
                  <a:lnTo>
                    <a:pt x="153" y="242"/>
                  </a:lnTo>
                  <a:close/>
                  <a:moveTo>
                    <a:pt x="1" y="0"/>
                  </a:moveTo>
                  <a:lnTo>
                    <a:pt x="36" y="16622"/>
                  </a:lnTo>
                  <a:lnTo>
                    <a:pt x="36" y="16672"/>
                  </a:lnTo>
                  <a:lnTo>
                    <a:pt x="9886" y="20612"/>
                  </a:lnTo>
                  <a:lnTo>
                    <a:pt x="9991" y="20655"/>
                  </a:lnTo>
                  <a:lnTo>
                    <a:pt x="9958" y="4889"/>
                  </a:lnTo>
                  <a:lnTo>
                    <a:pt x="9958" y="4841"/>
                  </a:lnTo>
                  <a:lnTo>
                    <a:pt x="109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4"/>
            <p:cNvSpPr/>
            <p:nvPr/>
          </p:nvSpPr>
          <p:spPr>
            <a:xfrm>
              <a:off x="3291725" y="1865875"/>
              <a:ext cx="304625" cy="586775"/>
            </a:xfrm>
            <a:custGeom>
              <a:avLst/>
              <a:gdLst/>
              <a:ahLst/>
              <a:cxnLst/>
              <a:rect l="l" t="t" r="r" b="b"/>
              <a:pathLst>
                <a:path w="12185" h="23471" extrusionOk="0">
                  <a:moveTo>
                    <a:pt x="153" y="252"/>
                  </a:moveTo>
                  <a:lnTo>
                    <a:pt x="11998" y="6596"/>
                  </a:lnTo>
                  <a:lnTo>
                    <a:pt x="12034" y="23239"/>
                  </a:lnTo>
                  <a:lnTo>
                    <a:pt x="12034" y="23239"/>
                  </a:lnTo>
                  <a:lnTo>
                    <a:pt x="190" y="18067"/>
                  </a:lnTo>
                  <a:lnTo>
                    <a:pt x="153" y="252"/>
                  </a:lnTo>
                  <a:close/>
                  <a:moveTo>
                    <a:pt x="1" y="0"/>
                  </a:moveTo>
                  <a:lnTo>
                    <a:pt x="39" y="18116"/>
                  </a:lnTo>
                  <a:lnTo>
                    <a:pt x="39" y="18166"/>
                  </a:lnTo>
                  <a:lnTo>
                    <a:pt x="12184" y="23470"/>
                  </a:lnTo>
                  <a:lnTo>
                    <a:pt x="12184" y="23470"/>
                  </a:lnTo>
                  <a:lnTo>
                    <a:pt x="12149" y="6550"/>
                  </a:lnTo>
                  <a:lnTo>
                    <a:pt x="12149" y="65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4"/>
            <p:cNvSpPr/>
            <p:nvPr/>
          </p:nvSpPr>
          <p:spPr>
            <a:xfrm>
              <a:off x="3882750" y="217270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3" y="15946"/>
                  </a:lnTo>
                  <a:cubicBezTo>
                    <a:pt x="33" y="15988"/>
                    <a:pt x="68" y="16021"/>
                    <a:pt x="109" y="16021"/>
                  </a:cubicBezTo>
                  <a:cubicBezTo>
                    <a:pt x="151" y="16021"/>
                    <a:pt x="184" y="15988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4"/>
            <p:cNvSpPr/>
            <p:nvPr/>
          </p:nvSpPr>
          <p:spPr>
            <a:xfrm>
              <a:off x="3565500" y="2014025"/>
              <a:ext cx="4700" cy="424350"/>
            </a:xfrm>
            <a:custGeom>
              <a:avLst/>
              <a:gdLst/>
              <a:ahLst/>
              <a:cxnLst/>
              <a:rect l="l" t="t" r="r" b="b"/>
              <a:pathLst>
                <a:path w="188" h="16974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33" y="0"/>
                    <a:pt x="1" y="34"/>
                    <a:pt x="1" y="75"/>
                  </a:cubicBezTo>
                  <a:lnTo>
                    <a:pt x="36" y="16898"/>
                  </a:lnTo>
                  <a:cubicBezTo>
                    <a:pt x="36" y="16940"/>
                    <a:pt x="71" y="16973"/>
                    <a:pt x="112" y="16973"/>
                  </a:cubicBezTo>
                  <a:cubicBezTo>
                    <a:pt x="154" y="16973"/>
                    <a:pt x="187" y="16939"/>
                    <a:pt x="187" y="16898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4"/>
            <p:cNvSpPr/>
            <p:nvPr/>
          </p:nvSpPr>
          <p:spPr>
            <a:xfrm>
              <a:off x="3668775" y="2754950"/>
              <a:ext cx="249675" cy="480125"/>
            </a:xfrm>
            <a:custGeom>
              <a:avLst/>
              <a:gdLst/>
              <a:ahLst/>
              <a:cxnLst/>
              <a:rect l="l" t="t" r="r" b="b"/>
              <a:pathLst>
                <a:path w="9987" h="19205" extrusionOk="0">
                  <a:moveTo>
                    <a:pt x="151" y="212"/>
                  </a:moveTo>
                  <a:lnTo>
                    <a:pt x="9801" y="3507"/>
                  </a:lnTo>
                  <a:lnTo>
                    <a:pt x="9834" y="19010"/>
                  </a:lnTo>
                  <a:lnTo>
                    <a:pt x="185" y="16548"/>
                  </a:lnTo>
                  <a:lnTo>
                    <a:pt x="151" y="212"/>
                  </a:lnTo>
                  <a:close/>
                  <a:moveTo>
                    <a:pt x="0" y="1"/>
                  </a:moveTo>
                  <a:lnTo>
                    <a:pt x="34" y="16608"/>
                  </a:lnTo>
                  <a:lnTo>
                    <a:pt x="34" y="16666"/>
                  </a:lnTo>
                  <a:lnTo>
                    <a:pt x="9891" y="19180"/>
                  </a:lnTo>
                  <a:lnTo>
                    <a:pt x="9986" y="19204"/>
                  </a:lnTo>
                  <a:lnTo>
                    <a:pt x="9986" y="19204"/>
                  </a:lnTo>
                  <a:lnTo>
                    <a:pt x="9952" y="3453"/>
                  </a:lnTo>
                  <a:lnTo>
                    <a:pt x="9952" y="3399"/>
                  </a:lnTo>
                  <a:lnTo>
                    <a:pt x="100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4"/>
            <p:cNvSpPr/>
            <p:nvPr/>
          </p:nvSpPr>
          <p:spPr>
            <a:xfrm>
              <a:off x="3293325" y="2610750"/>
              <a:ext cx="304500" cy="540725"/>
            </a:xfrm>
            <a:custGeom>
              <a:avLst/>
              <a:gdLst/>
              <a:ahLst/>
              <a:cxnLst/>
              <a:rect l="l" t="t" r="r" b="b"/>
              <a:pathLst>
                <a:path w="12180" h="21629" extrusionOk="0">
                  <a:moveTo>
                    <a:pt x="151" y="221"/>
                  </a:moveTo>
                  <a:lnTo>
                    <a:pt x="11994" y="4775"/>
                  </a:lnTo>
                  <a:lnTo>
                    <a:pt x="12029" y="21427"/>
                  </a:lnTo>
                  <a:lnTo>
                    <a:pt x="189" y="18045"/>
                  </a:lnTo>
                  <a:lnTo>
                    <a:pt x="151" y="221"/>
                  </a:lnTo>
                  <a:close/>
                  <a:moveTo>
                    <a:pt x="0" y="0"/>
                  </a:moveTo>
                  <a:lnTo>
                    <a:pt x="39" y="18102"/>
                  </a:lnTo>
                  <a:lnTo>
                    <a:pt x="39" y="18158"/>
                  </a:lnTo>
                  <a:lnTo>
                    <a:pt x="12083" y="21600"/>
                  </a:lnTo>
                  <a:lnTo>
                    <a:pt x="12180" y="21628"/>
                  </a:lnTo>
                  <a:lnTo>
                    <a:pt x="12144" y="4724"/>
                  </a:lnTo>
                  <a:lnTo>
                    <a:pt x="12144" y="4672"/>
                  </a:lnTo>
                  <a:lnTo>
                    <a:pt x="103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4"/>
            <p:cNvSpPr/>
            <p:nvPr/>
          </p:nvSpPr>
          <p:spPr>
            <a:xfrm>
              <a:off x="3884125" y="2829450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34" y="0"/>
                    <a:pt x="1" y="33"/>
                    <a:pt x="1" y="76"/>
                  </a:cubicBezTo>
                  <a:lnTo>
                    <a:pt x="35" y="15945"/>
                  </a:lnTo>
                  <a:cubicBezTo>
                    <a:pt x="35" y="15986"/>
                    <a:pt x="68" y="16021"/>
                    <a:pt x="110" y="16021"/>
                  </a:cubicBezTo>
                  <a:cubicBezTo>
                    <a:pt x="151" y="16021"/>
                    <a:pt x="186" y="15986"/>
                    <a:pt x="186" y="15944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4"/>
            <p:cNvSpPr/>
            <p:nvPr/>
          </p:nvSpPr>
          <p:spPr>
            <a:xfrm>
              <a:off x="3567000" y="2717100"/>
              <a:ext cx="4700" cy="424400"/>
            </a:xfrm>
            <a:custGeom>
              <a:avLst/>
              <a:gdLst/>
              <a:ahLst/>
              <a:cxnLst/>
              <a:rect l="l" t="t" r="r" b="b"/>
              <a:pathLst>
                <a:path w="188" h="16976" extrusionOk="0">
                  <a:moveTo>
                    <a:pt x="75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6" y="16900"/>
                  </a:lnTo>
                  <a:cubicBezTo>
                    <a:pt x="36" y="16941"/>
                    <a:pt x="70" y="16974"/>
                    <a:pt x="111" y="16974"/>
                  </a:cubicBezTo>
                  <a:lnTo>
                    <a:pt x="112" y="16975"/>
                  </a:lnTo>
                  <a:cubicBezTo>
                    <a:pt x="153" y="16975"/>
                    <a:pt x="188" y="16941"/>
                    <a:pt x="186" y="16900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4"/>
            <p:cNvSpPr/>
            <p:nvPr/>
          </p:nvSpPr>
          <p:spPr>
            <a:xfrm>
              <a:off x="3669975" y="3343400"/>
              <a:ext cx="249650" cy="453875"/>
            </a:xfrm>
            <a:custGeom>
              <a:avLst/>
              <a:gdLst/>
              <a:ahLst/>
              <a:cxnLst/>
              <a:rect l="l" t="t" r="r" b="b"/>
              <a:pathLst>
                <a:path w="9986" h="18155" extrusionOk="0">
                  <a:moveTo>
                    <a:pt x="152" y="192"/>
                  </a:moveTo>
                  <a:lnTo>
                    <a:pt x="9801" y="2472"/>
                  </a:lnTo>
                  <a:lnTo>
                    <a:pt x="9834" y="17979"/>
                  </a:lnTo>
                  <a:lnTo>
                    <a:pt x="187" y="16531"/>
                  </a:lnTo>
                  <a:lnTo>
                    <a:pt x="152" y="192"/>
                  </a:lnTo>
                  <a:close/>
                  <a:moveTo>
                    <a:pt x="1" y="0"/>
                  </a:moveTo>
                  <a:lnTo>
                    <a:pt x="37" y="16597"/>
                  </a:lnTo>
                  <a:lnTo>
                    <a:pt x="37" y="16661"/>
                  </a:lnTo>
                  <a:lnTo>
                    <a:pt x="9899" y="18141"/>
                  </a:lnTo>
                  <a:lnTo>
                    <a:pt x="9986" y="18154"/>
                  </a:lnTo>
                  <a:lnTo>
                    <a:pt x="9953" y="2413"/>
                  </a:lnTo>
                  <a:lnTo>
                    <a:pt x="9953" y="2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4"/>
            <p:cNvSpPr/>
            <p:nvPr/>
          </p:nvSpPr>
          <p:spPr>
            <a:xfrm>
              <a:off x="3294650" y="3240000"/>
              <a:ext cx="304450" cy="507450"/>
            </a:xfrm>
            <a:custGeom>
              <a:avLst/>
              <a:gdLst/>
              <a:ahLst/>
              <a:cxnLst/>
              <a:rect l="l" t="t" r="r" b="b"/>
              <a:pathLst>
                <a:path w="12178" h="20298" extrusionOk="0">
                  <a:moveTo>
                    <a:pt x="152" y="199"/>
                  </a:moveTo>
                  <a:lnTo>
                    <a:pt x="11991" y="3461"/>
                  </a:lnTo>
                  <a:lnTo>
                    <a:pt x="12027" y="20118"/>
                  </a:lnTo>
                  <a:lnTo>
                    <a:pt x="12027" y="20118"/>
                  </a:lnTo>
                  <a:lnTo>
                    <a:pt x="189" y="18027"/>
                  </a:lnTo>
                  <a:lnTo>
                    <a:pt x="152" y="199"/>
                  </a:lnTo>
                  <a:close/>
                  <a:moveTo>
                    <a:pt x="0" y="0"/>
                  </a:moveTo>
                  <a:lnTo>
                    <a:pt x="39" y="18089"/>
                  </a:lnTo>
                  <a:lnTo>
                    <a:pt x="39" y="18152"/>
                  </a:lnTo>
                  <a:lnTo>
                    <a:pt x="12177" y="20298"/>
                  </a:lnTo>
                  <a:lnTo>
                    <a:pt x="12141" y="3404"/>
                  </a:lnTo>
                  <a:lnTo>
                    <a:pt x="12141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4"/>
            <p:cNvSpPr/>
            <p:nvPr/>
          </p:nvSpPr>
          <p:spPr>
            <a:xfrm>
              <a:off x="3885325" y="339495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5" y="15946"/>
                  </a:lnTo>
                  <a:cubicBezTo>
                    <a:pt x="35" y="15987"/>
                    <a:pt x="68" y="16021"/>
                    <a:pt x="110" y="16021"/>
                  </a:cubicBezTo>
                  <a:cubicBezTo>
                    <a:pt x="152" y="16021"/>
                    <a:pt x="185" y="15987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4"/>
            <p:cNvSpPr/>
            <p:nvPr/>
          </p:nvSpPr>
          <p:spPr>
            <a:xfrm>
              <a:off x="3568250" y="331617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33" y="0"/>
                    <a:pt x="0" y="34"/>
                    <a:pt x="2" y="76"/>
                  </a:cubicBezTo>
                  <a:lnTo>
                    <a:pt x="37" y="16898"/>
                  </a:lnTo>
                  <a:cubicBezTo>
                    <a:pt x="37" y="16939"/>
                    <a:pt x="70" y="16974"/>
                    <a:pt x="113" y="16974"/>
                  </a:cubicBezTo>
                  <a:cubicBezTo>
                    <a:pt x="154" y="16974"/>
                    <a:pt x="188" y="16939"/>
                    <a:pt x="188" y="16898"/>
                  </a:cubicBezTo>
                  <a:lnTo>
                    <a:pt x="152" y="74"/>
                  </a:lnTo>
                  <a:cubicBezTo>
                    <a:pt x="151" y="34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4"/>
            <p:cNvSpPr/>
            <p:nvPr/>
          </p:nvSpPr>
          <p:spPr>
            <a:xfrm>
              <a:off x="732475" y="238125"/>
              <a:ext cx="2556750" cy="1931825"/>
            </a:xfrm>
            <a:custGeom>
              <a:avLst/>
              <a:gdLst/>
              <a:ahLst/>
              <a:cxnLst/>
              <a:rect l="l" t="t" r="r" b="b"/>
              <a:pathLst>
                <a:path w="102270" h="77273" extrusionOk="0">
                  <a:moveTo>
                    <a:pt x="102269" y="0"/>
                  </a:moveTo>
                  <a:lnTo>
                    <a:pt x="89418" y="9571"/>
                  </a:lnTo>
                  <a:lnTo>
                    <a:pt x="76611" y="19198"/>
                  </a:lnTo>
                  <a:lnTo>
                    <a:pt x="50998" y="38456"/>
                  </a:lnTo>
                  <a:lnTo>
                    <a:pt x="25477" y="57835"/>
                  </a:lnTo>
                  <a:lnTo>
                    <a:pt x="12717" y="67525"/>
                  </a:lnTo>
                  <a:lnTo>
                    <a:pt x="1" y="77273"/>
                  </a:lnTo>
                  <a:lnTo>
                    <a:pt x="12850" y="67701"/>
                  </a:lnTo>
                  <a:lnTo>
                    <a:pt x="25658" y="58074"/>
                  </a:lnTo>
                  <a:lnTo>
                    <a:pt x="51271" y="38817"/>
                  </a:lnTo>
                  <a:lnTo>
                    <a:pt x="76792" y="19439"/>
                  </a:lnTo>
                  <a:lnTo>
                    <a:pt x="89552" y="9747"/>
                  </a:lnTo>
                  <a:lnTo>
                    <a:pt x="102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4"/>
            <p:cNvSpPr/>
            <p:nvPr/>
          </p:nvSpPr>
          <p:spPr>
            <a:xfrm>
              <a:off x="2469575" y="286600"/>
              <a:ext cx="4256375" cy="2835700"/>
            </a:xfrm>
            <a:custGeom>
              <a:avLst/>
              <a:gdLst/>
              <a:ahLst/>
              <a:cxnLst/>
              <a:rect l="l" t="t" r="r" b="b"/>
              <a:pathLst>
                <a:path w="170255" h="113428" extrusionOk="0">
                  <a:moveTo>
                    <a:pt x="0" y="1"/>
                  </a:moveTo>
                  <a:lnTo>
                    <a:pt x="21221" y="14270"/>
                  </a:lnTo>
                  <a:lnTo>
                    <a:pt x="42481" y="28482"/>
                  </a:lnTo>
                  <a:lnTo>
                    <a:pt x="85002" y="56902"/>
                  </a:lnTo>
                  <a:lnTo>
                    <a:pt x="127608" y="85196"/>
                  </a:lnTo>
                  <a:lnTo>
                    <a:pt x="148911" y="99341"/>
                  </a:lnTo>
                  <a:lnTo>
                    <a:pt x="170255" y="113427"/>
                  </a:lnTo>
                  <a:lnTo>
                    <a:pt x="149034" y="99158"/>
                  </a:lnTo>
                  <a:lnTo>
                    <a:pt x="127775" y="84946"/>
                  </a:lnTo>
                  <a:lnTo>
                    <a:pt x="85253" y="56526"/>
                  </a:lnTo>
                  <a:lnTo>
                    <a:pt x="42647" y="28232"/>
                  </a:lnTo>
                  <a:lnTo>
                    <a:pt x="21343" y="140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4"/>
            <p:cNvSpPr/>
            <p:nvPr/>
          </p:nvSpPr>
          <p:spPr>
            <a:xfrm>
              <a:off x="912750" y="3275075"/>
              <a:ext cx="5605800" cy="842375"/>
            </a:xfrm>
            <a:custGeom>
              <a:avLst/>
              <a:gdLst/>
              <a:ahLst/>
              <a:cxnLst/>
              <a:rect l="l" t="t" r="r" b="b"/>
              <a:pathLst>
                <a:path w="224232" h="33695" extrusionOk="0">
                  <a:moveTo>
                    <a:pt x="224232" y="1"/>
                  </a:moveTo>
                  <a:lnTo>
                    <a:pt x="196186" y="4103"/>
                  </a:lnTo>
                  <a:lnTo>
                    <a:pt x="168151" y="8276"/>
                  </a:lnTo>
                  <a:lnTo>
                    <a:pt x="112083" y="16625"/>
                  </a:lnTo>
                  <a:lnTo>
                    <a:pt x="56036" y="25124"/>
                  </a:lnTo>
                  <a:lnTo>
                    <a:pt x="28013" y="29374"/>
                  </a:lnTo>
                  <a:lnTo>
                    <a:pt x="0" y="33695"/>
                  </a:lnTo>
                  <a:lnTo>
                    <a:pt x="28046" y="29592"/>
                  </a:lnTo>
                  <a:lnTo>
                    <a:pt x="56081" y="25419"/>
                  </a:lnTo>
                  <a:lnTo>
                    <a:pt x="112149" y="17072"/>
                  </a:lnTo>
                  <a:lnTo>
                    <a:pt x="168196" y="8573"/>
                  </a:lnTo>
                  <a:lnTo>
                    <a:pt x="196219" y="4323"/>
                  </a:lnTo>
                  <a:lnTo>
                    <a:pt x="2242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4"/>
            <p:cNvSpPr/>
            <p:nvPr/>
          </p:nvSpPr>
          <p:spPr>
            <a:xfrm>
              <a:off x="2399975" y="4964925"/>
              <a:ext cx="4599750" cy="505100"/>
            </a:xfrm>
            <a:custGeom>
              <a:avLst/>
              <a:gdLst/>
              <a:ahLst/>
              <a:cxnLst/>
              <a:rect l="l" t="t" r="r" b="b"/>
              <a:pathLst>
                <a:path w="183990" h="20204" extrusionOk="0">
                  <a:moveTo>
                    <a:pt x="183750" y="1"/>
                  </a:moveTo>
                  <a:cubicBezTo>
                    <a:pt x="183742" y="1"/>
                    <a:pt x="183734" y="1"/>
                    <a:pt x="183725" y="2"/>
                  </a:cubicBezTo>
                  <a:lnTo>
                    <a:pt x="0" y="20203"/>
                  </a:lnTo>
                  <a:lnTo>
                    <a:pt x="183774" y="451"/>
                  </a:lnTo>
                  <a:lnTo>
                    <a:pt x="183776" y="451"/>
                  </a:lnTo>
                  <a:cubicBezTo>
                    <a:pt x="183900" y="438"/>
                    <a:pt x="183990" y="326"/>
                    <a:pt x="183975" y="202"/>
                  </a:cubicBezTo>
                  <a:cubicBezTo>
                    <a:pt x="183963" y="86"/>
                    <a:pt x="183864" y="1"/>
                    <a:pt x="183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4"/>
            <p:cNvSpPr/>
            <p:nvPr/>
          </p:nvSpPr>
          <p:spPr>
            <a:xfrm>
              <a:off x="619950" y="5078100"/>
              <a:ext cx="3263475" cy="398600"/>
            </a:xfrm>
            <a:custGeom>
              <a:avLst/>
              <a:gdLst/>
              <a:ahLst/>
              <a:cxnLst/>
              <a:rect l="l" t="t" r="r" b="b"/>
              <a:pathLst>
                <a:path w="130539" h="15944" extrusionOk="0">
                  <a:moveTo>
                    <a:pt x="239" y="1"/>
                  </a:moveTo>
                  <a:cubicBezTo>
                    <a:pt x="125" y="1"/>
                    <a:pt x="27" y="86"/>
                    <a:pt x="14" y="200"/>
                  </a:cubicBezTo>
                  <a:cubicBezTo>
                    <a:pt x="0" y="322"/>
                    <a:pt x="85" y="434"/>
                    <a:pt x="207" y="451"/>
                  </a:cubicBezTo>
                  <a:lnTo>
                    <a:pt x="130539" y="15943"/>
                  </a:lnTo>
                  <a:lnTo>
                    <a:pt x="261" y="2"/>
                  </a:lnTo>
                  <a:cubicBezTo>
                    <a:pt x="253" y="1"/>
                    <a:pt x="246" y="1"/>
                    <a:pt x="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4"/>
            <p:cNvSpPr/>
            <p:nvPr/>
          </p:nvSpPr>
          <p:spPr>
            <a:xfrm>
              <a:off x="6367575" y="671825"/>
              <a:ext cx="11525" cy="3569325"/>
            </a:xfrm>
            <a:custGeom>
              <a:avLst/>
              <a:gdLst/>
              <a:ahLst/>
              <a:cxnLst/>
              <a:rect l="l" t="t" r="r" b="b"/>
              <a:pathLst>
                <a:path w="461" h="142773" extrusionOk="0">
                  <a:moveTo>
                    <a:pt x="230" y="0"/>
                  </a:moveTo>
                  <a:lnTo>
                    <a:pt x="4" y="142540"/>
                  </a:lnTo>
                  <a:cubicBezTo>
                    <a:pt x="0" y="142667"/>
                    <a:pt x="103" y="142773"/>
                    <a:pt x="230" y="142773"/>
                  </a:cubicBezTo>
                  <a:cubicBezTo>
                    <a:pt x="358" y="142773"/>
                    <a:pt x="460" y="142667"/>
                    <a:pt x="458" y="142540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4"/>
            <p:cNvSpPr/>
            <p:nvPr/>
          </p:nvSpPr>
          <p:spPr>
            <a:xfrm>
              <a:off x="938975" y="924525"/>
              <a:ext cx="15075" cy="4355700"/>
            </a:xfrm>
            <a:custGeom>
              <a:avLst/>
              <a:gdLst/>
              <a:ahLst/>
              <a:cxnLst/>
              <a:rect l="l" t="t" r="r" b="b"/>
              <a:pathLst>
                <a:path w="603" h="174228" extrusionOk="0">
                  <a:moveTo>
                    <a:pt x="302" y="0"/>
                  </a:moveTo>
                  <a:lnTo>
                    <a:pt x="155" y="21779"/>
                  </a:lnTo>
                  <a:lnTo>
                    <a:pt x="102" y="43558"/>
                  </a:lnTo>
                  <a:lnTo>
                    <a:pt x="0" y="87114"/>
                  </a:lnTo>
                  <a:lnTo>
                    <a:pt x="101" y="130671"/>
                  </a:lnTo>
                  <a:lnTo>
                    <a:pt x="154" y="152450"/>
                  </a:lnTo>
                  <a:lnTo>
                    <a:pt x="302" y="174227"/>
                  </a:lnTo>
                  <a:lnTo>
                    <a:pt x="450" y="152450"/>
                  </a:lnTo>
                  <a:lnTo>
                    <a:pt x="502" y="130671"/>
                  </a:lnTo>
                  <a:lnTo>
                    <a:pt x="603" y="87114"/>
                  </a:lnTo>
                  <a:lnTo>
                    <a:pt x="502" y="43558"/>
                  </a:lnTo>
                  <a:lnTo>
                    <a:pt x="448" y="2177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6" name="Google Shape;8226;p34"/>
          <p:cNvSpPr/>
          <p:nvPr/>
        </p:nvSpPr>
        <p:spPr>
          <a:xfrm>
            <a:off x="7481750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3304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8" name="Google Shape;13088;p47"/>
          <p:cNvSpPr txBox="1">
            <a:spLocks noGrp="1"/>
          </p:cNvSpPr>
          <p:nvPr>
            <p:ph type="title"/>
          </p:nvPr>
        </p:nvSpPr>
        <p:spPr>
          <a:xfrm>
            <a:off x="1768225" y="206662"/>
            <a:ext cx="560755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Sơ</a:t>
            </a:r>
            <a:r>
              <a:rPr lang="en-US" sz="1800" b="1" dirty="0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 </a:t>
            </a:r>
            <a:r>
              <a:rPr lang="en-US" sz="1800" b="1" dirty="0" err="1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đồ</a:t>
            </a:r>
            <a:r>
              <a:rPr lang="en-US" sz="1800" b="1" dirty="0">
                <a:effectLst/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 </a:t>
            </a:r>
            <a:r>
              <a:rPr lang="en-US" dirty="0">
                <a:latin typeface="+mj-lt"/>
                <a:ea typeface="SimSun" panose="02010600030101010101" pitchFamily="2" charset="-122"/>
                <a:cs typeface="Palatino Linotype" panose="02040502050505030304" pitchFamily="18" charset="0"/>
              </a:rPr>
              <a:t>ERD</a:t>
            </a:r>
            <a:endParaRPr dirty="0">
              <a:latin typeface="+mj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A5E838-806A-6CA0-280D-81791438A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6245" y="907658"/>
            <a:ext cx="5731510" cy="3699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431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0" name="Google Shape;7940;p34"/>
          <p:cNvSpPr txBox="1">
            <a:spLocks noGrp="1"/>
          </p:cNvSpPr>
          <p:nvPr>
            <p:ph type="title"/>
          </p:nvPr>
        </p:nvSpPr>
        <p:spPr>
          <a:xfrm>
            <a:off x="5451075" y="1756813"/>
            <a:ext cx="2743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Kiểm</a:t>
            </a:r>
            <a:r>
              <a:rPr lang="en-US" dirty="0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thử</a:t>
            </a:r>
            <a:endParaRPr lang="en-US" dirty="0"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942" name="Google Shape;7942;p34"/>
          <p:cNvSpPr txBox="1">
            <a:spLocks noGrp="1"/>
          </p:cNvSpPr>
          <p:nvPr>
            <p:ph type="title" idx="2"/>
          </p:nvPr>
        </p:nvSpPr>
        <p:spPr>
          <a:xfrm>
            <a:off x="5635325" y="1284092"/>
            <a:ext cx="1715400" cy="10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7943" name="Google Shape;7943;p34"/>
          <p:cNvGrpSpPr/>
          <p:nvPr/>
        </p:nvGrpSpPr>
        <p:grpSpPr>
          <a:xfrm>
            <a:off x="-2218175" y="-47537"/>
            <a:ext cx="6379775" cy="5238575"/>
            <a:chOff x="619950" y="238125"/>
            <a:chExt cx="6379775" cy="5238575"/>
          </a:xfrm>
        </p:grpSpPr>
        <p:sp>
          <p:nvSpPr>
            <p:cNvPr id="7944" name="Google Shape;7944;p34"/>
            <p:cNvSpPr/>
            <p:nvPr/>
          </p:nvSpPr>
          <p:spPr>
            <a:xfrm>
              <a:off x="3021425" y="918700"/>
              <a:ext cx="11525" cy="2891025"/>
            </a:xfrm>
            <a:custGeom>
              <a:avLst/>
              <a:gdLst/>
              <a:ahLst/>
              <a:cxnLst/>
              <a:rect l="l" t="t" r="r" b="b"/>
              <a:pathLst>
                <a:path w="461" h="115641" extrusionOk="0">
                  <a:moveTo>
                    <a:pt x="231" y="1"/>
                  </a:moveTo>
                  <a:cubicBezTo>
                    <a:pt x="104" y="1"/>
                    <a:pt x="1" y="106"/>
                    <a:pt x="5" y="233"/>
                  </a:cubicBezTo>
                  <a:lnTo>
                    <a:pt x="5" y="115415"/>
                  </a:lnTo>
                  <a:cubicBezTo>
                    <a:pt x="5" y="115539"/>
                    <a:pt x="107" y="115641"/>
                    <a:pt x="231" y="115641"/>
                  </a:cubicBezTo>
                  <a:cubicBezTo>
                    <a:pt x="356" y="115641"/>
                    <a:pt x="458" y="115539"/>
                    <a:pt x="457" y="115413"/>
                  </a:cubicBezTo>
                  <a:lnTo>
                    <a:pt x="457" y="233"/>
                  </a:lnTo>
                  <a:cubicBezTo>
                    <a:pt x="461" y="106"/>
                    <a:pt x="359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34"/>
            <p:cNvSpPr/>
            <p:nvPr/>
          </p:nvSpPr>
          <p:spPr>
            <a:xfrm>
              <a:off x="3254225" y="940100"/>
              <a:ext cx="11475" cy="2870150"/>
            </a:xfrm>
            <a:custGeom>
              <a:avLst/>
              <a:gdLst/>
              <a:ahLst/>
              <a:cxnLst/>
              <a:rect l="l" t="t" r="r" b="b"/>
              <a:pathLst>
                <a:path w="459" h="114806" extrusionOk="0">
                  <a:moveTo>
                    <a:pt x="230" y="1"/>
                  </a:moveTo>
                  <a:cubicBezTo>
                    <a:pt x="102" y="1"/>
                    <a:pt x="0" y="107"/>
                    <a:pt x="3" y="233"/>
                  </a:cubicBezTo>
                  <a:lnTo>
                    <a:pt x="3" y="114580"/>
                  </a:lnTo>
                  <a:cubicBezTo>
                    <a:pt x="3" y="114704"/>
                    <a:pt x="104" y="114806"/>
                    <a:pt x="230" y="114806"/>
                  </a:cubicBezTo>
                  <a:cubicBezTo>
                    <a:pt x="354" y="114806"/>
                    <a:pt x="456" y="114704"/>
                    <a:pt x="456" y="114580"/>
                  </a:cubicBezTo>
                  <a:lnTo>
                    <a:pt x="456" y="233"/>
                  </a:lnTo>
                  <a:cubicBezTo>
                    <a:pt x="458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34"/>
            <p:cNvSpPr/>
            <p:nvPr/>
          </p:nvSpPr>
          <p:spPr>
            <a:xfrm>
              <a:off x="1086800" y="3781300"/>
              <a:ext cx="5386275" cy="493325"/>
            </a:xfrm>
            <a:custGeom>
              <a:avLst/>
              <a:gdLst/>
              <a:ahLst/>
              <a:cxnLst/>
              <a:rect l="l" t="t" r="r" b="b"/>
              <a:pathLst>
                <a:path w="215451" h="19733" extrusionOk="0">
                  <a:moveTo>
                    <a:pt x="81852" y="459"/>
                  </a:moveTo>
                  <a:lnTo>
                    <a:pt x="214997" y="18876"/>
                  </a:lnTo>
                  <a:lnTo>
                    <a:pt x="214997" y="19217"/>
                  </a:lnTo>
                  <a:lnTo>
                    <a:pt x="81825" y="2165"/>
                  </a:lnTo>
                  <a:lnTo>
                    <a:pt x="81796" y="2161"/>
                  </a:lnTo>
                  <a:lnTo>
                    <a:pt x="452" y="13076"/>
                  </a:lnTo>
                  <a:lnTo>
                    <a:pt x="452" y="12563"/>
                  </a:lnTo>
                  <a:cubicBezTo>
                    <a:pt x="4866" y="11935"/>
                    <a:pt x="78203" y="1002"/>
                    <a:pt x="81852" y="459"/>
                  </a:cubicBezTo>
                  <a:close/>
                  <a:moveTo>
                    <a:pt x="81851" y="0"/>
                  </a:moveTo>
                  <a:lnTo>
                    <a:pt x="81818" y="6"/>
                  </a:lnTo>
                  <a:cubicBezTo>
                    <a:pt x="81009" y="126"/>
                    <a:pt x="926" y="12065"/>
                    <a:pt x="203" y="12142"/>
                  </a:cubicBezTo>
                  <a:lnTo>
                    <a:pt x="0" y="12161"/>
                  </a:lnTo>
                  <a:lnTo>
                    <a:pt x="0" y="13594"/>
                  </a:lnTo>
                  <a:lnTo>
                    <a:pt x="81798" y="2618"/>
                  </a:lnTo>
                  <a:lnTo>
                    <a:pt x="215195" y="19699"/>
                  </a:lnTo>
                  <a:lnTo>
                    <a:pt x="215450" y="19732"/>
                  </a:lnTo>
                  <a:lnTo>
                    <a:pt x="215450" y="18482"/>
                  </a:lnTo>
                  <a:lnTo>
                    <a:pt x="81882" y="6"/>
                  </a:lnTo>
                  <a:lnTo>
                    <a:pt x="818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34"/>
            <p:cNvSpPr/>
            <p:nvPr/>
          </p:nvSpPr>
          <p:spPr>
            <a:xfrm>
              <a:off x="1103575" y="3836250"/>
              <a:ext cx="5352725" cy="455050"/>
            </a:xfrm>
            <a:custGeom>
              <a:avLst/>
              <a:gdLst/>
              <a:ahLst/>
              <a:cxnLst/>
              <a:rect l="l" t="t" r="r" b="b"/>
              <a:pathLst>
                <a:path w="214109" h="18202" extrusionOk="0">
                  <a:moveTo>
                    <a:pt x="81127" y="383"/>
                  </a:moveTo>
                  <a:lnTo>
                    <a:pt x="213728" y="17365"/>
                  </a:lnTo>
                  <a:lnTo>
                    <a:pt x="213728" y="17773"/>
                  </a:lnTo>
                  <a:lnTo>
                    <a:pt x="81049" y="2149"/>
                  </a:lnTo>
                  <a:lnTo>
                    <a:pt x="379" y="11793"/>
                  </a:lnTo>
                  <a:lnTo>
                    <a:pt x="379" y="11212"/>
                  </a:lnTo>
                  <a:cubicBezTo>
                    <a:pt x="4441" y="10687"/>
                    <a:pt x="77594" y="858"/>
                    <a:pt x="81127" y="383"/>
                  </a:cubicBezTo>
                  <a:close/>
                  <a:moveTo>
                    <a:pt x="81125" y="1"/>
                  </a:moveTo>
                  <a:lnTo>
                    <a:pt x="81100" y="5"/>
                  </a:lnTo>
                  <a:cubicBezTo>
                    <a:pt x="80298" y="112"/>
                    <a:pt x="848" y="10788"/>
                    <a:pt x="171" y="10857"/>
                  </a:cubicBezTo>
                  <a:lnTo>
                    <a:pt x="0" y="10874"/>
                  </a:lnTo>
                  <a:lnTo>
                    <a:pt x="0" y="12223"/>
                  </a:lnTo>
                  <a:lnTo>
                    <a:pt x="81050" y="2529"/>
                  </a:lnTo>
                  <a:lnTo>
                    <a:pt x="213895" y="18176"/>
                  </a:lnTo>
                  <a:lnTo>
                    <a:pt x="214108" y="18202"/>
                  </a:lnTo>
                  <a:lnTo>
                    <a:pt x="214108" y="17031"/>
                  </a:lnTo>
                  <a:lnTo>
                    <a:pt x="81149" y="5"/>
                  </a:lnTo>
                  <a:lnTo>
                    <a:pt x="81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34"/>
            <p:cNvSpPr/>
            <p:nvPr/>
          </p:nvSpPr>
          <p:spPr>
            <a:xfrm>
              <a:off x="1136600" y="3890075"/>
              <a:ext cx="5286625" cy="416525"/>
            </a:xfrm>
            <a:custGeom>
              <a:avLst/>
              <a:gdLst/>
              <a:ahLst/>
              <a:cxnLst/>
              <a:rect l="l" t="t" r="r" b="b"/>
              <a:pathLst>
                <a:path w="211465" h="16661" extrusionOk="0">
                  <a:moveTo>
                    <a:pt x="79705" y="372"/>
                  </a:moveTo>
                  <a:lnTo>
                    <a:pt x="211089" y="15837"/>
                  </a:lnTo>
                  <a:lnTo>
                    <a:pt x="211089" y="16241"/>
                  </a:lnTo>
                  <a:lnTo>
                    <a:pt x="79654" y="2120"/>
                  </a:lnTo>
                  <a:lnTo>
                    <a:pt x="376" y="10444"/>
                  </a:lnTo>
                  <a:lnTo>
                    <a:pt x="376" y="9868"/>
                  </a:lnTo>
                  <a:cubicBezTo>
                    <a:pt x="4387" y="9399"/>
                    <a:pt x="76604" y="748"/>
                    <a:pt x="79705" y="372"/>
                  </a:cubicBezTo>
                  <a:close/>
                  <a:moveTo>
                    <a:pt x="79704" y="0"/>
                  </a:moveTo>
                  <a:cubicBezTo>
                    <a:pt x="78916" y="94"/>
                    <a:pt x="840" y="9446"/>
                    <a:pt x="170" y="9514"/>
                  </a:cubicBezTo>
                  <a:lnTo>
                    <a:pt x="1" y="9529"/>
                  </a:lnTo>
                  <a:lnTo>
                    <a:pt x="1" y="10861"/>
                  </a:lnTo>
                  <a:lnTo>
                    <a:pt x="79654" y="2492"/>
                  </a:lnTo>
                  <a:lnTo>
                    <a:pt x="211257" y="16638"/>
                  </a:lnTo>
                  <a:lnTo>
                    <a:pt x="211464" y="16660"/>
                  </a:lnTo>
                  <a:lnTo>
                    <a:pt x="211464" y="15506"/>
                  </a:lnTo>
                  <a:lnTo>
                    <a:pt x="79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34"/>
            <p:cNvSpPr/>
            <p:nvPr/>
          </p:nvSpPr>
          <p:spPr>
            <a:xfrm>
              <a:off x="1216075" y="3943075"/>
              <a:ext cx="5207150" cy="448650"/>
            </a:xfrm>
            <a:custGeom>
              <a:avLst/>
              <a:gdLst/>
              <a:ahLst/>
              <a:cxnLst/>
              <a:rect l="l" t="t" r="r" b="b"/>
              <a:pathLst>
                <a:path w="208286" h="17946" extrusionOk="0">
                  <a:moveTo>
                    <a:pt x="76475" y="372"/>
                  </a:moveTo>
                  <a:lnTo>
                    <a:pt x="207912" y="14499"/>
                  </a:lnTo>
                  <a:lnTo>
                    <a:pt x="207912" y="17530"/>
                  </a:lnTo>
                  <a:lnTo>
                    <a:pt x="76180" y="4117"/>
                  </a:lnTo>
                  <a:lnTo>
                    <a:pt x="374" y="12794"/>
                  </a:lnTo>
                  <a:lnTo>
                    <a:pt x="374" y="8367"/>
                  </a:lnTo>
                  <a:lnTo>
                    <a:pt x="76475" y="372"/>
                  </a:lnTo>
                  <a:close/>
                  <a:moveTo>
                    <a:pt x="76475" y="1"/>
                  </a:moveTo>
                  <a:lnTo>
                    <a:pt x="168" y="8011"/>
                  </a:lnTo>
                  <a:lnTo>
                    <a:pt x="1" y="8029"/>
                  </a:lnTo>
                  <a:lnTo>
                    <a:pt x="1" y="13214"/>
                  </a:lnTo>
                  <a:lnTo>
                    <a:pt x="76183" y="4491"/>
                  </a:lnTo>
                  <a:lnTo>
                    <a:pt x="208079" y="17925"/>
                  </a:lnTo>
                  <a:lnTo>
                    <a:pt x="208285" y="17945"/>
                  </a:lnTo>
                  <a:lnTo>
                    <a:pt x="208285" y="14162"/>
                  </a:lnTo>
                  <a:lnTo>
                    <a:pt x="76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34"/>
            <p:cNvSpPr/>
            <p:nvPr/>
          </p:nvSpPr>
          <p:spPr>
            <a:xfrm>
              <a:off x="1220400" y="4047675"/>
              <a:ext cx="5198425" cy="341875"/>
            </a:xfrm>
            <a:custGeom>
              <a:avLst/>
              <a:gdLst/>
              <a:ahLst/>
              <a:cxnLst/>
              <a:rect l="l" t="t" r="r" b="b"/>
              <a:pathLst>
                <a:path w="207937" h="13675" extrusionOk="0">
                  <a:moveTo>
                    <a:pt x="76016" y="239"/>
                  </a:moveTo>
                  <a:lnTo>
                    <a:pt x="172756" y="10093"/>
                  </a:lnTo>
                  <a:lnTo>
                    <a:pt x="76015" y="908"/>
                  </a:lnTo>
                  <a:lnTo>
                    <a:pt x="3577" y="8699"/>
                  </a:lnTo>
                  <a:lnTo>
                    <a:pt x="2130" y="8699"/>
                  </a:lnTo>
                  <a:lnTo>
                    <a:pt x="76016" y="239"/>
                  </a:lnTo>
                  <a:close/>
                  <a:moveTo>
                    <a:pt x="76015" y="0"/>
                  </a:moveTo>
                  <a:lnTo>
                    <a:pt x="1" y="8701"/>
                  </a:lnTo>
                  <a:lnTo>
                    <a:pt x="14" y="8941"/>
                  </a:lnTo>
                  <a:lnTo>
                    <a:pt x="3591" y="8940"/>
                  </a:lnTo>
                  <a:lnTo>
                    <a:pt x="76018" y="1147"/>
                  </a:lnTo>
                  <a:lnTo>
                    <a:pt x="207914" y="13674"/>
                  </a:lnTo>
                  <a:lnTo>
                    <a:pt x="207937" y="13434"/>
                  </a:lnTo>
                  <a:lnTo>
                    <a:pt x="7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34"/>
            <p:cNvSpPr/>
            <p:nvPr/>
          </p:nvSpPr>
          <p:spPr>
            <a:xfrm>
              <a:off x="2992125" y="4070325"/>
              <a:ext cx="270875" cy="1068600"/>
            </a:xfrm>
            <a:custGeom>
              <a:avLst/>
              <a:gdLst/>
              <a:ahLst/>
              <a:cxnLst/>
              <a:rect l="l" t="t" r="r" b="b"/>
              <a:pathLst>
                <a:path w="10835" h="42744" extrusionOk="0">
                  <a:moveTo>
                    <a:pt x="5147" y="241"/>
                  </a:moveTo>
                  <a:lnTo>
                    <a:pt x="10592" y="772"/>
                  </a:lnTo>
                  <a:lnTo>
                    <a:pt x="10592" y="2989"/>
                  </a:lnTo>
                  <a:lnTo>
                    <a:pt x="9662" y="2989"/>
                  </a:lnTo>
                  <a:lnTo>
                    <a:pt x="9662" y="42193"/>
                  </a:lnTo>
                  <a:lnTo>
                    <a:pt x="4891" y="42504"/>
                  </a:lnTo>
                  <a:lnTo>
                    <a:pt x="1123" y="42256"/>
                  </a:lnTo>
                  <a:lnTo>
                    <a:pt x="1123" y="2607"/>
                  </a:lnTo>
                  <a:lnTo>
                    <a:pt x="243" y="2607"/>
                  </a:lnTo>
                  <a:lnTo>
                    <a:pt x="243" y="771"/>
                  </a:lnTo>
                  <a:lnTo>
                    <a:pt x="5147" y="241"/>
                  </a:lnTo>
                  <a:close/>
                  <a:moveTo>
                    <a:pt x="5146" y="1"/>
                  </a:moveTo>
                  <a:lnTo>
                    <a:pt x="1" y="554"/>
                  </a:lnTo>
                  <a:lnTo>
                    <a:pt x="1" y="2849"/>
                  </a:lnTo>
                  <a:lnTo>
                    <a:pt x="882" y="2849"/>
                  </a:lnTo>
                  <a:lnTo>
                    <a:pt x="882" y="42482"/>
                  </a:lnTo>
                  <a:lnTo>
                    <a:pt x="4891" y="42744"/>
                  </a:lnTo>
                  <a:lnTo>
                    <a:pt x="9790" y="42426"/>
                  </a:lnTo>
                  <a:lnTo>
                    <a:pt x="9904" y="42419"/>
                  </a:lnTo>
                  <a:lnTo>
                    <a:pt x="9904" y="3231"/>
                  </a:lnTo>
                  <a:lnTo>
                    <a:pt x="10834" y="3231"/>
                  </a:lnTo>
                  <a:lnTo>
                    <a:pt x="10834" y="553"/>
                  </a:lnTo>
                  <a:lnTo>
                    <a:pt x="51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34"/>
            <p:cNvSpPr/>
            <p:nvPr/>
          </p:nvSpPr>
          <p:spPr>
            <a:xfrm>
              <a:off x="1248450" y="4180050"/>
              <a:ext cx="1991425" cy="163575"/>
            </a:xfrm>
            <a:custGeom>
              <a:avLst/>
              <a:gdLst/>
              <a:ahLst/>
              <a:cxnLst/>
              <a:rect l="l" t="t" r="r" b="b"/>
              <a:pathLst>
                <a:path w="79657" h="6543" extrusionOk="0">
                  <a:moveTo>
                    <a:pt x="74897" y="1"/>
                  </a:moveTo>
                  <a:lnTo>
                    <a:pt x="113" y="6301"/>
                  </a:lnTo>
                  <a:cubicBezTo>
                    <a:pt x="48" y="6306"/>
                    <a:pt x="0" y="6361"/>
                    <a:pt x="3" y="6426"/>
                  </a:cubicBezTo>
                  <a:cubicBezTo>
                    <a:pt x="6" y="6491"/>
                    <a:pt x="58" y="6541"/>
                    <a:pt x="123" y="6542"/>
                  </a:cubicBezTo>
                  <a:cubicBezTo>
                    <a:pt x="126" y="6542"/>
                    <a:pt x="130" y="6541"/>
                    <a:pt x="134" y="6541"/>
                  </a:cubicBezTo>
                  <a:lnTo>
                    <a:pt x="74897" y="243"/>
                  </a:lnTo>
                  <a:lnTo>
                    <a:pt x="79520" y="624"/>
                  </a:lnTo>
                  <a:cubicBezTo>
                    <a:pt x="79521" y="624"/>
                    <a:pt x="79522" y="624"/>
                    <a:pt x="79523" y="624"/>
                  </a:cubicBezTo>
                  <a:cubicBezTo>
                    <a:pt x="79593" y="624"/>
                    <a:pt x="79646" y="579"/>
                    <a:pt x="79651" y="513"/>
                  </a:cubicBezTo>
                  <a:cubicBezTo>
                    <a:pt x="79656" y="447"/>
                    <a:pt x="79607" y="389"/>
                    <a:pt x="79541" y="383"/>
                  </a:cubicBezTo>
                  <a:lnTo>
                    <a:pt x="74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34"/>
            <p:cNvSpPr/>
            <p:nvPr/>
          </p:nvSpPr>
          <p:spPr>
            <a:xfrm>
              <a:off x="1248450" y="4206025"/>
              <a:ext cx="1991425" cy="155075"/>
            </a:xfrm>
            <a:custGeom>
              <a:avLst/>
              <a:gdLst/>
              <a:ahLst/>
              <a:cxnLst/>
              <a:rect l="l" t="t" r="r" b="b"/>
              <a:pathLst>
                <a:path w="79657" h="6203" extrusionOk="0">
                  <a:moveTo>
                    <a:pt x="74897" y="0"/>
                  </a:moveTo>
                  <a:lnTo>
                    <a:pt x="113" y="5961"/>
                  </a:lnTo>
                  <a:cubicBezTo>
                    <a:pt x="49" y="5967"/>
                    <a:pt x="0" y="6021"/>
                    <a:pt x="3" y="6086"/>
                  </a:cubicBezTo>
                  <a:cubicBezTo>
                    <a:pt x="6" y="6151"/>
                    <a:pt x="58" y="6201"/>
                    <a:pt x="123" y="6202"/>
                  </a:cubicBezTo>
                  <a:cubicBezTo>
                    <a:pt x="126" y="6202"/>
                    <a:pt x="129" y="6201"/>
                    <a:pt x="132" y="6201"/>
                  </a:cubicBezTo>
                  <a:lnTo>
                    <a:pt x="74896" y="242"/>
                  </a:lnTo>
                  <a:lnTo>
                    <a:pt x="79520" y="624"/>
                  </a:lnTo>
                  <a:cubicBezTo>
                    <a:pt x="79523" y="624"/>
                    <a:pt x="79527" y="624"/>
                    <a:pt x="79530" y="624"/>
                  </a:cubicBezTo>
                  <a:cubicBezTo>
                    <a:pt x="79592" y="624"/>
                    <a:pt x="79646" y="577"/>
                    <a:pt x="79651" y="513"/>
                  </a:cubicBezTo>
                  <a:cubicBezTo>
                    <a:pt x="79656" y="447"/>
                    <a:pt x="79606" y="389"/>
                    <a:pt x="79540" y="384"/>
                  </a:cubicBezTo>
                  <a:lnTo>
                    <a:pt x="748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34"/>
            <p:cNvSpPr/>
            <p:nvPr/>
          </p:nvSpPr>
          <p:spPr>
            <a:xfrm>
              <a:off x="3014275" y="5037050"/>
              <a:ext cx="225350" cy="6050"/>
            </a:xfrm>
            <a:custGeom>
              <a:avLst/>
              <a:gdLst/>
              <a:ahLst/>
              <a:cxnLst/>
              <a:rect l="l" t="t" r="r" b="b"/>
              <a:pathLst>
                <a:path w="9014" h="242" extrusionOk="0">
                  <a:moveTo>
                    <a:pt x="117" y="0"/>
                  </a:moveTo>
                  <a:cubicBezTo>
                    <a:pt x="52" y="3"/>
                    <a:pt x="0" y="56"/>
                    <a:pt x="0" y="120"/>
                  </a:cubicBezTo>
                  <a:cubicBezTo>
                    <a:pt x="0" y="186"/>
                    <a:pt x="52" y="239"/>
                    <a:pt x="117" y="242"/>
                  </a:cubicBezTo>
                  <a:lnTo>
                    <a:pt x="8896" y="242"/>
                  </a:lnTo>
                  <a:cubicBezTo>
                    <a:pt x="8962" y="239"/>
                    <a:pt x="9014" y="186"/>
                    <a:pt x="9014" y="120"/>
                  </a:cubicBezTo>
                  <a:cubicBezTo>
                    <a:pt x="9014" y="56"/>
                    <a:pt x="8962" y="3"/>
                    <a:pt x="8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34"/>
            <p:cNvSpPr/>
            <p:nvPr/>
          </p:nvSpPr>
          <p:spPr>
            <a:xfrm>
              <a:off x="3118025" y="4205925"/>
              <a:ext cx="6175" cy="837175"/>
            </a:xfrm>
            <a:custGeom>
              <a:avLst/>
              <a:gdLst/>
              <a:ahLst/>
              <a:cxnLst/>
              <a:rect l="l" t="t" r="r" b="b"/>
              <a:pathLst>
                <a:path w="247" h="33487" extrusionOk="0">
                  <a:moveTo>
                    <a:pt x="123" y="0"/>
                  </a:moveTo>
                  <a:cubicBezTo>
                    <a:pt x="55" y="0"/>
                    <a:pt x="0" y="57"/>
                    <a:pt x="3" y="125"/>
                  </a:cubicBezTo>
                  <a:lnTo>
                    <a:pt x="3" y="33365"/>
                  </a:lnTo>
                  <a:cubicBezTo>
                    <a:pt x="2" y="33433"/>
                    <a:pt x="56" y="33487"/>
                    <a:pt x="123" y="33487"/>
                  </a:cubicBezTo>
                  <a:cubicBezTo>
                    <a:pt x="191" y="33487"/>
                    <a:pt x="243" y="33433"/>
                    <a:pt x="243" y="33365"/>
                  </a:cubicBezTo>
                  <a:lnTo>
                    <a:pt x="243" y="125"/>
                  </a:lnTo>
                  <a:cubicBezTo>
                    <a:pt x="246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34"/>
            <p:cNvSpPr/>
            <p:nvPr/>
          </p:nvSpPr>
          <p:spPr>
            <a:xfrm>
              <a:off x="1241350" y="4265025"/>
              <a:ext cx="1778825" cy="851650"/>
            </a:xfrm>
            <a:custGeom>
              <a:avLst/>
              <a:gdLst/>
              <a:ahLst/>
              <a:cxnLst/>
              <a:rect l="l" t="t" r="r" b="b"/>
              <a:pathLst>
                <a:path w="71153" h="34066" extrusionOk="0">
                  <a:moveTo>
                    <a:pt x="123" y="0"/>
                  </a:moveTo>
                  <a:cubicBezTo>
                    <a:pt x="56" y="0"/>
                    <a:pt x="0" y="57"/>
                    <a:pt x="3" y="126"/>
                  </a:cubicBezTo>
                  <a:lnTo>
                    <a:pt x="3" y="31963"/>
                  </a:lnTo>
                  <a:lnTo>
                    <a:pt x="71030" y="34065"/>
                  </a:lnTo>
                  <a:lnTo>
                    <a:pt x="71034" y="34065"/>
                  </a:lnTo>
                  <a:cubicBezTo>
                    <a:pt x="71098" y="34064"/>
                    <a:pt x="71151" y="34011"/>
                    <a:pt x="71151" y="33947"/>
                  </a:cubicBezTo>
                  <a:cubicBezTo>
                    <a:pt x="71152" y="33882"/>
                    <a:pt x="71102" y="33828"/>
                    <a:pt x="71037" y="33824"/>
                  </a:cubicBezTo>
                  <a:lnTo>
                    <a:pt x="245" y="31728"/>
                  </a:ln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34"/>
            <p:cNvSpPr/>
            <p:nvPr/>
          </p:nvSpPr>
          <p:spPr>
            <a:xfrm>
              <a:off x="2502975" y="4116350"/>
              <a:ext cx="73975" cy="998775"/>
            </a:xfrm>
            <a:custGeom>
              <a:avLst/>
              <a:gdLst/>
              <a:ahLst/>
              <a:cxnLst/>
              <a:rect l="l" t="t" r="r" b="b"/>
              <a:pathLst>
                <a:path w="2959" h="39951" extrusionOk="0">
                  <a:moveTo>
                    <a:pt x="622" y="284"/>
                  </a:moveTo>
                  <a:lnTo>
                    <a:pt x="2717" y="733"/>
                  </a:lnTo>
                  <a:lnTo>
                    <a:pt x="2717" y="39276"/>
                  </a:lnTo>
                  <a:lnTo>
                    <a:pt x="1431" y="39635"/>
                  </a:lnTo>
                  <a:lnTo>
                    <a:pt x="1431" y="3266"/>
                  </a:lnTo>
                  <a:lnTo>
                    <a:pt x="1407" y="3233"/>
                  </a:lnTo>
                  <a:cubicBezTo>
                    <a:pt x="1395" y="3217"/>
                    <a:pt x="292" y="1719"/>
                    <a:pt x="622" y="284"/>
                  </a:cubicBezTo>
                  <a:close/>
                  <a:moveTo>
                    <a:pt x="449" y="0"/>
                  </a:moveTo>
                  <a:lnTo>
                    <a:pt x="418" y="108"/>
                  </a:lnTo>
                  <a:cubicBezTo>
                    <a:pt x="0" y="1588"/>
                    <a:pt x="1014" y="3097"/>
                    <a:pt x="1189" y="3344"/>
                  </a:cubicBezTo>
                  <a:lnTo>
                    <a:pt x="1189" y="39950"/>
                  </a:lnTo>
                  <a:lnTo>
                    <a:pt x="2959" y="39459"/>
                  </a:lnTo>
                  <a:lnTo>
                    <a:pt x="2959" y="536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34"/>
            <p:cNvSpPr/>
            <p:nvPr/>
          </p:nvSpPr>
          <p:spPr>
            <a:xfrm>
              <a:off x="2417050" y="4128100"/>
              <a:ext cx="121750" cy="986100"/>
            </a:xfrm>
            <a:custGeom>
              <a:avLst/>
              <a:gdLst/>
              <a:ahLst/>
              <a:cxnLst/>
              <a:rect l="l" t="t" r="r" b="b"/>
              <a:pathLst>
                <a:path w="4870" h="39444" extrusionOk="0">
                  <a:moveTo>
                    <a:pt x="536" y="0"/>
                  </a:moveTo>
                  <a:cubicBezTo>
                    <a:pt x="483" y="0"/>
                    <a:pt x="434" y="35"/>
                    <a:pt x="419" y="88"/>
                  </a:cubicBezTo>
                  <a:cubicBezTo>
                    <a:pt x="1" y="1567"/>
                    <a:pt x="1014" y="3076"/>
                    <a:pt x="1190" y="3325"/>
                  </a:cubicBezTo>
                  <a:lnTo>
                    <a:pt x="1190" y="39261"/>
                  </a:lnTo>
                  <a:lnTo>
                    <a:pt x="4741" y="39442"/>
                  </a:lnTo>
                  <a:lnTo>
                    <a:pt x="4748" y="39442"/>
                  </a:lnTo>
                  <a:lnTo>
                    <a:pt x="4747" y="39443"/>
                  </a:lnTo>
                  <a:cubicBezTo>
                    <a:pt x="4813" y="39443"/>
                    <a:pt x="4865" y="39390"/>
                    <a:pt x="4868" y="39326"/>
                  </a:cubicBezTo>
                  <a:cubicBezTo>
                    <a:pt x="4869" y="39260"/>
                    <a:pt x="4818" y="39206"/>
                    <a:pt x="4753" y="39202"/>
                  </a:cubicBezTo>
                  <a:lnTo>
                    <a:pt x="1431" y="39031"/>
                  </a:lnTo>
                  <a:lnTo>
                    <a:pt x="1431" y="3245"/>
                  </a:lnTo>
                  <a:lnTo>
                    <a:pt x="1408" y="3214"/>
                  </a:lnTo>
                  <a:cubicBezTo>
                    <a:pt x="1396" y="3198"/>
                    <a:pt x="236" y="1624"/>
                    <a:pt x="651" y="154"/>
                  </a:cubicBezTo>
                  <a:cubicBezTo>
                    <a:pt x="669" y="90"/>
                    <a:pt x="632" y="23"/>
                    <a:pt x="567" y="4"/>
                  </a:cubicBezTo>
                  <a:cubicBezTo>
                    <a:pt x="557" y="2"/>
                    <a:pt x="546" y="0"/>
                    <a:pt x="5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34"/>
            <p:cNvSpPr/>
            <p:nvPr/>
          </p:nvSpPr>
          <p:spPr>
            <a:xfrm>
              <a:off x="1589275" y="4219825"/>
              <a:ext cx="60400" cy="869600"/>
            </a:xfrm>
            <a:custGeom>
              <a:avLst/>
              <a:gdLst/>
              <a:ahLst/>
              <a:cxnLst/>
              <a:rect l="l" t="t" r="r" b="b"/>
              <a:pathLst>
                <a:path w="2416" h="34784" extrusionOk="0">
                  <a:moveTo>
                    <a:pt x="604" y="372"/>
                  </a:moveTo>
                  <a:lnTo>
                    <a:pt x="2091" y="626"/>
                  </a:lnTo>
                  <a:lnTo>
                    <a:pt x="2091" y="34045"/>
                  </a:lnTo>
                  <a:lnTo>
                    <a:pt x="1237" y="34331"/>
                  </a:lnTo>
                  <a:lnTo>
                    <a:pt x="1237" y="2841"/>
                  </a:lnTo>
                  <a:lnTo>
                    <a:pt x="1205" y="2798"/>
                  </a:lnTo>
                  <a:cubicBezTo>
                    <a:pt x="1197" y="2786"/>
                    <a:pt x="382" y="1660"/>
                    <a:pt x="604" y="372"/>
                  </a:cubicBezTo>
                  <a:close/>
                  <a:moveTo>
                    <a:pt x="353" y="1"/>
                  </a:moveTo>
                  <a:lnTo>
                    <a:pt x="319" y="150"/>
                  </a:lnTo>
                  <a:cubicBezTo>
                    <a:pt x="0" y="1506"/>
                    <a:pt x="746" y="2699"/>
                    <a:pt x="913" y="2946"/>
                  </a:cubicBezTo>
                  <a:lnTo>
                    <a:pt x="913" y="34783"/>
                  </a:lnTo>
                  <a:lnTo>
                    <a:pt x="2416" y="34277"/>
                  </a:lnTo>
                  <a:lnTo>
                    <a:pt x="2416" y="352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34"/>
            <p:cNvSpPr/>
            <p:nvPr/>
          </p:nvSpPr>
          <p:spPr>
            <a:xfrm>
              <a:off x="1539725" y="4227025"/>
              <a:ext cx="80525" cy="860775"/>
            </a:xfrm>
            <a:custGeom>
              <a:avLst/>
              <a:gdLst/>
              <a:ahLst/>
              <a:cxnLst/>
              <a:rect l="l" t="t" r="r" b="b"/>
              <a:pathLst>
                <a:path w="3221" h="34431" extrusionOk="0">
                  <a:moveTo>
                    <a:pt x="479" y="0"/>
                  </a:moveTo>
                  <a:cubicBezTo>
                    <a:pt x="406" y="0"/>
                    <a:pt x="339" y="50"/>
                    <a:pt x="321" y="125"/>
                  </a:cubicBezTo>
                  <a:cubicBezTo>
                    <a:pt x="0" y="1495"/>
                    <a:pt x="764" y="2892"/>
                    <a:pt x="916" y="3151"/>
                  </a:cubicBezTo>
                  <a:lnTo>
                    <a:pt x="916" y="34343"/>
                  </a:lnTo>
                  <a:lnTo>
                    <a:pt x="3051" y="34431"/>
                  </a:lnTo>
                  <a:lnTo>
                    <a:pt x="3056" y="34431"/>
                  </a:lnTo>
                  <a:cubicBezTo>
                    <a:pt x="3145" y="34431"/>
                    <a:pt x="3216" y="34361"/>
                    <a:pt x="3218" y="34272"/>
                  </a:cubicBezTo>
                  <a:cubicBezTo>
                    <a:pt x="3220" y="34185"/>
                    <a:pt x="3152" y="34111"/>
                    <a:pt x="3063" y="34107"/>
                  </a:cubicBezTo>
                  <a:lnTo>
                    <a:pt x="1240" y="34032"/>
                  </a:lnTo>
                  <a:lnTo>
                    <a:pt x="1240" y="3059"/>
                  </a:lnTo>
                  <a:lnTo>
                    <a:pt x="1216" y="3020"/>
                  </a:lnTo>
                  <a:cubicBezTo>
                    <a:pt x="1208" y="3005"/>
                    <a:pt x="320" y="1552"/>
                    <a:pt x="637" y="200"/>
                  </a:cubicBezTo>
                  <a:cubicBezTo>
                    <a:pt x="658" y="113"/>
                    <a:pt x="604" y="26"/>
                    <a:pt x="517" y="5"/>
                  </a:cubicBezTo>
                  <a:cubicBezTo>
                    <a:pt x="504" y="2"/>
                    <a:pt x="491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34"/>
            <p:cNvSpPr/>
            <p:nvPr/>
          </p:nvSpPr>
          <p:spPr>
            <a:xfrm>
              <a:off x="1262925" y="4260150"/>
              <a:ext cx="53800" cy="815175"/>
            </a:xfrm>
            <a:custGeom>
              <a:avLst/>
              <a:gdLst/>
              <a:ahLst/>
              <a:cxnLst/>
              <a:rect l="l" t="t" r="r" b="b"/>
              <a:pathLst>
                <a:path w="2152" h="32607" extrusionOk="0">
                  <a:moveTo>
                    <a:pt x="440" y="169"/>
                  </a:moveTo>
                  <a:lnTo>
                    <a:pt x="2002" y="367"/>
                  </a:lnTo>
                  <a:lnTo>
                    <a:pt x="2002" y="32068"/>
                  </a:lnTo>
                  <a:lnTo>
                    <a:pt x="1024" y="32396"/>
                  </a:lnTo>
                  <a:lnTo>
                    <a:pt x="1024" y="2630"/>
                  </a:lnTo>
                  <a:lnTo>
                    <a:pt x="1010" y="2612"/>
                  </a:lnTo>
                  <a:cubicBezTo>
                    <a:pt x="1002" y="2600"/>
                    <a:pt x="172" y="1464"/>
                    <a:pt x="440" y="169"/>
                  </a:cubicBezTo>
                  <a:close/>
                  <a:moveTo>
                    <a:pt x="322" y="1"/>
                  </a:moveTo>
                  <a:lnTo>
                    <a:pt x="307" y="67"/>
                  </a:lnTo>
                  <a:cubicBezTo>
                    <a:pt x="0" y="1376"/>
                    <a:pt x="753" y="2509"/>
                    <a:pt x="873" y="2680"/>
                  </a:cubicBezTo>
                  <a:lnTo>
                    <a:pt x="873" y="32606"/>
                  </a:lnTo>
                  <a:lnTo>
                    <a:pt x="2151" y="32178"/>
                  </a:lnTo>
                  <a:lnTo>
                    <a:pt x="2151" y="23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34"/>
            <p:cNvSpPr/>
            <p:nvPr/>
          </p:nvSpPr>
          <p:spPr>
            <a:xfrm>
              <a:off x="1215425" y="4267700"/>
              <a:ext cx="71300" cy="806900"/>
            </a:xfrm>
            <a:custGeom>
              <a:avLst/>
              <a:gdLst/>
              <a:ahLst/>
              <a:cxnLst/>
              <a:rect l="l" t="t" r="r" b="b"/>
              <a:pathLst>
                <a:path w="2852" h="32276" extrusionOk="0">
                  <a:moveTo>
                    <a:pt x="309" y="0"/>
                  </a:moveTo>
                  <a:cubicBezTo>
                    <a:pt x="0" y="1320"/>
                    <a:pt x="772" y="2673"/>
                    <a:pt x="880" y="2854"/>
                  </a:cubicBezTo>
                  <a:lnTo>
                    <a:pt x="880" y="32193"/>
                  </a:lnTo>
                  <a:lnTo>
                    <a:pt x="2846" y="32275"/>
                  </a:lnTo>
                  <a:lnTo>
                    <a:pt x="2851" y="32123"/>
                  </a:lnTo>
                  <a:lnTo>
                    <a:pt x="1031" y="32048"/>
                  </a:lnTo>
                  <a:lnTo>
                    <a:pt x="1031" y="2811"/>
                  </a:lnTo>
                  <a:lnTo>
                    <a:pt x="1020" y="2792"/>
                  </a:lnTo>
                  <a:cubicBezTo>
                    <a:pt x="1011" y="2779"/>
                    <a:pt x="145" y="1362"/>
                    <a:pt x="456" y="35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34"/>
            <p:cNvSpPr/>
            <p:nvPr/>
          </p:nvSpPr>
          <p:spPr>
            <a:xfrm>
              <a:off x="1239300" y="5014125"/>
              <a:ext cx="1334650" cy="21850"/>
            </a:xfrm>
            <a:custGeom>
              <a:avLst/>
              <a:gdLst/>
              <a:ahLst/>
              <a:cxnLst/>
              <a:rect l="l" t="t" r="r" b="b"/>
              <a:pathLst>
                <a:path w="53386" h="874" extrusionOk="0">
                  <a:moveTo>
                    <a:pt x="2" y="0"/>
                  </a:moveTo>
                  <a:lnTo>
                    <a:pt x="0" y="151"/>
                  </a:lnTo>
                  <a:lnTo>
                    <a:pt x="53384" y="874"/>
                  </a:lnTo>
                  <a:lnTo>
                    <a:pt x="53385" y="72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34"/>
            <p:cNvSpPr/>
            <p:nvPr/>
          </p:nvSpPr>
          <p:spPr>
            <a:xfrm>
              <a:off x="3233525" y="4189625"/>
              <a:ext cx="2301600" cy="201900"/>
            </a:xfrm>
            <a:custGeom>
              <a:avLst/>
              <a:gdLst/>
              <a:ahLst/>
              <a:cxnLst/>
              <a:rect l="l" t="t" r="r" b="b"/>
              <a:pathLst>
                <a:path w="92064" h="8076" extrusionOk="0">
                  <a:moveTo>
                    <a:pt x="134" y="1"/>
                  </a:moveTo>
                  <a:cubicBezTo>
                    <a:pt x="62" y="1"/>
                    <a:pt x="13" y="46"/>
                    <a:pt x="6" y="111"/>
                  </a:cubicBezTo>
                  <a:cubicBezTo>
                    <a:pt x="1" y="177"/>
                    <a:pt x="50" y="235"/>
                    <a:pt x="117" y="241"/>
                  </a:cubicBezTo>
                  <a:lnTo>
                    <a:pt x="91931" y="8075"/>
                  </a:lnTo>
                  <a:lnTo>
                    <a:pt x="91941" y="8075"/>
                  </a:lnTo>
                  <a:cubicBezTo>
                    <a:pt x="92005" y="8075"/>
                    <a:pt x="92058" y="8024"/>
                    <a:pt x="92061" y="7959"/>
                  </a:cubicBezTo>
                  <a:cubicBezTo>
                    <a:pt x="92064" y="7896"/>
                    <a:pt x="92015" y="7840"/>
                    <a:pt x="91951" y="7834"/>
                  </a:cubicBezTo>
                  <a:lnTo>
                    <a:pt x="137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34"/>
            <p:cNvSpPr/>
            <p:nvPr/>
          </p:nvSpPr>
          <p:spPr>
            <a:xfrm>
              <a:off x="5917975" y="4418650"/>
              <a:ext cx="503625" cy="48525"/>
            </a:xfrm>
            <a:custGeom>
              <a:avLst/>
              <a:gdLst/>
              <a:ahLst/>
              <a:cxnLst/>
              <a:rect l="l" t="t" r="r" b="b"/>
              <a:pathLst>
                <a:path w="20145" h="1941" extrusionOk="0">
                  <a:moveTo>
                    <a:pt x="131" y="0"/>
                  </a:moveTo>
                  <a:cubicBezTo>
                    <a:pt x="68" y="0"/>
                    <a:pt x="14" y="47"/>
                    <a:pt x="6" y="111"/>
                  </a:cubicBezTo>
                  <a:cubicBezTo>
                    <a:pt x="1" y="177"/>
                    <a:pt x="49" y="236"/>
                    <a:pt x="117" y="242"/>
                  </a:cubicBezTo>
                  <a:lnTo>
                    <a:pt x="20013" y="1939"/>
                  </a:lnTo>
                  <a:lnTo>
                    <a:pt x="20022" y="1939"/>
                  </a:lnTo>
                  <a:lnTo>
                    <a:pt x="20022" y="1940"/>
                  </a:lnTo>
                  <a:cubicBezTo>
                    <a:pt x="20087" y="1939"/>
                    <a:pt x="20139" y="1889"/>
                    <a:pt x="20142" y="1824"/>
                  </a:cubicBezTo>
                  <a:cubicBezTo>
                    <a:pt x="20145" y="1759"/>
                    <a:pt x="20096" y="1704"/>
                    <a:pt x="20032" y="1698"/>
                  </a:cubicBezTo>
                  <a:lnTo>
                    <a:pt x="137" y="0"/>
                  </a:lnTo>
                  <a:cubicBezTo>
                    <a:pt x="135" y="0"/>
                    <a:pt x="133" y="0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34"/>
            <p:cNvSpPr/>
            <p:nvPr/>
          </p:nvSpPr>
          <p:spPr>
            <a:xfrm>
              <a:off x="3233525" y="4215600"/>
              <a:ext cx="2301675" cy="195775"/>
            </a:xfrm>
            <a:custGeom>
              <a:avLst/>
              <a:gdLst/>
              <a:ahLst/>
              <a:cxnLst/>
              <a:rect l="l" t="t" r="r" b="b"/>
              <a:pathLst>
                <a:path w="92067" h="7831" extrusionOk="0">
                  <a:moveTo>
                    <a:pt x="137" y="1"/>
                  </a:moveTo>
                  <a:cubicBezTo>
                    <a:pt x="63" y="3"/>
                    <a:pt x="13" y="44"/>
                    <a:pt x="6" y="110"/>
                  </a:cubicBezTo>
                  <a:cubicBezTo>
                    <a:pt x="1" y="176"/>
                    <a:pt x="51" y="236"/>
                    <a:pt x="117" y="241"/>
                  </a:cubicBezTo>
                  <a:lnTo>
                    <a:pt x="91934" y="7830"/>
                  </a:lnTo>
                  <a:lnTo>
                    <a:pt x="91945" y="7830"/>
                  </a:lnTo>
                  <a:cubicBezTo>
                    <a:pt x="92008" y="7830"/>
                    <a:pt x="92061" y="7779"/>
                    <a:pt x="92064" y="7714"/>
                  </a:cubicBezTo>
                  <a:cubicBezTo>
                    <a:pt x="92066" y="7651"/>
                    <a:pt x="92019" y="7595"/>
                    <a:pt x="91954" y="759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34"/>
            <p:cNvSpPr/>
            <p:nvPr/>
          </p:nvSpPr>
          <p:spPr>
            <a:xfrm>
              <a:off x="5917975" y="4437475"/>
              <a:ext cx="503625" cy="47175"/>
            </a:xfrm>
            <a:custGeom>
              <a:avLst/>
              <a:gdLst/>
              <a:ahLst/>
              <a:cxnLst/>
              <a:rect l="l" t="t" r="r" b="b"/>
              <a:pathLst>
                <a:path w="20145" h="1887" extrusionOk="0">
                  <a:moveTo>
                    <a:pt x="137" y="1"/>
                  </a:moveTo>
                  <a:cubicBezTo>
                    <a:pt x="59" y="1"/>
                    <a:pt x="11" y="44"/>
                    <a:pt x="6" y="110"/>
                  </a:cubicBezTo>
                  <a:cubicBezTo>
                    <a:pt x="1" y="178"/>
                    <a:pt x="49" y="236"/>
                    <a:pt x="117" y="241"/>
                  </a:cubicBezTo>
                  <a:lnTo>
                    <a:pt x="20013" y="1886"/>
                  </a:lnTo>
                  <a:lnTo>
                    <a:pt x="20022" y="1886"/>
                  </a:lnTo>
                  <a:cubicBezTo>
                    <a:pt x="20087" y="1886"/>
                    <a:pt x="20139" y="1834"/>
                    <a:pt x="20142" y="1770"/>
                  </a:cubicBezTo>
                  <a:cubicBezTo>
                    <a:pt x="20145" y="1706"/>
                    <a:pt x="20096" y="1651"/>
                    <a:pt x="20032" y="1646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34"/>
            <p:cNvSpPr/>
            <p:nvPr/>
          </p:nvSpPr>
          <p:spPr>
            <a:xfrm>
              <a:off x="3235875" y="4383600"/>
              <a:ext cx="3185700" cy="733075"/>
            </a:xfrm>
            <a:custGeom>
              <a:avLst/>
              <a:gdLst/>
              <a:ahLst/>
              <a:cxnLst/>
              <a:rect l="l" t="t" r="r" b="b"/>
              <a:pathLst>
                <a:path w="127428" h="29323" extrusionOk="0">
                  <a:moveTo>
                    <a:pt x="127306" y="1"/>
                  </a:moveTo>
                  <a:cubicBezTo>
                    <a:pt x="127241" y="1"/>
                    <a:pt x="127188" y="52"/>
                    <a:pt x="127186" y="118"/>
                  </a:cubicBezTo>
                  <a:lnTo>
                    <a:pt x="127186" y="24584"/>
                  </a:lnTo>
                  <a:lnTo>
                    <a:pt x="117" y="29081"/>
                  </a:lnTo>
                  <a:cubicBezTo>
                    <a:pt x="51" y="29085"/>
                    <a:pt x="1" y="29139"/>
                    <a:pt x="2" y="29204"/>
                  </a:cubicBezTo>
                  <a:cubicBezTo>
                    <a:pt x="3" y="29270"/>
                    <a:pt x="56" y="29321"/>
                    <a:pt x="121" y="29322"/>
                  </a:cubicBezTo>
                  <a:lnTo>
                    <a:pt x="125" y="29322"/>
                  </a:lnTo>
                  <a:lnTo>
                    <a:pt x="127311" y="24821"/>
                  </a:lnTo>
                  <a:lnTo>
                    <a:pt x="127427" y="24817"/>
                  </a:lnTo>
                  <a:lnTo>
                    <a:pt x="127427" y="118"/>
                  </a:lnTo>
                  <a:cubicBezTo>
                    <a:pt x="127425" y="52"/>
                    <a:pt x="127372" y="1"/>
                    <a:pt x="127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34"/>
            <p:cNvSpPr/>
            <p:nvPr/>
          </p:nvSpPr>
          <p:spPr>
            <a:xfrm>
              <a:off x="3947750" y="4135950"/>
              <a:ext cx="77325" cy="973250"/>
            </a:xfrm>
            <a:custGeom>
              <a:avLst/>
              <a:gdLst/>
              <a:ahLst/>
              <a:cxnLst/>
              <a:rect l="l" t="t" r="r" b="b"/>
              <a:pathLst>
                <a:path w="3093" h="38930" extrusionOk="0">
                  <a:moveTo>
                    <a:pt x="2352" y="438"/>
                  </a:moveTo>
                  <a:lnTo>
                    <a:pt x="2352" y="438"/>
                  </a:lnTo>
                  <a:cubicBezTo>
                    <a:pt x="2629" y="1789"/>
                    <a:pt x="1578" y="3185"/>
                    <a:pt x="1568" y="3200"/>
                  </a:cubicBezTo>
                  <a:lnTo>
                    <a:pt x="1528" y="3249"/>
                  </a:lnTo>
                  <a:lnTo>
                    <a:pt x="1528" y="38434"/>
                  </a:lnTo>
                  <a:lnTo>
                    <a:pt x="380" y="38120"/>
                  </a:lnTo>
                  <a:lnTo>
                    <a:pt x="380" y="812"/>
                  </a:lnTo>
                  <a:lnTo>
                    <a:pt x="2352" y="438"/>
                  </a:lnTo>
                  <a:close/>
                  <a:moveTo>
                    <a:pt x="2627" y="1"/>
                  </a:moveTo>
                  <a:lnTo>
                    <a:pt x="1" y="498"/>
                  </a:lnTo>
                  <a:lnTo>
                    <a:pt x="1" y="38411"/>
                  </a:lnTo>
                  <a:lnTo>
                    <a:pt x="1907" y="38930"/>
                  </a:lnTo>
                  <a:lnTo>
                    <a:pt x="1907" y="38930"/>
                  </a:lnTo>
                  <a:lnTo>
                    <a:pt x="1906" y="3375"/>
                  </a:lnTo>
                  <a:cubicBezTo>
                    <a:pt x="2120" y="3076"/>
                    <a:pt x="3092" y="1610"/>
                    <a:pt x="2675" y="166"/>
                  </a:cubicBezTo>
                  <a:lnTo>
                    <a:pt x="26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34"/>
            <p:cNvSpPr/>
            <p:nvPr/>
          </p:nvSpPr>
          <p:spPr>
            <a:xfrm>
              <a:off x="3985825" y="4137325"/>
              <a:ext cx="124875" cy="970400"/>
            </a:xfrm>
            <a:custGeom>
              <a:avLst/>
              <a:gdLst/>
              <a:ahLst/>
              <a:cxnLst/>
              <a:rect l="l" t="t" r="r" b="b"/>
              <a:pathLst>
                <a:path w="4995" h="38816" extrusionOk="0">
                  <a:moveTo>
                    <a:pt x="4394" y="1"/>
                  </a:moveTo>
                  <a:cubicBezTo>
                    <a:pt x="4376" y="1"/>
                    <a:pt x="4359" y="3"/>
                    <a:pt x="4341" y="8"/>
                  </a:cubicBezTo>
                  <a:cubicBezTo>
                    <a:pt x="4245" y="36"/>
                    <a:pt x="4187" y="132"/>
                    <a:pt x="4208" y="230"/>
                  </a:cubicBezTo>
                  <a:cubicBezTo>
                    <a:pt x="4618" y="1644"/>
                    <a:pt x="3479" y="3583"/>
                    <a:pt x="3468" y="3602"/>
                  </a:cubicBezTo>
                  <a:lnTo>
                    <a:pt x="3440" y="3647"/>
                  </a:lnTo>
                  <a:lnTo>
                    <a:pt x="3440" y="38275"/>
                  </a:lnTo>
                  <a:lnTo>
                    <a:pt x="185" y="38437"/>
                  </a:lnTo>
                  <a:cubicBezTo>
                    <a:pt x="82" y="38441"/>
                    <a:pt x="1" y="38527"/>
                    <a:pt x="4" y="38632"/>
                  </a:cubicBezTo>
                  <a:cubicBezTo>
                    <a:pt x="6" y="38734"/>
                    <a:pt x="89" y="38815"/>
                    <a:pt x="193" y="38815"/>
                  </a:cubicBezTo>
                  <a:cubicBezTo>
                    <a:pt x="194" y="38815"/>
                    <a:pt x="194" y="38815"/>
                    <a:pt x="195" y="38815"/>
                  </a:cubicBezTo>
                  <a:lnTo>
                    <a:pt x="203" y="38815"/>
                  </a:lnTo>
                  <a:lnTo>
                    <a:pt x="3818" y="38636"/>
                  </a:lnTo>
                  <a:lnTo>
                    <a:pt x="3818" y="3750"/>
                  </a:lnTo>
                  <a:cubicBezTo>
                    <a:pt x="4002" y="3429"/>
                    <a:pt x="4994" y="1586"/>
                    <a:pt x="4571" y="126"/>
                  </a:cubicBezTo>
                  <a:cubicBezTo>
                    <a:pt x="4544" y="49"/>
                    <a:pt x="4471" y="1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34"/>
            <p:cNvSpPr/>
            <p:nvPr/>
          </p:nvSpPr>
          <p:spPr>
            <a:xfrm>
              <a:off x="4603300" y="4205150"/>
              <a:ext cx="71475" cy="877400"/>
            </a:xfrm>
            <a:custGeom>
              <a:avLst/>
              <a:gdLst/>
              <a:ahLst/>
              <a:cxnLst/>
              <a:rect l="l" t="t" r="r" b="b"/>
              <a:pathLst>
                <a:path w="2859" h="35096" extrusionOk="0">
                  <a:moveTo>
                    <a:pt x="2172" y="379"/>
                  </a:moveTo>
                  <a:cubicBezTo>
                    <a:pt x="2437" y="1592"/>
                    <a:pt x="1479" y="2765"/>
                    <a:pt x="1469" y="2777"/>
                  </a:cubicBezTo>
                  <a:lnTo>
                    <a:pt x="1429" y="2826"/>
                  </a:lnTo>
                  <a:lnTo>
                    <a:pt x="1429" y="34642"/>
                  </a:lnTo>
                  <a:lnTo>
                    <a:pt x="348" y="34358"/>
                  </a:lnTo>
                  <a:lnTo>
                    <a:pt x="348" y="576"/>
                  </a:lnTo>
                  <a:lnTo>
                    <a:pt x="2172" y="379"/>
                  </a:lnTo>
                  <a:close/>
                  <a:moveTo>
                    <a:pt x="2428" y="1"/>
                  </a:moveTo>
                  <a:lnTo>
                    <a:pt x="1" y="263"/>
                  </a:lnTo>
                  <a:lnTo>
                    <a:pt x="1" y="34626"/>
                  </a:lnTo>
                  <a:lnTo>
                    <a:pt x="1778" y="35096"/>
                  </a:lnTo>
                  <a:lnTo>
                    <a:pt x="1778" y="2949"/>
                  </a:lnTo>
                  <a:cubicBezTo>
                    <a:pt x="1984" y="2683"/>
                    <a:pt x="2859" y="1445"/>
                    <a:pt x="2470" y="140"/>
                  </a:cubicBezTo>
                  <a:lnTo>
                    <a:pt x="24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34"/>
            <p:cNvSpPr/>
            <p:nvPr/>
          </p:nvSpPr>
          <p:spPr>
            <a:xfrm>
              <a:off x="4638900" y="4209125"/>
              <a:ext cx="95925" cy="872150"/>
            </a:xfrm>
            <a:custGeom>
              <a:avLst/>
              <a:gdLst/>
              <a:ahLst/>
              <a:cxnLst/>
              <a:rect l="l" t="t" r="r" b="b"/>
              <a:pathLst>
                <a:path w="3837" h="34886" extrusionOk="0">
                  <a:moveTo>
                    <a:pt x="3280" y="1"/>
                  </a:moveTo>
                  <a:cubicBezTo>
                    <a:pt x="3263" y="1"/>
                    <a:pt x="3246" y="3"/>
                    <a:pt x="3229" y="8"/>
                  </a:cubicBezTo>
                  <a:cubicBezTo>
                    <a:pt x="3135" y="36"/>
                    <a:pt x="3082" y="137"/>
                    <a:pt x="3113" y="229"/>
                  </a:cubicBezTo>
                  <a:cubicBezTo>
                    <a:pt x="3490" y="1494"/>
                    <a:pt x="2452" y="2857"/>
                    <a:pt x="2441" y="2870"/>
                  </a:cubicBezTo>
                  <a:lnTo>
                    <a:pt x="2406" y="2918"/>
                  </a:lnTo>
                  <a:lnTo>
                    <a:pt x="2406" y="34464"/>
                  </a:lnTo>
                  <a:lnTo>
                    <a:pt x="174" y="34536"/>
                  </a:lnTo>
                  <a:cubicBezTo>
                    <a:pt x="78" y="34538"/>
                    <a:pt x="1" y="34617"/>
                    <a:pt x="2" y="34713"/>
                  </a:cubicBezTo>
                  <a:cubicBezTo>
                    <a:pt x="4" y="34809"/>
                    <a:pt x="82" y="34885"/>
                    <a:pt x="177" y="34885"/>
                  </a:cubicBezTo>
                  <a:cubicBezTo>
                    <a:pt x="178" y="34885"/>
                    <a:pt x="179" y="34885"/>
                    <a:pt x="179" y="34885"/>
                  </a:cubicBezTo>
                  <a:cubicBezTo>
                    <a:pt x="180" y="34885"/>
                    <a:pt x="182" y="34884"/>
                    <a:pt x="183" y="34884"/>
                  </a:cubicBezTo>
                  <a:cubicBezTo>
                    <a:pt x="184" y="34884"/>
                    <a:pt x="184" y="34885"/>
                    <a:pt x="185" y="34885"/>
                  </a:cubicBezTo>
                  <a:lnTo>
                    <a:pt x="2753" y="34802"/>
                  </a:lnTo>
                  <a:lnTo>
                    <a:pt x="2753" y="3036"/>
                  </a:lnTo>
                  <a:cubicBezTo>
                    <a:pt x="2951" y="2762"/>
                    <a:pt x="3837" y="1439"/>
                    <a:pt x="3447" y="130"/>
                  </a:cubicBezTo>
                  <a:cubicBezTo>
                    <a:pt x="3426" y="52"/>
                    <a:pt x="3356" y="1"/>
                    <a:pt x="3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34"/>
            <p:cNvSpPr/>
            <p:nvPr/>
          </p:nvSpPr>
          <p:spPr>
            <a:xfrm>
              <a:off x="5079525" y="4253575"/>
              <a:ext cx="60100" cy="813025"/>
            </a:xfrm>
            <a:custGeom>
              <a:avLst/>
              <a:gdLst/>
              <a:ahLst/>
              <a:cxnLst/>
              <a:rect l="l" t="t" r="r" b="b"/>
              <a:pathLst>
                <a:path w="2404" h="32521" extrusionOk="0">
                  <a:moveTo>
                    <a:pt x="1809" y="327"/>
                  </a:moveTo>
                  <a:lnTo>
                    <a:pt x="1809" y="327"/>
                  </a:lnTo>
                  <a:cubicBezTo>
                    <a:pt x="2037" y="1534"/>
                    <a:pt x="1229" y="2418"/>
                    <a:pt x="1221" y="2427"/>
                  </a:cubicBezTo>
                  <a:lnTo>
                    <a:pt x="1178" y="2473"/>
                  </a:lnTo>
                  <a:lnTo>
                    <a:pt x="1178" y="32086"/>
                  </a:lnTo>
                  <a:lnTo>
                    <a:pt x="318" y="31811"/>
                  </a:lnTo>
                  <a:lnTo>
                    <a:pt x="318" y="388"/>
                  </a:lnTo>
                  <a:lnTo>
                    <a:pt x="1809" y="327"/>
                  </a:lnTo>
                  <a:close/>
                  <a:moveTo>
                    <a:pt x="2059" y="1"/>
                  </a:moveTo>
                  <a:lnTo>
                    <a:pt x="1" y="84"/>
                  </a:lnTo>
                  <a:lnTo>
                    <a:pt x="1" y="32041"/>
                  </a:lnTo>
                  <a:lnTo>
                    <a:pt x="1496" y="32520"/>
                  </a:lnTo>
                  <a:lnTo>
                    <a:pt x="1495" y="2595"/>
                  </a:lnTo>
                  <a:cubicBezTo>
                    <a:pt x="1685" y="2370"/>
                    <a:pt x="2404" y="1409"/>
                    <a:pt x="2089" y="127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34"/>
            <p:cNvSpPr/>
            <p:nvPr/>
          </p:nvSpPr>
          <p:spPr>
            <a:xfrm>
              <a:off x="5108950" y="4254525"/>
              <a:ext cx="80225" cy="810625"/>
            </a:xfrm>
            <a:custGeom>
              <a:avLst/>
              <a:gdLst/>
              <a:ahLst/>
              <a:cxnLst/>
              <a:rect l="l" t="t" r="r" b="b"/>
              <a:pathLst>
                <a:path w="3209" h="32425" extrusionOk="0">
                  <a:moveTo>
                    <a:pt x="2737" y="1"/>
                  </a:moveTo>
                  <a:cubicBezTo>
                    <a:pt x="2724" y="1"/>
                    <a:pt x="2712" y="2"/>
                    <a:pt x="2699" y="5"/>
                  </a:cubicBezTo>
                  <a:cubicBezTo>
                    <a:pt x="2613" y="26"/>
                    <a:pt x="2560" y="114"/>
                    <a:pt x="2584" y="199"/>
                  </a:cubicBezTo>
                  <a:cubicBezTo>
                    <a:pt x="2897" y="1477"/>
                    <a:pt x="2025" y="2566"/>
                    <a:pt x="2016" y="2576"/>
                  </a:cubicBezTo>
                  <a:lnTo>
                    <a:pt x="1980" y="2620"/>
                  </a:lnTo>
                  <a:lnTo>
                    <a:pt x="1980" y="32034"/>
                  </a:lnTo>
                  <a:lnTo>
                    <a:pt x="154" y="32107"/>
                  </a:lnTo>
                  <a:cubicBezTo>
                    <a:pt x="67" y="32111"/>
                    <a:pt x="1" y="32182"/>
                    <a:pt x="2" y="32268"/>
                  </a:cubicBezTo>
                  <a:cubicBezTo>
                    <a:pt x="3" y="32354"/>
                    <a:pt x="73" y="32423"/>
                    <a:pt x="159" y="32424"/>
                  </a:cubicBezTo>
                  <a:cubicBezTo>
                    <a:pt x="162" y="32424"/>
                    <a:pt x="165" y="32423"/>
                    <a:pt x="166" y="32423"/>
                  </a:cubicBezTo>
                  <a:lnTo>
                    <a:pt x="2297" y="32340"/>
                  </a:lnTo>
                  <a:lnTo>
                    <a:pt x="2297" y="2731"/>
                  </a:lnTo>
                  <a:cubicBezTo>
                    <a:pt x="2474" y="2496"/>
                    <a:pt x="3209" y="1416"/>
                    <a:pt x="2892" y="124"/>
                  </a:cubicBezTo>
                  <a:cubicBezTo>
                    <a:pt x="2875" y="50"/>
                    <a:pt x="2809" y="1"/>
                    <a:pt x="27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34"/>
            <p:cNvSpPr/>
            <p:nvPr/>
          </p:nvSpPr>
          <p:spPr>
            <a:xfrm>
              <a:off x="5921075" y="4969125"/>
              <a:ext cx="497525" cy="14600"/>
            </a:xfrm>
            <a:custGeom>
              <a:avLst/>
              <a:gdLst/>
              <a:ahLst/>
              <a:cxnLst/>
              <a:rect l="l" t="t" r="r" b="b"/>
              <a:pathLst>
                <a:path w="19901" h="584" extrusionOk="0">
                  <a:moveTo>
                    <a:pt x="19897" y="1"/>
                  </a:moveTo>
                  <a:lnTo>
                    <a:pt x="1" y="433"/>
                  </a:lnTo>
                  <a:lnTo>
                    <a:pt x="5" y="583"/>
                  </a:lnTo>
                  <a:lnTo>
                    <a:pt x="19900" y="151"/>
                  </a:lnTo>
                  <a:lnTo>
                    <a:pt x="19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34"/>
            <p:cNvSpPr/>
            <p:nvPr/>
          </p:nvSpPr>
          <p:spPr>
            <a:xfrm>
              <a:off x="3236650" y="4988350"/>
              <a:ext cx="2295525" cy="53625"/>
            </a:xfrm>
            <a:custGeom>
              <a:avLst/>
              <a:gdLst/>
              <a:ahLst/>
              <a:cxnLst/>
              <a:rect l="l" t="t" r="r" b="b"/>
              <a:pathLst>
                <a:path w="91821" h="2145" extrusionOk="0">
                  <a:moveTo>
                    <a:pt x="91817" y="1"/>
                  </a:moveTo>
                  <a:lnTo>
                    <a:pt x="0" y="1993"/>
                  </a:lnTo>
                  <a:lnTo>
                    <a:pt x="4" y="2145"/>
                  </a:lnTo>
                  <a:lnTo>
                    <a:pt x="91821" y="153"/>
                  </a:lnTo>
                  <a:lnTo>
                    <a:pt x="918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34"/>
            <p:cNvSpPr/>
            <p:nvPr/>
          </p:nvSpPr>
          <p:spPr>
            <a:xfrm>
              <a:off x="1147225" y="715000"/>
              <a:ext cx="5186375" cy="2192250"/>
            </a:xfrm>
            <a:custGeom>
              <a:avLst/>
              <a:gdLst/>
              <a:ahLst/>
              <a:cxnLst/>
              <a:rect l="l" t="t" r="r" b="b"/>
              <a:pathLst>
                <a:path w="207455" h="87690" extrusionOk="0">
                  <a:moveTo>
                    <a:pt x="78957" y="500"/>
                  </a:moveTo>
                  <a:lnTo>
                    <a:pt x="207003" y="85888"/>
                  </a:lnTo>
                  <a:lnTo>
                    <a:pt x="207003" y="87042"/>
                  </a:lnTo>
                  <a:lnTo>
                    <a:pt x="79069" y="2512"/>
                  </a:lnTo>
                  <a:cubicBezTo>
                    <a:pt x="79032" y="2488"/>
                    <a:pt x="78988" y="2475"/>
                    <a:pt x="78943" y="2475"/>
                  </a:cubicBezTo>
                  <a:cubicBezTo>
                    <a:pt x="78898" y="2475"/>
                    <a:pt x="78855" y="2488"/>
                    <a:pt x="78818" y="2513"/>
                  </a:cubicBezTo>
                  <a:lnTo>
                    <a:pt x="453" y="55478"/>
                  </a:lnTo>
                  <a:lnTo>
                    <a:pt x="453" y="54302"/>
                  </a:lnTo>
                  <a:lnTo>
                    <a:pt x="78957" y="500"/>
                  </a:lnTo>
                  <a:close/>
                  <a:moveTo>
                    <a:pt x="78955" y="0"/>
                  </a:moveTo>
                  <a:cubicBezTo>
                    <a:pt x="78910" y="0"/>
                    <a:pt x="78866" y="13"/>
                    <a:pt x="78827" y="40"/>
                  </a:cubicBezTo>
                  <a:lnTo>
                    <a:pt x="100" y="53996"/>
                  </a:lnTo>
                  <a:cubicBezTo>
                    <a:pt x="38" y="54038"/>
                    <a:pt x="1" y="54108"/>
                    <a:pt x="1" y="54183"/>
                  </a:cubicBezTo>
                  <a:lnTo>
                    <a:pt x="1" y="55905"/>
                  </a:lnTo>
                  <a:cubicBezTo>
                    <a:pt x="1" y="56038"/>
                    <a:pt x="110" y="56132"/>
                    <a:pt x="228" y="56132"/>
                  </a:cubicBezTo>
                  <a:cubicBezTo>
                    <a:pt x="270" y="56132"/>
                    <a:pt x="314" y="56120"/>
                    <a:pt x="354" y="56093"/>
                  </a:cubicBezTo>
                  <a:lnTo>
                    <a:pt x="78946" y="2975"/>
                  </a:lnTo>
                  <a:lnTo>
                    <a:pt x="207105" y="87653"/>
                  </a:lnTo>
                  <a:cubicBezTo>
                    <a:pt x="207142" y="87677"/>
                    <a:pt x="207185" y="87690"/>
                    <a:pt x="207229" y="87690"/>
                  </a:cubicBezTo>
                  <a:cubicBezTo>
                    <a:pt x="207266" y="87690"/>
                    <a:pt x="207303" y="87681"/>
                    <a:pt x="207336" y="87663"/>
                  </a:cubicBezTo>
                  <a:cubicBezTo>
                    <a:pt x="207410" y="87624"/>
                    <a:pt x="207455" y="87547"/>
                    <a:pt x="207455" y="87464"/>
                  </a:cubicBezTo>
                  <a:lnTo>
                    <a:pt x="207455" y="85766"/>
                  </a:lnTo>
                  <a:cubicBezTo>
                    <a:pt x="207455" y="85691"/>
                    <a:pt x="207418" y="85621"/>
                    <a:pt x="207354" y="85578"/>
                  </a:cubicBezTo>
                  <a:lnTo>
                    <a:pt x="79081" y="39"/>
                  </a:lnTo>
                  <a:cubicBezTo>
                    <a:pt x="79043" y="13"/>
                    <a:pt x="78999" y="0"/>
                    <a:pt x="789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34"/>
            <p:cNvSpPr/>
            <p:nvPr/>
          </p:nvSpPr>
          <p:spPr>
            <a:xfrm>
              <a:off x="1149750" y="859150"/>
              <a:ext cx="5181350" cy="2045475"/>
            </a:xfrm>
            <a:custGeom>
              <a:avLst/>
              <a:gdLst/>
              <a:ahLst/>
              <a:cxnLst/>
              <a:rect l="l" t="t" r="r" b="b"/>
              <a:pathLst>
                <a:path w="207254" h="81819" extrusionOk="0">
                  <a:moveTo>
                    <a:pt x="78854" y="0"/>
                  </a:moveTo>
                  <a:lnTo>
                    <a:pt x="2804" y="50019"/>
                  </a:lnTo>
                  <a:lnTo>
                    <a:pt x="126" y="50019"/>
                  </a:lnTo>
                  <a:cubicBezTo>
                    <a:pt x="124" y="50019"/>
                    <a:pt x="123" y="50019"/>
                    <a:pt x="121" y="50019"/>
                  </a:cubicBezTo>
                  <a:cubicBezTo>
                    <a:pt x="55" y="50019"/>
                    <a:pt x="0" y="50072"/>
                    <a:pt x="0" y="50139"/>
                  </a:cubicBezTo>
                  <a:cubicBezTo>
                    <a:pt x="0" y="50207"/>
                    <a:pt x="56" y="50261"/>
                    <a:pt x="123" y="50261"/>
                  </a:cubicBezTo>
                  <a:cubicBezTo>
                    <a:pt x="124" y="50261"/>
                    <a:pt x="125" y="50261"/>
                    <a:pt x="126" y="50261"/>
                  </a:cubicBezTo>
                  <a:lnTo>
                    <a:pt x="2877" y="50261"/>
                  </a:lnTo>
                  <a:lnTo>
                    <a:pt x="78856" y="288"/>
                  </a:lnTo>
                  <a:lnTo>
                    <a:pt x="204687" y="81798"/>
                  </a:lnTo>
                  <a:lnTo>
                    <a:pt x="204717" y="81818"/>
                  </a:lnTo>
                  <a:lnTo>
                    <a:pt x="207128" y="81818"/>
                  </a:lnTo>
                  <a:cubicBezTo>
                    <a:pt x="207129" y="81818"/>
                    <a:pt x="207131" y="81818"/>
                    <a:pt x="207133" y="81818"/>
                  </a:cubicBezTo>
                  <a:cubicBezTo>
                    <a:pt x="207199" y="81818"/>
                    <a:pt x="207253" y="81764"/>
                    <a:pt x="207253" y="81698"/>
                  </a:cubicBezTo>
                  <a:cubicBezTo>
                    <a:pt x="207253" y="81631"/>
                    <a:pt x="207199" y="81576"/>
                    <a:pt x="207133" y="81576"/>
                  </a:cubicBezTo>
                  <a:cubicBezTo>
                    <a:pt x="207131" y="81576"/>
                    <a:pt x="207129" y="81576"/>
                    <a:pt x="207128" y="81576"/>
                  </a:cubicBezTo>
                  <a:lnTo>
                    <a:pt x="204788" y="81576"/>
                  </a:lnTo>
                  <a:lnTo>
                    <a:pt x="78920" y="43"/>
                  </a:lnTo>
                  <a:lnTo>
                    <a:pt x="78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34"/>
            <p:cNvSpPr/>
            <p:nvPr/>
          </p:nvSpPr>
          <p:spPr>
            <a:xfrm>
              <a:off x="3115350" y="856925"/>
              <a:ext cx="11525" cy="2936275"/>
            </a:xfrm>
            <a:custGeom>
              <a:avLst/>
              <a:gdLst/>
              <a:ahLst/>
              <a:cxnLst/>
              <a:rect l="l" t="t" r="r" b="b"/>
              <a:pathLst>
                <a:path w="461" h="117451" extrusionOk="0">
                  <a:moveTo>
                    <a:pt x="230" y="1"/>
                  </a:moveTo>
                  <a:cubicBezTo>
                    <a:pt x="103" y="1"/>
                    <a:pt x="0" y="107"/>
                    <a:pt x="4" y="233"/>
                  </a:cubicBezTo>
                  <a:lnTo>
                    <a:pt x="4" y="117225"/>
                  </a:lnTo>
                  <a:cubicBezTo>
                    <a:pt x="4" y="117349"/>
                    <a:pt x="105" y="117451"/>
                    <a:pt x="230" y="117451"/>
                  </a:cubicBezTo>
                  <a:cubicBezTo>
                    <a:pt x="356" y="117451"/>
                    <a:pt x="458" y="117349"/>
                    <a:pt x="456" y="117224"/>
                  </a:cubicBezTo>
                  <a:lnTo>
                    <a:pt x="456" y="233"/>
                  </a:lnTo>
                  <a:cubicBezTo>
                    <a:pt x="460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34"/>
            <p:cNvSpPr/>
            <p:nvPr/>
          </p:nvSpPr>
          <p:spPr>
            <a:xfrm>
              <a:off x="1217725" y="2109700"/>
              <a:ext cx="6075" cy="1966650"/>
            </a:xfrm>
            <a:custGeom>
              <a:avLst/>
              <a:gdLst/>
              <a:ahLst/>
              <a:cxnLst/>
              <a:rect l="l" t="t" r="r" b="b"/>
              <a:pathLst>
                <a:path w="243" h="78666" extrusionOk="0">
                  <a:moveTo>
                    <a:pt x="121" y="1"/>
                  </a:moveTo>
                  <a:cubicBezTo>
                    <a:pt x="56" y="1"/>
                    <a:pt x="3" y="52"/>
                    <a:pt x="1" y="117"/>
                  </a:cubicBezTo>
                  <a:lnTo>
                    <a:pt x="1" y="78546"/>
                  </a:lnTo>
                  <a:cubicBezTo>
                    <a:pt x="1" y="78612"/>
                    <a:pt x="55" y="78666"/>
                    <a:pt x="121" y="78666"/>
                  </a:cubicBezTo>
                  <a:cubicBezTo>
                    <a:pt x="122" y="78666"/>
                    <a:pt x="122" y="78666"/>
                    <a:pt x="123" y="78666"/>
                  </a:cubicBezTo>
                  <a:cubicBezTo>
                    <a:pt x="189" y="78666"/>
                    <a:pt x="242" y="78611"/>
                    <a:pt x="242" y="78546"/>
                  </a:cubicBezTo>
                  <a:lnTo>
                    <a:pt x="242" y="117"/>
                  </a:lnTo>
                  <a:cubicBezTo>
                    <a:pt x="240" y="52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34"/>
            <p:cNvSpPr/>
            <p:nvPr/>
          </p:nvSpPr>
          <p:spPr>
            <a:xfrm>
              <a:off x="6265525" y="2898650"/>
              <a:ext cx="6075" cy="1325625"/>
            </a:xfrm>
            <a:custGeom>
              <a:avLst/>
              <a:gdLst/>
              <a:ahLst/>
              <a:cxnLst/>
              <a:rect l="l" t="t" r="r" b="b"/>
              <a:pathLst>
                <a:path w="243" h="53025" extrusionOk="0">
                  <a:moveTo>
                    <a:pt x="121" y="0"/>
                  </a:moveTo>
                  <a:cubicBezTo>
                    <a:pt x="56" y="0"/>
                    <a:pt x="2" y="52"/>
                    <a:pt x="1" y="118"/>
                  </a:cubicBezTo>
                  <a:lnTo>
                    <a:pt x="1" y="52904"/>
                  </a:lnTo>
                  <a:cubicBezTo>
                    <a:pt x="1" y="52971"/>
                    <a:pt x="55" y="53025"/>
                    <a:pt x="121" y="53025"/>
                  </a:cubicBezTo>
                  <a:cubicBezTo>
                    <a:pt x="189" y="53025"/>
                    <a:pt x="241" y="52971"/>
                    <a:pt x="243" y="52904"/>
                  </a:cubicBezTo>
                  <a:lnTo>
                    <a:pt x="243" y="118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34"/>
            <p:cNvSpPr/>
            <p:nvPr/>
          </p:nvSpPr>
          <p:spPr>
            <a:xfrm>
              <a:off x="1584450" y="1815725"/>
              <a:ext cx="6200" cy="2207025"/>
            </a:xfrm>
            <a:custGeom>
              <a:avLst/>
              <a:gdLst/>
              <a:ahLst/>
              <a:cxnLst/>
              <a:rect l="l" t="t" r="r" b="b"/>
              <a:pathLst>
                <a:path w="248" h="88281" extrusionOk="0">
                  <a:moveTo>
                    <a:pt x="125" y="0"/>
                  </a:moveTo>
                  <a:cubicBezTo>
                    <a:pt x="56" y="0"/>
                    <a:pt x="0" y="57"/>
                    <a:pt x="3" y="125"/>
                  </a:cubicBezTo>
                  <a:lnTo>
                    <a:pt x="3" y="88159"/>
                  </a:lnTo>
                  <a:cubicBezTo>
                    <a:pt x="3" y="88226"/>
                    <a:pt x="57" y="88281"/>
                    <a:pt x="125" y="88281"/>
                  </a:cubicBezTo>
                  <a:cubicBezTo>
                    <a:pt x="191" y="88281"/>
                    <a:pt x="245" y="88226"/>
                    <a:pt x="245" y="88159"/>
                  </a:cubicBezTo>
                  <a:lnTo>
                    <a:pt x="245" y="125"/>
                  </a:lnTo>
                  <a:cubicBezTo>
                    <a:pt x="247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4"/>
            <p:cNvSpPr/>
            <p:nvPr/>
          </p:nvSpPr>
          <p:spPr>
            <a:xfrm>
              <a:off x="1633700" y="1780250"/>
              <a:ext cx="48525" cy="2235200"/>
            </a:xfrm>
            <a:custGeom>
              <a:avLst/>
              <a:gdLst/>
              <a:ahLst/>
              <a:cxnLst/>
              <a:rect l="l" t="t" r="r" b="b"/>
              <a:pathLst>
                <a:path w="1941" h="89408" extrusionOk="0">
                  <a:moveTo>
                    <a:pt x="0" y="0"/>
                  </a:moveTo>
                  <a:lnTo>
                    <a:pt x="0" y="89286"/>
                  </a:lnTo>
                  <a:cubicBezTo>
                    <a:pt x="0" y="89353"/>
                    <a:pt x="55" y="89408"/>
                    <a:pt x="122" y="89408"/>
                  </a:cubicBezTo>
                  <a:cubicBezTo>
                    <a:pt x="188" y="89408"/>
                    <a:pt x="242" y="89353"/>
                    <a:pt x="242" y="89286"/>
                  </a:cubicBezTo>
                  <a:lnTo>
                    <a:pt x="242" y="428"/>
                  </a:lnTo>
                  <a:lnTo>
                    <a:pt x="1696" y="1304"/>
                  </a:lnTo>
                  <a:lnTo>
                    <a:pt x="1696" y="89035"/>
                  </a:lnTo>
                  <a:cubicBezTo>
                    <a:pt x="1693" y="89104"/>
                    <a:pt x="1748" y="89160"/>
                    <a:pt x="1817" y="89160"/>
                  </a:cubicBezTo>
                  <a:cubicBezTo>
                    <a:pt x="1885" y="89160"/>
                    <a:pt x="1940" y="89104"/>
                    <a:pt x="1937" y="89035"/>
                  </a:cubicBezTo>
                  <a:lnTo>
                    <a:pt x="1937" y="1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4"/>
            <p:cNvSpPr/>
            <p:nvPr/>
          </p:nvSpPr>
          <p:spPr>
            <a:xfrm>
              <a:off x="1147200" y="2108875"/>
              <a:ext cx="11350" cy="1979400"/>
            </a:xfrm>
            <a:custGeom>
              <a:avLst/>
              <a:gdLst/>
              <a:ahLst/>
              <a:cxnLst/>
              <a:rect l="l" t="t" r="r" b="b"/>
              <a:pathLst>
                <a:path w="454" h="79176" extrusionOk="0">
                  <a:moveTo>
                    <a:pt x="228" y="1"/>
                  </a:moveTo>
                  <a:cubicBezTo>
                    <a:pt x="102" y="1"/>
                    <a:pt x="1" y="101"/>
                    <a:pt x="1" y="227"/>
                  </a:cubicBezTo>
                  <a:lnTo>
                    <a:pt x="1" y="78950"/>
                  </a:lnTo>
                  <a:cubicBezTo>
                    <a:pt x="1" y="79074"/>
                    <a:pt x="102" y="79176"/>
                    <a:pt x="228" y="79176"/>
                  </a:cubicBezTo>
                  <a:cubicBezTo>
                    <a:pt x="352" y="79176"/>
                    <a:pt x="454" y="79074"/>
                    <a:pt x="454" y="78950"/>
                  </a:cubicBezTo>
                  <a:lnTo>
                    <a:pt x="454" y="227"/>
                  </a:lnTo>
                  <a:cubicBezTo>
                    <a:pt x="454" y="101"/>
                    <a:pt x="352" y="1"/>
                    <a:pt x="2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4"/>
            <p:cNvSpPr/>
            <p:nvPr/>
          </p:nvSpPr>
          <p:spPr>
            <a:xfrm>
              <a:off x="1199025" y="2076950"/>
              <a:ext cx="48525" cy="2002075"/>
            </a:xfrm>
            <a:custGeom>
              <a:avLst/>
              <a:gdLst/>
              <a:ahLst/>
              <a:cxnLst/>
              <a:rect l="l" t="t" r="r" b="b"/>
              <a:pathLst>
                <a:path w="1941" h="80083" extrusionOk="0">
                  <a:moveTo>
                    <a:pt x="2" y="0"/>
                  </a:moveTo>
                  <a:lnTo>
                    <a:pt x="2" y="79963"/>
                  </a:lnTo>
                  <a:cubicBezTo>
                    <a:pt x="1" y="80029"/>
                    <a:pt x="55" y="80083"/>
                    <a:pt x="122" y="80083"/>
                  </a:cubicBezTo>
                  <a:cubicBezTo>
                    <a:pt x="188" y="80083"/>
                    <a:pt x="243" y="80029"/>
                    <a:pt x="243" y="79963"/>
                  </a:cubicBezTo>
                  <a:lnTo>
                    <a:pt x="243" y="348"/>
                  </a:lnTo>
                  <a:lnTo>
                    <a:pt x="1696" y="888"/>
                  </a:lnTo>
                  <a:lnTo>
                    <a:pt x="1696" y="79552"/>
                  </a:lnTo>
                  <a:cubicBezTo>
                    <a:pt x="1693" y="79619"/>
                    <a:pt x="1749" y="79676"/>
                    <a:pt x="1816" y="79676"/>
                  </a:cubicBezTo>
                  <a:cubicBezTo>
                    <a:pt x="1885" y="79676"/>
                    <a:pt x="1940" y="79619"/>
                    <a:pt x="1938" y="79552"/>
                  </a:cubicBezTo>
                  <a:lnTo>
                    <a:pt x="1938" y="7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4"/>
            <p:cNvSpPr/>
            <p:nvPr/>
          </p:nvSpPr>
          <p:spPr>
            <a:xfrm>
              <a:off x="1978350" y="1543875"/>
              <a:ext cx="11100" cy="2422350"/>
            </a:xfrm>
            <a:custGeom>
              <a:avLst/>
              <a:gdLst/>
              <a:ahLst/>
              <a:cxnLst/>
              <a:rect l="l" t="t" r="r" b="b"/>
              <a:pathLst>
                <a:path w="444" h="96894" extrusionOk="0">
                  <a:moveTo>
                    <a:pt x="221" y="0"/>
                  </a:moveTo>
                  <a:cubicBezTo>
                    <a:pt x="98" y="0"/>
                    <a:pt x="1" y="102"/>
                    <a:pt x="3" y="225"/>
                  </a:cubicBezTo>
                  <a:lnTo>
                    <a:pt x="3" y="96674"/>
                  </a:lnTo>
                  <a:cubicBezTo>
                    <a:pt x="3" y="96796"/>
                    <a:pt x="101" y="96894"/>
                    <a:pt x="221" y="96894"/>
                  </a:cubicBezTo>
                  <a:cubicBezTo>
                    <a:pt x="343" y="96894"/>
                    <a:pt x="441" y="96795"/>
                    <a:pt x="441" y="96674"/>
                  </a:cubicBezTo>
                  <a:lnTo>
                    <a:pt x="441" y="225"/>
                  </a:lnTo>
                  <a:cubicBezTo>
                    <a:pt x="443" y="102"/>
                    <a:pt x="344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4"/>
            <p:cNvSpPr/>
            <p:nvPr/>
          </p:nvSpPr>
          <p:spPr>
            <a:xfrm>
              <a:off x="2042475" y="1499275"/>
              <a:ext cx="66075" cy="2457375"/>
            </a:xfrm>
            <a:custGeom>
              <a:avLst/>
              <a:gdLst/>
              <a:ahLst/>
              <a:cxnLst/>
              <a:rect l="l" t="t" r="r" b="b"/>
              <a:pathLst>
                <a:path w="2643" h="98295" extrusionOk="0">
                  <a:moveTo>
                    <a:pt x="0" y="1"/>
                  </a:moveTo>
                  <a:lnTo>
                    <a:pt x="0" y="98077"/>
                  </a:lnTo>
                  <a:cubicBezTo>
                    <a:pt x="0" y="98197"/>
                    <a:pt x="98" y="98295"/>
                    <a:pt x="218" y="98295"/>
                  </a:cubicBezTo>
                  <a:cubicBezTo>
                    <a:pt x="338" y="98295"/>
                    <a:pt x="436" y="98197"/>
                    <a:pt x="436" y="98077"/>
                  </a:cubicBezTo>
                  <a:lnTo>
                    <a:pt x="436" y="673"/>
                  </a:lnTo>
                  <a:lnTo>
                    <a:pt x="2205" y="1465"/>
                  </a:lnTo>
                  <a:lnTo>
                    <a:pt x="2205" y="97746"/>
                  </a:lnTo>
                  <a:cubicBezTo>
                    <a:pt x="2205" y="97867"/>
                    <a:pt x="2303" y="97964"/>
                    <a:pt x="2425" y="97964"/>
                  </a:cubicBezTo>
                  <a:cubicBezTo>
                    <a:pt x="2545" y="97964"/>
                    <a:pt x="2643" y="97867"/>
                    <a:pt x="2643" y="97746"/>
                  </a:cubicBezTo>
                  <a:lnTo>
                    <a:pt x="2643" y="1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34"/>
            <p:cNvSpPr/>
            <p:nvPr/>
          </p:nvSpPr>
          <p:spPr>
            <a:xfrm>
              <a:off x="2464125" y="1214875"/>
              <a:ext cx="10925" cy="2672900"/>
            </a:xfrm>
            <a:custGeom>
              <a:avLst/>
              <a:gdLst/>
              <a:ahLst/>
              <a:cxnLst/>
              <a:rect l="l" t="t" r="r" b="b"/>
              <a:pathLst>
                <a:path w="437" h="106916" extrusionOk="0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06696"/>
                  </a:lnTo>
                  <a:cubicBezTo>
                    <a:pt x="0" y="106818"/>
                    <a:pt x="98" y="106916"/>
                    <a:pt x="218" y="106916"/>
                  </a:cubicBezTo>
                  <a:cubicBezTo>
                    <a:pt x="339" y="106916"/>
                    <a:pt x="436" y="106818"/>
                    <a:pt x="436" y="106696"/>
                  </a:cubicBezTo>
                  <a:lnTo>
                    <a:pt x="436" y="218"/>
                  </a:lnTo>
                  <a:cubicBezTo>
                    <a:pt x="436" y="98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34"/>
            <p:cNvSpPr/>
            <p:nvPr/>
          </p:nvSpPr>
          <p:spPr>
            <a:xfrm>
              <a:off x="2528125" y="1168700"/>
              <a:ext cx="66100" cy="2715125"/>
            </a:xfrm>
            <a:custGeom>
              <a:avLst/>
              <a:gdLst/>
              <a:ahLst/>
              <a:cxnLst/>
              <a:rect l="l" t="t" r="r" b="b"/>
              <a:pathLst>
                <a:path w="2644" h="108605" extrusionOk="0">
                  <a:moveTo>
                    <a:pt x="1" y="0"/>
                  </a:moveTo>
                  <a:lnTo>
                    <a:pt x="1" y="108386"/>
                  </a:lnTo>
                  <a:cubicBezTo>
                    <a:pt x="1" y="108506"/>
                    <a:pt x="99" y="108604"/>
                    <a:pt x="220" y="108604"/>
                  </a:cubicBezTo>
                  <a:cubicBezTo>
                    <a:pt x="341" y="108604"/>
                    <a:pt x="438" y="108506"/>
                    <a:pt x="438" y="108386"/>
                  </a:cubicBezTo>
                  <a:lnTo>
                    <a:pt x="438" y="788"/>
                  </a:lnTo>
                  <a:lnTo>
                    <a:pt x="2208" y="1890"/>
                  </a:lnTo>
                  <a:lnTo>
                    <a:pt x="2208" y="108055"/>
                  </a:lnTo>
                  <a:cubicBezTo>
                    <a:pt x="2208" y="108175"/>
                    <a:pt x="2305" y="108273"/>
                    <a:pt x="2426" y="108273"/>
                  </a:cubicBezTo>
                  <a:cubicBezTo>
                    <a:pt x="2546" y="108273"/>
                    <a:pt x="2644" y="108175"/>
                    <a:pt x="2644" y="108055"/>
                  </a:cubicBezTo>
                  <a:lnTo>
                    <a:pt x="2644" y="16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4"/>
            <p:cNvSpPr/>
            <p:nvPr/>
          </p:nvSpPr>
          <p:spPr>
            <a:xfrm>
              <a:off x="5170325" y="2134525"/>
              <a:ext cx="6075" cy="1937800"/>
            </a:xfrm>
            <a:custGeom>
              <a:avLst/>
              <a:gdLst/>
              <a:ahLst/>
              <a:cxnLst/>
              <a:rect l="l" t="t" r="r" b="b"/>
              <a:pathLst>
                <a:path w="243" h="77512" extrusionOk="0">
                  <a:moveTo>
                    <a:pt x="121" y="0"/>
                  </a:moveTo>
                  <a:cubicBezTo>
                    <a:pt x="56" y="0"/>
                    <a:pt x="2" y="52"/>
                    <a:pt x="1" y="116"/>
                  </a:cubicBezTo>
                  <a:lnTo>
                    <a:pt x="1" y="77390"/>
                  </a:lnTo>
                  <a:cubicBezTo>
                    <a:pt x="1" y="77458"/>
                    <a:pt x="55" y="77512"/>
                    <a:pt x="121" y="77512"/>
                  </a:cubicBezTo>
                  <a:cubicBezTo>
                    <a:pt x="188" y="77512"/>
                    <a:pt x="242" y="77458"/>
                    <a:pt x="242" y="77390"/>
                  </a:cubicBezTo>
                  <a:lnTo>
                    <a:pt x="242" y="116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4"/>
            <p:cNvSpPr/>
            <p:nvPr/>
          </p:nvSpPr>
          <p:spPr>
            <a:xfrm>
              <a:off x="5078700" y="2098350"/>
              <a:ext cx="48525" cy="1967150"/>
            </a:xfrm>
            <a:custGeom>
              <a:avLst/>
              <a:gdLst/>
              <a:ahLst/>
              <a:cxnLst/>
              <a:rect l="l" t="t" r="r" b="b"/>
              <a:pathLst>
                <a:path w="1941" h="78686" extrusionOk="0">
                  <a:moveTo>
                    <a:pt x="1940" y="0"/>
                  </a:moveTo>
                  <a:lnTo>
                    <a:pt x="3" y="1372"/>
                  </a:lnTo>
                  <a:lnTo>
                    <a:pt x="3" y="78356"/>
                  </a:lnTo>
                  <a:cubicBezTo>
                    <a:pt x="0" y="78425"/>
                    <a:pt x="55" y="78482"/>
                    <a:pt x="123" y="78482"/>
                  </a:cubicBezTo>
                  <a:cubicBezTo>
                    <a:pt x="192" y="78482"/>
                    <a:pt x="248" y="78425"/>
                    <a:pt x="245" y="78356"/>
                  </a:cubicBezTo>
                  <a:lnTo>
                    <a:pt x="245" y="1497"/>
                  </a:lnTo>
                  <a:lnTo>
                    <a:pt x="1698" y="468"/>
                  </a:lnTo>
                  <a:lnTo>
                    <a:pt x="1698" y="78565"/>
                  </a:lnTo>
                  <a:cubicBezTo>
                    <a:pt x="1698" y="78631"/>
                    <a:pt x="1752" y="78685"/>
                    <a:pt x="1819" y="78685"/>
                  </a:cubicBezTo>
                  <a:cubicBezTo>
                    <a:pt x="1886" y="78685"/>
                    <a:pt x="1940" y="78631"/>
                    <a:pt x="1940" y="78565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4"/>
            <p:cNvSpPr/>
            <p:nvPr/>
          </p:nvSpPr>
          <p:spPr>
            <a:xfrm>
              <a:off x="5605000" y="2419950"/>
              <a:ext cx="6075" cy="1712500"/>
            </a:xfrm>
            <a:custGeom>
              <a:avLst/>
              <a:gdLst/>
              <a:ahLst/>
              <a:cxnLst/>
              <a:rect l="l" t="t" r="r" b="b"/>
              <a:pathLst>
                <a:path w="243" h="68500" extrusionOk="0">
                  <a:moveTo>
                    <a:pt x="121" y="0"/>
                  </a:moveTo>
                  <a:cubicBezTo>
                    <a:pt x="55" y="0"/>
                    <a:pt x="0" y="54"/>
                    <a:pt x="0" y="121"/>
                  </a:cubicBezTo>
                  <a:lnTo>
                    <a:pt x="0" y="68378"/>
                  </a:lnTo>
                  <a:cubicBezTo>
                    <a:pt x="0" y="68445"/>
                    <a:pt x="55" y="68500"/>
                    <a:pt x="121" y="68500"/>
                  </a:cubicBezTo>
                  <a:cubicBezTo>
                    <a:pt x="188" y="68500"/>
                    <a:pt x="242" y="68445"/>
                    <a:pt x="242" y="68378"/>
                  </a:cubicBezTo>
                  <a:lnTo>
                    <a:pt x="242" y="121"/>
                  </a:lnTo>
                  <a:cubicBezTo>
                    <a:pt x="242" y="54"/>
                    <a:pt x="188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4"/>
            <p:cNvSpPr/>
            <p:nvPr/>
          </p:nvSpPr>
          <p:spPr>
            <a:xfrm>
              <a:off x="5513375" y="2388025"/>
              <a:ext cx="48500" cy="1737625"/>
            </a:xfrm>
            <a:custGeom>
              <a:avLst/>
              <a:gdLst/>
              <a:ahLst/>
              <a:cxnLst/>
              <a:rect l="l" t="t" r="r" b="b"/>
              <a:pathLst>
                <a:path w="1940" h="69505" extrusionOk="0">
                  <a:moveTo>
                    <a:pt x="1940" y="1"/>
                  </a:moveTo>
                  <a:lnTo>
                    <a:pt x="3" y="927"/>
                  </a:lnTo>
                  <a:lnTo>
                    <a:pt x="3" y="69149"/>
                  </a:lnTo>
                  <a:cubicBezTo>
                    <a:pt x="0" y="69218"/>
                    <a:pt x="54" y="69274"/>
                    <a:pt x="123" y="69274"/>
                  </a:cubicBezTo>
                  <a:cubicBezTo>
                    <a:pt x="192" y="69274"/>
                    <a:pt x="247" y="69218"/>
                    <a:pt x="245" y="69149"/>
                  </a:cubicBezTo>
                  <a:lnTo>
                    <a:pt x="245" y="1079"/>
                  </a:lnTo>
                  <a:lnTo>
                    <a:pt x="1698" y="384"/>
                  </a:lnTo>
                  <a:lnTo>
                    <a:pt x="1698" y="69384"/>
                  </a:lnTo>
                  <a:cubicBezTo>
                    <a:pt x="1698" y="69450"/>
                    <a:pt x="1752" y="69504"/>
                    <a:pt x="1818" y="69504"/>
                  </a:cubicBezTo>
                  <a:cubicBezTo>
                    <a:pt x="1886" y="69504"/>
                    <a:pt x="1938" y="69450"/>
                    <a:pt x="1940" y="69384"/>
                  </a:cubicBezTo>
                  <a:lnTo>
                    <a:pt x="1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4"/>
            <p:cNvSpPr/>
            <p:nvPr/>
          </p:nvSpPr>
          <p:spPr>
            <a:xfrm>
              <a:off x="5918100" y="2624750"/>
              <a:ext cx="6075" cy="1551000"/>
            </a:xfrm>
            <a:custGeom>
              <a:avLst/>
              <a:gdLst/>
              <a:ahLst/>
              <a:cxnLst/>
              <a:rect l="l" t="t" r="r" b="b"/>
              <a:pathLst>
                <a:path w="243" h="62040" extrusionOk="0">
                  <a:moveTo>
                    <a:pt x="121" y="0"/>
                  </a:moveTo>
                  <a:cubicBezTo>
                    <a:pt x="56" y="0"/>
                    <a:pt x="3" y="52"/>
                    <a:pt x="1" y="117"/>
                  </a:cubicBezTo>
                  <a:lnTo>
                    <a:pt x="1" y="61919"/>
                  </a:lnTo>
                  <a:cubicBezTo>
                    <a:pt x="1" y="61986"/>
                    <a:pt x="55" y="62040"/>
                    <a:pt x="121" y="62040"/>
                  </a:cubicBezTo>
                  <a:cubicBezTo>
                    <a:pt x="188" y="62040"/>
                    <a:pt x="243" y="61986"/>
                    <a:pt x="243" y="61919"/>
                  </a:cubicBezTo>
                  <a:lnTo>
                    <a:pt x="243" y="117"/>
                  </a:lnTo>
                  <a:cubicBezTo>
                    <a:pt x="240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4"/>
            <p:cNvSpPr/>
            <p:nvPr/>
          </p:nvSpPr>
          <p:spPr>
            <a:xfrm>
              <a:off x="5826550" y="2592725"/>
              <a:ext cx="48450" cy="1576225"/>
            </a:xfrm>
            <a:custGeom>
              <a:avLst/>
              <a:gdLst/>
              <a:ahLst/>
              <a:cxnLst/>
              <a:rect l="l" t="t" r="r" b="b"/>
              <a:pathLst>
                <a:path w="1938" h="63049" extrusionOk="0">
                  <a:moveTo>
                    <a:pt x="1937" y="1"/>
                  </a:moveTo>
                  <a:lnTo>
                    <a:pt x="0" y="927"/>
                  </a:lnTo>
                  <a:lnTo>
                    <a:pt x="0" y="62693"/>
                  </a:lnTo>
                  <a:cubicBezTo>
                    <a:pt x="3" y="62759"/>
                    <a:pt x="56" y="62809"/>
                    <a:pt x="122" y="62809"/>
                  </a:cubicBezTo>
                  <a:cubicBezTo>
                    <a:pt x="187" y="62809"/>
                    <a:pt x="239" y="62759"/>
                    <a:pt x="242" y="62693"/>
                  </a:cubicBezTo>
                  <a:lnTo>
                    <a:pt x="242" y="1079"/>
                  </a:lnTo>
                  <a:lnTo>
                    <a:pt x="1695" y="384"/>
                  </a:lnTo>
                  <a:lnTo>
                    <a:pt x="1695" y="62928"/>
                  </a:lnTo>
                  <a:cubicBezTo>
                    <a:pt x="1695" y="62994"/>
                    <a:pt x="1748" y="63049"/>
                    <a:pt x="1816" y="63049"/>
                  </a:cubicBezTo>
                  <a:cubicBezTo>
                    <a:pt x="1883" y="63049"/>
                    <a:pt x="1936" y="62994"/>
                    <a:pt x="1937" y="62928"/>
                  </a:cubicBezTo>
                  <a:lnTo>
                    <a:pt x="1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4"/>
            <p:cNvSpPr/>
            <p:nvPr/>
          </p:nvSpPr>
          <p:spPr>
            <a:xfrm>
              <a:off x="6322275" y="2891250"/>
              <a:ext cx="11325" cy="1344225"/>
            </a:xfrm>
            <a:custGeom>
              <a:avLst/>
              <a:gdLst/>
              <a:ahLst/>
              <a:cxnLst/>
              <a:rect l="l" t="t" r="r" b="b"/>
              <a:pathLst>
                <a:path w="453" h="53769" extrusionOk="0">
                  <a:moveTo>
                    <a:pt x="227" y="0"/>
                  </a:moveTo>
                  <a:cubicBezTo>
                    <a:pt x="103" y="0"/>
                    <a:pt x="1" y="101"/>
                    <a:pt x="1" y="226"/>
                  </a:cubicBezTo>
                  <a:lnTo>
                    <a:pt x="1" y="53541"/>
                  </a:lnTo>
                  <a:cubicBezTo>
                    <a:pt x="1" y="53667"/>
                    <a:pt x="103" y="53769"/>
                    <a:pt x="227" y="53769"/>
                  </a:cubicBezTo>
                  <a:cubicBezTo>
                    <a:pt x="352" y="53769"/>
                    <a:pt x="453" y="53667"/>
                    <a:pt x="453" y="53541"/>
                  </a:cubicBezTo>
                  <a:lnTo>
                    <a:pt x="453" y="226"/>
                  </a:lnTo>
                  <a:cubicBezTo>
                    <a:pt x="453" y="101"/>
                    <a:pt x="352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4"/>
            <p:cNvSpPr/>
            <p:nvPr/>
          </p:nvSpPr>
          <p:spPr>
            <a:xfrm>
              <a:off x="6233375" y="2861975"/>
              <a:ext cx="48400" cy="1363250"/>
            </a:xfrm>
            <a:custGeom>
              <a:avLst/>
              <a:gdLst/>
              <a:ahLst/>
              <a:cxnLst/>
              <a:rect l="l" t="t" r="r" b="b"/>
              <a:pathLst>
                <a:path w="1936" h="54530" extrusionOk="0">
                  <a:moveTo>
                    <a:pt x="1936" y="1"/>
                  </a:moveTo>
                  <a:lnTo>
                    <a:pt x="0" y="927"/>
                  </a:lnTo>
                  <a:lnTo>
                    <a:pt x="0" y="54260"/>
                  </a:lnTo>
                  <a:cubicBezTo>
                    <a:pt x="3" y="54325"/>
                    <a:pt x="56" y="54377"/>
                    <a:pt x="120" y="54377"/>
                  </a:cubicBezTo>
                  <a:cubicBezTo>
                    <a:pt x="186" y="54377"/>
                    <a:pt x="239" y="54325"/>
                    <a:pt x="242" y="54260"/>
                  </a:cubicBezTo>
                  <a:lnTo>
                    <a:pt x="242" y="1079"/>
                  </a:lnTo>
                  <a:lnTo>
                    <a:pt x="1694" y="384"/>
                  </a:lnTo>
                  <a:lnTo>
                    <a:pt x="1694" y="54410"/>
                  </a:lnTo>
                  <a:cubicBezTo>
                    <a:pt x="1694" y="54476"/>
                    <a:pt x="1748" y="54530"/>
                    <a:pt x="1816" y="54530"/>
                  </a:cubicBezTo>
                  <a:cubicBezTo>
                    <a:pt x="1882" y="54530"/>
                    <a:pt x="1936" y="54476"/>
                    <a:pt x="1936" y="54410"/>
                  </a:cubicBezTo>
                  <a:lnTo>
                    <a:pt x="1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4"/>
            <p:cNvSpPr/>
            <p:nvPr/>
          </p:nvSpPr>
          <p:spPr>
            <a:xfrm>
              <a:off x="4680000" y="1810375"/>
              <a:ext cx="10925" cy="2196875"/>
            </a:xfrm>
            <a:custGeom>
              <a:avLst/>
              <a:gdLst/>
              <a:ahLst/>
              <a:cxnLst/>
              <a:rect l="l" t="t" r="r" b="b"/>
              <a:pathLst>
                <a:path w="437" h="87875" extrusionOk="0">
                  <a:moveTo>
                    <a:pt x="219" y="0"/>
                  </a:moveTo>
                  <a:cubicBezTo>
                    <a:pt x="98" y="0"/>
                    <a:pt x="1" y="97"/>
                    <a:pt x="1" y="218"/>
                  </a:cubicBezTo>
                  <a:lnTo>
                    <a:pt x="1" y="87657"/>
                  </a:lnTo>
                  <a:cubicBezTo>
                    <a:pt x="1" y="87777"/>
                    <a:pt x="98" y="87875"/>
                    <a:pt x="219" y="87875"/>
                  </a:cubicBezTo>
                  <a:cubicBezTo>
                    <a:pt x="339" y="87875"/>
                    <a:pt x="437" y="87777"/>
                    <a:pt x="437" y="87657"/>
                  </a:cubicBezTo>
                  <a:lnTo>
                    <a:pt x="437" y="218"/>
                  </a:lnTo>
                  <a:cubicBezTo>
                    <a:pt x="437" y="97"/>
                    <a:pt x="339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4"/>
            <p:cNvSpPr/>
            <p:nvPr/>
          </p:nvSpPr>
          <p:spPr>
            <a:xfrm>
              <a:off x="4560825" y="1765625"/>
              <a:ext cx="66100" cy="2233250"/>
            </a:xfrm>
            <a:custGeom>
              <a:avLst/>
              <a:gdLst/>
              <a:ahLst/>
              <a:cxnLst/>
              <a:rect l="l" t="t" r="r" b="b"/>
              <a:pathLst>
                <a:path w="2644" h="89330" extrusionOk="0">
                  <a:moveTo>
                    <a:pt x="2643" y="0"/>
                  </a:moveTo>
                  <a:lnTo>
                    <a:pt x="0" y="1180"/>
                  </a:lnTo>
                  <a:lnTo>
                    <a:pt x="0" y="88806"/>
                  </a:lnTo>
                  <a:cubicBezTo>
                    <a:pt x="0" y="88928"/>
                    <a:pt x="98" y="89024"/>
                    <a:pt x="218" y="89024"/>
                  </a:cubicBezTo>
                  <a:cubicBezTo>
                    <a:pt x="339" y="89024"/>
                    <a:pt x="437" y="88928"/>
                    <a:pt x="437" y="88806"/>
                  </a:cubicBezTo>
                  <a:lnTo>
                    <a:pt x="437" y="1463"/>
                  </a:lnTo>
                  <a:lnTo>
                    <a:pt x="2207" y="673"/>
                  </a:lnTo>
                  <a:lnTo>
                    <a:pt x="2207" y="89111"/>
                  </a:lnTo>
                  <a:cubicBezTo>
                    <a:pt x="2207" y="89231"/>
                    <a:pt x="2305" y="89329"/>
                    <a:pt x="2425" y="89329"/>
                  </a:cubicBezTo>
                  <a:cubicBezTo>
                    <a:pt x="2545" y="89329"/>
                    <a:pt x="2643" y="89231"/>
                    <a:pt x="2643" y="89111"/>
                  </a:cubicBezTo>
                  <a:lnTo>
                    <a:pt x="26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4"/>
            <p:cNvSpPr/>
            <p:nvPr/>
          </p:nvSpPr>
          <p:spPr>
            <a:xfrm>
              <a:off x="4066200" y="1404925"/>
              <a:ext cx="10925" cy="2518100"/>
            </a:xfrm>
            <a:custGeom>
              <a:avLst/>
              <a:gdLst/>
              <a:ahLst/>
              <a:cxnLst/>
              <a:rect l="l" t="t" r="r" b="b"/>
              <a:pathLst>
                <a:path w="437" h="100724" extrusionOk="0">
                  <a:moveTo>
                    <a:pt x="219" y="1"/>
                  </a:moveTo>
                  <a:cubicBezTo>
                    <a:pt x="98" y="1"/>
                    <a:pt x="1" y="97"/>
                    <a:pt x="1" y="219"/>
                  </a:cubicBezTo>
                  <a:lnTo>
                    <a:pt x="1" y="100504"/>
                  </a:lnTo>
                  <a:cubicBezTo>
                    <a:pt x="1" y="100624"/>
                    <a:pt x="98" y="100722"/>
                    <a:pt x="219" y="100724"/>
                  </a:cubicBezTo>
                  <a:cubicBezTo>
                    <a:pt x="339" y="100722"/>
                    <a:pt x="437" y="100626"/>
                    <a:pt x="437" y="100504"/>
                  </a:cubicBezTo>
                  <a:lnTo>
                    <a:pt x="437" y="219"/>
                  </a:lnTo>
                  <a:cubicBezTo>
                    <a:pt x="437" y="97"/>
                    <a:pt x="339" y="1"/>
                    <a:pt x="2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4"/>
            <p:cNvSpPr/>
            <p:nvPr/>
          </p:nvSpPr>
          <p:spPr>
            <a:xfrm>
              <a:off x="3947025" y="1358750"/>
              <a:ext cx="66125" cy="2554725"/>
            </a:xfrm>
            <a:custGeom>
              <a:avLst/>
              <a:gdLst/>
              <a:ahLst/>
              <a:cxnLst/>
              <a:rect l="l" t="t" r="r" b="b"/>
              <a:pathLst>
                <a:path w="2645" h="102189" extrusionOk="0">
                  <a:moveTo>
                    <a:pt x="2644" y="1"/>
                  </a:moveTo>
                  <a:lnTo>
                    <a:pt x="2" y="1646"/>
                  </a:lnTo>
                  <a:lnTo>
                    <a:pt x="2" y="101689"/>
                  </a:lnTo>
                  <a:cubicBezTo>
                    <a:pt x="0" y="101810"/>
                    <a:pt x="98" y="101906"/>
                    <a:pt x="220" y="101906"/>
                  </a:cubicBezTo>
                  <a:cubicBezTo>
                    <a:pt x="340" y="101906"/>
                    <a:pt x="438" y="101810"/>
                    <a:pt x="438" y="101689"/>
                  </a:cubicBezTo>
                  <a:lnTo>
                    <a:pt x="438" y="1889"/>
                  </a:lnTo>
                  <a:lnTo>
                    <a:pt x="2207" y="787"/>
                  </a:lnTo>
                  <a:lnTo>
                    <a:pt x="2207" y="101971"/>
                  </a:lnTo>
                  <a:cubicBezTo>
                    <a:pt x="2207" y="102091"/>
                    <a:pt x="2305" y="102189"/>
                    <a:pt x="2425" y="102189"/>
                  </a:cubicBezTo>
                  <a:cubicBezTo>
                    <a:pt x="2545" y="102189"/>
                    <a:pt x="2644" y="102091"/>
                    <a:pt x="2644" y="101971"/>
                  </a:cubicBezTo>
                  <a:lnTo>
                    <a:pt x="2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4"/>
            <p:cNvSpPr/>
            <p:nvPr/>
          </p:nvSpPr>
          <p:spPr>
            <a:xfrm>
              <a:off x="6145825" y="4358725"/>
              <a:ext cx="53750" cy="665825"/>
            </a:xfrm>
            <a:custGeom>
              <a:avLst/>
              <a:gdLst/>
              <a:ahLst/>
              <a:cxnLst/>
              <a:rect l="l" t="t" r="r" b="b"/>
              <a:pathLst>
                <a:path w="2150" h="26633" extrusionOk="0">
                  <a:moveTo>
                    <a:pt x="151" y="164"/>
                  </a:moveTo>
                  <a:lnTo>
                    <a:pt x="1709" y="293"/>
                  </a:lnTo>
                  <a:cubicBezTo>
                    <a:pt x="1984" y="1582"/>
                    <a:pt x="1155" y="2499"/>
                    <a:pt x="1146" y="2508"/>
                  </a:cubicBezTo>
                  <a:lnTo>
                    <a:pt x="1126" y="2530"/>
                  </a:lnTo>
                  <a:lnTo>
                    <a:pt x="1126" y="26422"/>
                  </a:lnTo>
                  <a:lnTo>
                    <a:pt x="151" y="26095"/>
                  </a:lnTo>
                  <a:lnTo>
                    <a:pt x="151" y="164"/>
                  </a:lnTo>
                  <a:close/>
                  <a:moveTo>
                    <a:pt x="1" y="1"/>
                  </a:moveTo>
                  <a:lnTo>
                    <a:pt x="1" y="26203"/>
                  </a:lnTo>
                  <a:lnTo>
                    <a:pt x="1278" y="26632"/>
                  </a:lnTo>
                  <a:lnTo>
                    <a:pt x="1278" y="2588"/>
                  </a:lnTo>
                  <a:cubicBezTo>
                    <a:pt x="1414" y="2430"/>
                    <a:pt x="2149" y="1503"/>
                    <a:pt x="1845" y="205"/>
                  </a:cubicBezTo>
                  <a:lnTo>
                    <a:pt x="1833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34"/>
            <p:cNvSpPr/>
            <p:nvPr/>
          </p:nvSpPr>
          <p:spPr>
            <a:xfrm>
              <a:off x="6175800" y="4367550"/>
              <a:ext cx="72050" cy="656275"/>
            </a:xfrm>
            <a:custGeom>
              <a:avLst/>
              <a:gdLst/>
              <a:ahLst/>
              <a:cxnLst/>
              <a:rect l="l" t="t" r="r" b="b"/>
              <a:pathLst>
                <a:path w="2882" h="26251" extrusionOk="0">
                  <a:moveTo>
                    <a:pt x="2542" y="0"/>
                  </a:moveTo>
                  <a:lnTo>
                    <a:pt x="2396" y="36"/>
                  </a:lnTo>
                  <a:cubicBezTo>
                    <a:pt x="2747" y="1455"/>
                    <a:pt x="1855" y="2289"/>
                    <a:pt x="1846" y="2297"/>
                  </a:cubicBezTo>
                  <a:lnTo>
                    <a:pt x="1821" y="2319"/>
                  </a:lnTo>
                  <a:lnTo>
                    <a:pt x="1821" y="26023"/>
                  </a:lnTo>
                  <a:lnTo>
                    <a:pt x="0" y="26098"/>
                  </a:lnTo>
                  <a:lnTo>
                    <a:pt x="7" y="26250"/>
                  </a:lnTo>
                  <a:lnTo>
                    <a:pt x="1973" y="26168"/>
                  </a:lnTo>
                  <a:lnTo>
                    <a:pt x="1973" y="2384"/>
                  </a:lnTo>
                  <a:cubicBezTo>
                    <a:pt x="2122" y="2232"/>
                    <a:pt x="2882" y="1371"/>
                    <a:pt x="2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34"/>
            <p:cNvSpPr/>
            <p:nvPr/>
          </p:nvSpPr>
          <p:spPr>
            <a:xfrm>
              <a:off x="1314550" y="4512150"/>
              <a:ext cx="252075" cy="16375"/>
            </a:xfrm>
            <a:custGeom>
              <a:avLst/>
              <a:gdLst/>
              <a:ahLst/>
              <a:cxnLst/>
              <a:rect l="l" t="t" r="r" b="b"/>
              <a:pathLst>
                <a:path w="10083" h="655" extrusionOk="0">
                  <a:moveTo>
                    <a:pt x="10075" y="1"/>
                  </a:moveTo>
                  <a:lnTo>
                    <a:pt x="0" y="504"/>
                  </a:lnTo>
                  <a:lnTo>
                    <a:pt x="8" y="655"/>
                  </a:lnTo>
                  <a:lnTo>
                    <a:pt x="10083" y="15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34"/>
            <p:cNvSpPr/>
            <p:nvPr/>
          </p:nvSpPr>
          <p:spPr>
            <a:xfrm>
              <a:off x="1314800" y="4887625"/>
              <a:ext cx="251975" cy="10200"/>
            </a:xfrm>
            <a:custGeom>
              <a:avLst/>
              <a:gdLst/>
              <a:ahLst/>
              <a:cxnLst/>
              <a:rect l="l" t="t" r="r" b="b"/>
              <a:pathLst>
                <a:path w="10079" h="408" extrusionOk="0">
                  <a:moveTo>
                    <a:pt x="5" y="1"/>
                  </a:moveTo>
                  <a:lnTo>
                    <a:pt x="1" y="153"/>
                  </a:lnTo>
                  <a:lnTo>
                    <a:pt x="10074" y="408"/>
                  </a:lnTo>
                  <a:lnTo>
                    <a:pt x="10078" y="25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34"/>
            <p:cNvSpPr/>
            <p:nvPr/>
          </p:nvSpPr>
          <p:spPr>
            <a:xfrm>
              <a:off x="1314850" y="4914500"/>
              <a:ext cx="251850" cy="3825"/>
            </a:xfrm>
            <a:custGeom>
              <a:avLst/>
              <a:gdLst/>
              <a:ahLst/>
              <a:cxnLst/>
              <a:rect l="l" t="t" r="r" b="b"/>
              <a:pathLst>
                <a:path w="1007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0074" y="152"/>
                  </a:lnTo>
                  <a:lnTo>
                    <a:pt x="100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34"/>
            <p:cNvSpPr/>
            <p:nvPr/>
          </p:nvSpPr>
          <p:spPr>
            <a:xfrm>
              <a:off x="1341900" y="4526675"/>
              <a:ext cx="3775" cy="363425"/>
            </a:xfrm>
            <a:custGeom>
              <a:avLst/>
              <a:gdLst/>
              <a:ahLst/>
              <a:cxnLst/>
              <a:rect l="l" t="t" r="r" b="b"/>
              <a:pathLst>
                <a:path w="151" h="14537" extrusionOk="0">
                  <a:moveTo>
                    <a:pt x="0" y="0"/>
                  </a:moveTo>
                  <a:lnTo>
                    <a:pt x="0" y="14537"/>
                  </a:lnTo>
                  <a:lnTo>
                    <a:pt x="151" y="145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34"/>
            <p:cNvSpPr/>
            <p:nvPr/>
          </p:nvSpPr>
          <p:spPr>
            <a:xfrm>
              <a:off x="1645800" y="4887975"/>
              <a:ext cx="332275" cy="6550"/>
            </a:xfrm>
            <a:custGeom>
              <a:avLst/>
              <a:gdLst/>
              <a:ahLst/>
              <a:cxnLst/>
              <a:rect l="l" t="t" r="r" b="b"/>
              <a:pathLst>
                <a:path w="13291" h="262" extrusionOk="0">
                  <a:moveTo>
                    <a:pt x="13289" y="0"/>
                  </a:moveTo>
                  <a:lnTo>
                    <a:pt x="0" y="111"/>
                  </a:lnTo>
                  <a:lnTo>
                    <a:pt x="1" y="262"/>
                  </a:lnTo>
                  <a:lnTo>
                    <a:pt x="13291" y="151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34"/>
            <p:cNvSpPr/>
            <p:nvPr/>
          </p:nvSpPr>
          <p:spPr>
            <a:xfrm>
              <a:off x="1645700" y="4908450"/>
              <a:ext cx="332275" cy="5200"/>
            </a:xfrm>
            <a:custGeom>
              <a:avLst/>
              <a:gdLst/>
              <a:ahLst/>
              <a:cxnLst/>
              <a:rect l="l" t="t" r="r" b="b"/>
              <a:pathLst>
                <a:path w="13291" h="208" extrusionOk="0">
                  <a:moveTo>
                    <a:pt x="13289" y="0"/>
                  </a:moveTo>
                  <a:lnTo>
                    <a:pt x="0" y="57"/>
                  </a:lnTo>
                  <a:lnTo>
                    <a:pt x="0" y="208"/>
                  </a:lnTo>
                  <a:lnTo>
                    <a:pt x="13291" y="152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34"/>
            <p:cNvSpPr/>
            <p:nvPr/>
          </p:nvSpPr>
          <p:spPr>
            <a:xfrm>
              <a:off x="1645700" y="4493025"/>
              <a:ext cx="332425" cy="16300"/>
            </a:xfrm>
            <a:custGeom>
              <a:avLst/>
              <a:gdLst/>
              <a:ahLst/>
              <a:cxnLst/>
              <a:rect l="l" t="t" r="r" b="b"/>
              <a:pathLst>
                <a:path w="13297" h="652" extrusionOk="0">
                  <a:moveTo>
                    <a:pt x="13291" y="1"/>
                  </a:moveTo>
                  <a:lnTo>
                    <a:pt x="0" y="499"/>
                  </a:lnTo>
                  <a:lnTo>
                    <a:pt x="5" y="651"/>
                  </a:lnTo>
                  <a:lnTo>
                    <a:pt x="13296" y="152"/>
                  </a:lnTo>
                  <a:lnTo>
                    <a:pt x="13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34"/>
            <p:cNvSpPr/>
            <p:nvPr/>
          </p:nvSpPr>
          <p:spPr>
            <a:xfrm>
              <a:off x="1681175" y="4506150"/>
              <a:ext cx="4900" cy="386100"/>
            </a:xfrm>
            <a:custGeom>
              <a:avLst/>
              <a:gdLst/>
              <a:ahLst/>
              <a:cxnLst/>
              <a:rect l="l" t="t" r="r" b="b"/>
              <a:pathLst>
                <a:path w="196" h="15444" extrusionOk="0">
                  <a:moveTo>
                    <a:pt x="0" y="1"/>
                  </a:moveTo>
                  <a:lnTo>
                    <a:pt x="45" y="15444"/>
                  </a:lnTo>
                  <a:lnTo>
                    <a:pt x="196" y="15444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34"/>
            <p:cNvSpPr/>
            <p:nvPr/>
          </p:nvSpPr>
          <p:spPr>
            <a:xfrm>
              <a:off x="2073525" y="4479700"/>
              <a:ext cx="380600" cy="13900"/>
            </a:xfrm>
            <a:custGeom>
              <a:avLst/>
              <a:gdLst/>
              <a:ahLst/>
              <a:cxnLst/>
              <a:rect l="l" t="t" r="r" b="b"/>
              <a:pathLst>
                <a:path w="15224" h="556" extrusionOk="0">
                  <a:moveTo>
                    <a:pt x="15220" y="0"/>
                  </a:moveTo>
                  <a:lnTo>
                    <a:pt x="0" y="403"/>
                  </a:lnTo>
                  <a:lnTo>
                    <a:pt x="4" y="555"/>
                  </a:lnTo>
                  <a:lnTo>
                    <a:pt x="15224" y="151"/>
                  </a:lnTo>
                  <a:lnTo>
                    <a:pt x="15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34"/>
            <p:cNvSpPr/>
            <p:nvPr/>
          </p:nvSpPr>
          <p:spPr>
            <a:xfrm>
              <a:off x="2073550" y="4882150"/>
              <a:ext cx="371000" cy="5900"/>
            </a:xfrm>
            <a:custGeom>
              <a:avLst/>
              <a:gdLst/>
              <a:ahLst/>
              <a:cxnLst/>
              <a:rect l="l" t="t" r="r" b="b"/>
              <a:pathLst>
                <a:path w="14840" h="236" extrusionOk="0">
                  <a:moveTo>
                    <a:pt x="14839" y="1"/>
                  </a:moveTo>
                  <a:lnTo>
                    <a:pt x="1" y="85"/>
                  </a:lnTo>
                  <a:lnTo>
                    <a:pt x="2" y="236"/>
                  </a:lnTo>
                  <a:lnTo>
                    <a:pt x="14840" y="151"/>
                  </a:lnTo>
                  <a:lnTo>
                    <a:pt x="14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34"/>
            <p:cNvSpPr/>
            <p:nvPr/>
          </p:nvSpPr>
          <p:spPr>
            <a:xfrm>
              <a:off x="2073550" y="4903350"/>
              <a:ext cx="376300" cy="4850"/>
            </a:xfrm>
            <a:custGeom>
              <a:avLst/>
              <a:gdLst/>
              <a:ahLst/>
              <a:cxnLst/>
              <a:rect l="l" t="t" r="r" b="b"/>
              <a:pathLst>
                <a:path w="15052" h="194" extrusionOk="0">
                  <a:moveTo>
                    <a:pt x="15051" y="1"/>
                  </a:moveTo>
                  <a:lnTo>
                    <a:pt x="1" y="43"/>
                  </a:lnTo>
                  <a:lnTo>
                    <a:pt x="2" y="194"/>
                  </a:lnTo>
                  <a:lnTo>
                    <a:pt x="15051" y="152"/>
                  </a:lnTo>
                  <a:lnTo>
                    <a:pt x="150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34"/>
            <p:cNvSpPr/>
            <p:nvPr/>
          </p:nvSpPr>
          <p:spPr>
            <a:xfrm>
              <a:off x="2108600" y="4490700"/>
              <a:ext cx="3800" cy="390150"/>
            </a:xfrm>
            <a:custGeom>
              <a:avLst/>
              <a:gdLst/>
              <a:ahLst/>
              <a:cxnLst/>
              <a:rect l="l" t="t" r="r" b="b"/>
              <a:pathLst>
                <a:path w="152" h="15606" extrusionOk="0">
                  <a:moveTo>
                    <a:pt x="0" y="0"/>
                  </a:moveTo>
                  <a:lnTo>
                    <a:pt x="0" y="15606"/>
                  </a:lnTo>
                  <a:lnTo>
                    <a:pt x="151" y="1560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34"/>
            <p:cNvSpPr/>
            <p:nvPr/>
          </p:nvSpPr>
          <p:spPr>
            <a:xfrm>
              <a:off x="2573875" y="4462225"/>
              <a:ext cx="443350" cy="10150"/>
            </a:xfrm>
            <a:custGeom>
              <a:avLst/>
              <a:gdLst/>
              <a:ahLst/>
              <a:cxnLst/>
              <a:rect l="l" t="t" r="r" b="b"/>
              <a:pathLst>
                <a:path w="17734" h="406" extrusionOk="0">
                  <a:moveTo>
                    <a:pt x="17731" y="0"/>
                  </a:moveTo>
                  <a:lnTo>
                    <a:pt x="1" y="254"/>
                  </a:lnTo>
                  <a:lnTo>
                    <a:pt x="2" y="406"/>
                  </a:lnTo>
                  <a:lnTo>
                    <a:pt x="17734" y="151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34"/>
            <p:cNvSpPr/>
            <p:nvPr/>
          </p:nvSpPr>
          <p:spPr>
            <a:xfrm>
              <a:off x="2773525" y="4467575"/>
              <a:ext cx="3800" cy="638850"/>
            </a:xfrm>
            <a:custGeom>
              <a:avLst/>
              <a:gdLst/>
              <a:ahLst/>
              <a:cxnLst/>
              <a:rect l="l" t="t" r="r" b="b"/>
              <a:pathLst>
                <a:path w="152" h="25554" extrusionOk="0">
                  <a:moveTo>
                    <a:pt x="1" y="0"/>
                  </a:moveTo>
                  <a:lnTo>
                    <a:pt x="1" y="25554"/>
                  </a:lnTo>
                  <a:lnTo>
                    <a:pt x="151" y="2555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34"/>
            <p:cNvSpPr/>
            <p:nvPr/>
          </p:nvSpPr>
          <p:spPr>
            <a:xfrm>
              <a:off x="2603775" y="4499300"/>
              <a:ext cx="142750" cy="434375"/>
            </a:xfrm>
            <a:custGeom>
              <a:avLst/>
              <a:gdLst/>
              <a:ahLst/>
              <a:cxnLst/>
              <a:rect l="l" t="t" r="r" b="b"/>
              <a:pathLst>
                <a:path w="5710" h="17375" extrusionOk="0">
                  <a:moveTo>
                    <a:pt x="5559" y="153"/>
                  </a:moveTo>
                  <a:lnTo>
                    <a:pt x="5559" y="17224"/>
                  </a:lnTo>
                  <a:lnTo>
                    <a:pt x="449" y="17224"/>
                  </a:lnTo>
                  <a:lnTo>
                    <a:pt x="155" y="153"/>
                  </a:lnTo>
                  <a:close/>
                  <a:moveTo>
                    <a:pt x="1" y="1"/>
                  </a:moveTo>
                  <a:lnTo>
                    <a:pt x="301" y="17375"/>
                  </a:lnTo>
                  <a:lnTo>
                    <a:pt x="5710" y="17375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34"/>
            <p:cNvSpPr/>
            <p:nvPr/>
          </p:nvSpPr>
          <p:spPr>
            <a:xfrm>
              <a:off x="2798975" y="4495050"/>
              <a:ext cx="189350" cy="438625"/>
            </a:xfrm>
            <a:custGeom>
              <a:avLst/>
              <a:gdLst/>
              <a:ahLst/>
              <a:cxnLst/>
              <a:rect l="l" t="t" r="r" b="b"/>
              <a:pathLst>
                <a:path w="7574" h="17545" extrusionOk="0">
                  <a:moveTo>
                    <a:pt x="7423" y="155"/>
                  </a:moveTo>
                  <a:lnTo>
                    <a:pt x="7423" y="17394"/>
                  </a:lnTo>
                  <a:lnTo>
                    <a:pt x="151" y="17394"/>
                  </a:lnTo>
                  <a:lnTo>
                    <a:pt x="151" y="320"/>
                  </a:lnTo>
                  <a:lnTo>
                    <a:pt x="7423" y="155"/>
                  </a:lnTo>
                  <a:close/>
                  <a:moveTo>
                    <a:pt x="7574" y="1"/>
                  </a:moveTo>
                  <a:lnTo>
                    <a:pt x="74" y="171"/>
                  </a:lnTo>
                  <a:lnTo>
                    <a:pt x="0" y="174"/>
                  </a:lnTo>
                  <a:lnTo>
                    <a:pt x="0" y="17545"/>
                  </a:lnTo>
                  <a:lnTo>
                    <a:pt x="7574" y="17545"/>
                  </a:lnTo>
                  <a:lnTo>
                    <a:pt x="7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34"/>
            <p:cNvSpPr/>
            <p:nvPr/>
          </p:nvSpPr>
          <p:spPr>
            <a:xfrm>
              <a:off x="3236650" y="4954275"/>
              <a:ext cx="715875" cy="18650"/>
            </a:xfrm>
            <a:custGeom>
              <a:avLst/>
              <a:gdLst/>
              <a:ahLst/>
              <a:cxnLst/>
              <a:rect l="l" t="t" r="r" b="b"/>
              <a:pathLst>
                <a:path w="28635" h="746" extrusionOk="0">
                  <a:moveTo>
                    <a:pt x="28634" y="0"/>
                  </a:moveTo>
                  <a:lnTo>
                    <a:pt x="0" y="595"/>
                  </a:lnTo>
                  <a:lnTo>
                    <a:pt x="4" y="745"/>
                  </a:lnTo>
                  <a:lnTo>
                    <a:pt x="28635" y="151"/>
                  </a:lnTo>
                  <a:lnTo>
                    <a:pt x="286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34"/>
            <p:cNvSpPr/>
            <p:nvPr/>
          </p:nvSpPr>
          <p:spPr>
            <a:xfrm>
              <a:off x="3238850" y="4919250"/>
              <a:ext cx="713675" cy="14425"/>
            </a:xfrm>
            <a:custGeom>
              <a:avLst/>
              <a:gdLst/>
              <a:ahLst/>
              <a:cxnLst/>
              <a:rect l="l" t="t" r="r" b="b"/>
              <a:pathLst>
                <a:path w="28547" h="577" extrusionOk="0">
                  <a:moveTo>
                    <a:pt x="28546" y="0"/>
                  </a:moveTo>
                  <a:lnTo>
                    <a:pt x="1" y="426"/>
                  </a:lnTo>
                  <a:lnTo>
                    <a:pt x="3" y="577"/>
                  </a:lnTo>
                  <a:lnTo>
                    <a:pt x="28547" y="152"/>
                  </a:lnTo>
                  <a:lnTo>
                    <a:pt x="28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4"/>
            <p:cNvSpPr/>
            <p:nvPr/>
          </p:nvSpPr>
          <p:spPr>
            <a:xfrm>
              <a:off x="3239025" y="4450725"/>
              <a:ext cx="713675" cy="15525"/>
            </a:xfrm>
            <a:custGeom>
              <a:avLst/>
              <a:gdLst/>
              <a:ahLst/>
              <a:cxnLst/>
              <a:rect l="l" t="t" r="r" b="b"/>
              <a:pathLst>
                <a:path w="28547" h="621" extrusionOk="0">
                  <a:moveTo>
                    <a:pt x="2" y="0"/>
                  </a:moveTo>
                  <a:lnTo>
                    <a:pt x="0" y="151"/>
                  </a:lnTo>
                  <a:lnTo>
                    <a:pt x="28544" y="620"/>
                  </a:lnTo>
                  <a:lnTo>
                    <a:pt x="28546" y="46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4"/>
            <p:cNvSpPr/>
            <p:nvPr/>
          </p:nvSpPr>
          <p:spPr>
            <a:xfrm>
              <a:off x="3919850" y="4458250"/>
              <a:ext cx="3825" cy="463375"/>
            </a:xfrm>
            <a:custGeom>
              <a:avLst/>
              <a:gdLst/>
              <a:ahLst/>
              <a:cxnLst/>
              <a:rect l="l" t="t" r="r" b="b"/>
              <a:pathLst>
                <a:path w="153" h="18535" extrusionOk="0">
                  <a:moveTo>
                    <a:pt x="0" y="1"/>
                  </a:moveTo>
                  <a:lnTo>
                    <a:pt x="0" y="18534"/>
                  </a:lnTo>
                  <a:lnTo>
                    <a:pt x="152" y="1853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4"/>
            <p:cNvSpPr/>
            <p:nvPr/>
          </p:nvSpPr>
          <p:spPr>
            <a:xfrm>
              <a:off x="4076250" y="4461925"/>
              <a:ext cx="526150" cy="21250"/>
            </a:xfrm>
            <a:custGeom>
              <a:avLst/>
              <a:gdLst/>
              <a:ahLst/>
              <a:cxnLst/>
              <a:rect l="l" t="t" r="r" b="b"/>
              <a:pathLst>
                <a:path w="21046" h="850" extrusionOk="0">
                  <a:moveTo>
                    <a:pt x="6" y="0"/>
                  </a:moveTo>
                  <a:lnTo>
                    <a:pt x="0" y="151"/>
                  </a:lnTo>
                  <a:lnTo>
                    <a:pt x="21040" y="850"/>
                  </a:lnTo>
                  <a:lnTo>
                    <a:pt x="21046" y="69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4"/>
            <p:cNvSpPr/>
            <p:nvPr/>
          </p:nvSpPr>
          <p:spPr>
            <a:xfrm>
              <a:off x="4076550" y="49108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4"/>
            <p:cNvSpPr/>
            <p:nvPr/>
          </p:nvSpPr>
          <p:spPr>
            <a:xfrm>
              <a:off x="4076550" y="49405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4"/>
            <p:cNvSpPr/>
            <p:nvPr/>
          </p:nvSpPr>
          <p:spPr>
            <a:xfrm>
              <a:off x="4572050" y="4481575"/>
              <a:ext cx="3800" cy="431325"/>
            </a:xfrm>
            <a:custGeom>
              <a:avLst/>
              <a:gdLst/>
              <a:ahLst/>
              <a:cxnLst/>
              <a:rect l="l" t="t" r="r" b="b"/>
              <a:pathLst>
                <a:path w="152" h="17253" extrusionOk="0">
                  <a:moveTo>
                    <a:pt x="1" y="0"/>
                  </a:moveTo>
                  <a:lnTo>
                    <a:pt x="1" y="17252"/>
                  </a:lnTo>
                  <a:lnTo>
                    <a:pt x="151" y="1725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4"/>
            <p:cNvSpPr/>
            <p:nvPr/>
          </p:nvSpPr>
          <p:spPr>
            <a:xfrm>
              <a:off x="4703400" y="4911000"/>
              <a:ext cx="380125" cy="3825"/>
            </a:xfrm>
            <a:custGeom>
              <a:avLst/>
              <a:gdLst/>
              <a:ahLst/>
              <a:cxnLst/>
              <a:rect l="l" t="t" r="r" b="b"/>
              <a:pathLst>
                <a:path w="152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5204" y="152"/>
                  </a:lnTo>
                  <a:lnTo>
                    <a:pt x="15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4"/>
            <p:cNvSpPr/>
            <p:nvPr/>
          </p:nvSpPr>
          <p:spPr>
            <a:xfrm>
              <a:off x="4703350" y="4939425"/>
              <a:ext cx="380200" cy="8025"/>
            </a:xfrm>
            <a:custGeom>
              <a:avLst/>
              <a:gdLst/>
              <a:ahLst/>
              <a:cxnLst/>
              <a:rect l="l" t="t" r="r" b="b"/>
              <a:pathLst>
                <a:path w="15208" h="321" extrusionOk="0">
                  <a:moveTo>
                    <a:pt x="15206" y="1"/>
                  </a:moveTo>
                  <a:lnTo>
                    <a:pt x="1" y="170"/>
                  </a:lnTo>
                  <a:lnTo>
                    <a:pt x="2" y="321"/>
                  </a:lnTo>
                  <a:lnTo>
                    <a:pt x="15207" y="151"/>
                  </a:lnTo>
                  <a:lnTo>
                    <a:pt x="152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4"/>
            <p:cNvSpPr/>
            <p:nvPr/>
          </p:nvSpPr>
          <p:spPr>
            <a:xfrm>
              <a:off x="4703325" y="4479700"/>
              <a:ext cx="380225" cy="13900"/>
            </a:xfrm>
            <a:custGeom>
              <a:avLst/>
              <a:gdLst/>
              <a:ahLst/>
              <a:cxnLst/>
              <a:rect l="l" t="t" r="r" b="b"/>
              <a:pathLst>
                <a:path w="15209" h="556" extrusionOk="0">
                  <a:moveTo>
                    <a:pt x="4" y="0"/>
                  </a:moveTo>
                  <a:lnTo>
                    <a:pt x="0" y="151"/>
                  </a:lnTo>
                  <a:lnTo>
                    <a:pt x="15206" y="555"/>
                  </a:lnTo>
                  <a:lnTo>
                    <a:pt x="15208" y="4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4"/>
            <p:cNvSpPr/>
            <p:nvPr/>
          </p:nvSpPr>
          <p:spPr>
            <a:xfrm>
              <a:off x="5057750" y="4491025"/>
              <a:ext cx="3800" cy="421875"/>
            </a:xfrm>
            <a:custGeom>
              <a:avLst/>
              <a:gdLst/>
              <a:ahLst/>
              <a:cxnLst/>
              <a:rect l="l" t="t" r="r" b="b"/>
              <a:pathLst>
                <a:path w="152" h="16875" extrusionOk="0">
                  <a:moveTo>
                    <a:pt x="1" y="0"/>
                  </a:moveTo>
                  <a:lnTo>
                    <a:pt x="1" y="16874"/>
                  </a:lnTo>
                  <a:lnTo>
                    <a:pt x="151" y="1687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4"/>
            <p:cNvSpPr/>
            <p:nvPr/>
          </p:nvSpPr>
          <p:spPr>
            <a:xfrm>
              <a:off x="5528950" y="4298600"/>
              <a:ext cx="6200" cy="736925"/>
            </a:xfrm>
            <a:custGeom>
              <a:avLst/>
              <a:gdLst/>
              <a:ahLst/>
              <a:cxnLst/>
              <a:rect l="l" t="t" r="r" b="b"/>
              <a:pathLst>
                <a:path w="248" h="29477" extrusionOk="0">
                  <a:moveTo>
                    <a:pt x="124" y="1"/>
                  </a:moveTo>
                  <a:cubicBezTo>
                    <a:pt x="55" y="1"/>
                    <a:pt x="1" y="58"/>
                    <a:pt x="3" y="126"/>
                  </a:cubicBezTo>
                  <a:lnTo>
                    <a:pt x="3" y="29356"/>
                  </a:lnTo>
                  <a:cubicBezTo>
                    <a:pt x="3" y="29422"/>
                    <a:pt x="58" y="29476"/>
                    <a:pt x="124" y="29476"/>
                  </a:cubicBezTo>
                  <a:cubicBezTo>
                    <a:pt x="191" y="29476"/>
                    <a:pt x="245" y="29422"/>
                    <a:pt x="245" y="29356"/>
                  </a:cubicBezTo>
                  <a:lnTo>
                    <a:pt x="245" y="126"/>
                  </a:lnTo>
                  <a:cubicBezTo>
                    <a:pt x="248" y="58"/>
                    <a:pt x="192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4"/>
            <p:cNvSpPr/>
            <p:nvPr/>
          </p:nvSpPr>
          <p:spPr>
            <a:xfrm>
              <a:off x="5918050" y="4332700"/>
              <a:ext cx="6200" cy="689050"/>
            </a:xfrm>
            <a:custGeom>
              <a:avLst/>
              <a:gdLst/>
              <a:ahLst/>
              <a:cxnLst/>
              <a:rect l="l" t="t" r="r" b="b"/>
              <a:pathLst>
                <a:path w="248" h="27562" extrusionOk="0">
                  <a:moveTo>
                    <a:pt x="123" y="0"/>
                  </a:moveTo>
                  <a:cubicBezTo>
                    <a:pt x="54" y="0"/>
                    <a:pt x="0" y="57"/>
                    <a:pt x="3" y="126"/>
                  </a:cubicBezTo>
                  <a:lnTo>
                    <a:pt x="3" y="27441"/>
                  </a:lnTo>
                  <a:cubicBezTo>
                    <a:pt x="3" y="27507"/>
                    <a:pt x="57" y="27561"/>
                    <a:pt x="123" y="27561"/>
                  </a:cubicBezTo>
                  <a:cubicBezTo>
                    <a:pt x="190" y="27561"/>
                    <a:pt x="245" y="27507"/>
                    <a:pt x="245" y="27441"/>
                  </a:cubicBez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4"/>
            <p:cNvSpPr/>
            <p:nvPr/>
          </p:nvSpPr>
          <p:spPr>
            <a:xfrm>
              <a:off x="5597775" y="4377500"/>
              <a:ext cx="267875" cy="652600"/>
            </a:xfrm>
            <a:custGeom>
              <a:avLst/>
              <a:gdLst/>
              <a:ahLst/>
              <a:cxnLst/>
              <a:rect l="l" t="t" r="r" b="b"/>
              <a:pathLst>
                <a:path w="10715" h="26104" extrusionOk="0">
                  <a:moveTo>
                    <a:pt x="0" y="0"/>
                  </a:moveTo>
                  <a:lnTo>
                    <a:pt x="0" y="26103"/>
                  </a:lnTo>
                  <a:lnTo>
                    <a:pt x="152" y="26103"/>
                  </a:lnTo>
                  <a:lnTo>
                    <a:pt x="152" y="163"/>
                  </a:lnTo>
                  <a:lnTo>
                    <a:pt x="10562" y="946"/>
                  </a:lnTo>
                  <a:lnTo>
                    <a:pt x="10562" y="25649"/>
                  </a:lnTo>
                  <a:lnTo>
                    <a:pt x="10714" y="25649"/>
                  </a:lnTo>
                  <a:lnTo>
                    <a:pt x="10714" y="806"/>
                  </a:lnTo>
                  <a:lnTo>
                    <a:pt x="8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4"/>
            <p:cNvSpPr/>
            <p:nvPr/>
          </p:nvSpPr>
          <p:spPr>
            <a:xfrm>
              <a:off x="5162400" y="4911000"/>
              <a:ext cx="369650" cy="3825"/>
            </a:xfrm>
            <a:custGeom>
              <a:avLst/>
              <a:gdLst/>
              <a:ahLst/>
              <a:cxnLst/>
              <a:rect l="l" t="t" r="r" b="b"/>
              <a:pathLst>
                <a:path w="1478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4786" y="152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4"/>
            <p:cNvSpPr/>
            <p:nvPr/>
          </p:nvSpPr>
          <p:spPr>
            <a:xfrm>
              <a:off x="5162400" y="4935175"/>
              <a:ext cx="369700" cy="8050"/>
            </a:xfrm>
            <a:custGeom>
              <a:avLst/>
              <a:gdLst/>
              <a:ahLst/>
              <a:cxnLst/>
              <a:rect l="l" t="t" r="r" b="b"/>
              <a:pathLst>
                <a:path w="14788" h="322" extrusionOk="0">
                  <a:moveTo>
                    <a:pt x="14786" y="0"/>
                  </a:moveTo>
                  <a:lnTo>
                    <a:pt x="1" y="171"/>
                  </a:lnTo>
                  <a:lnTo>
                    <a:pt x="2" y="321"/>
                  </a:lnTo>
                  <a:lnTo>
                    <a:pt x="14787" y="151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4"/>
            <p:cNvSpPr/>
            <p:nvPr/>
          </p:nvSpPr>
          <p:spPr>
            <a:xfrm>
              <a:off x="5162225" y="4489050"/>
              <a:ext cx="369825" cy="22475"/>
            </a:xfrm>
            <a:custGeom>
              <a:avLst/>
              <a:gdLst/>
              <a:ahLst/>
              <a:cxnLst/>
              <a:rect l="l" t="t" r="r" b="b"/>
              <a:pathLst>
                <a:path w="14793" h="899" extrusionOk="0">
                  <a:moveTo>
                    <a:pt x="8" y="0"/>
                  </a:moveTo>
                  <a:lnTo>
                    <a:pt x="1" y="152"/>
                  </a:lnTo>
                  <a:lnTo>
                    <a:pt x="14786" y="899"/>
                  </a:lnTo>
                  <a:lnTo>
                    <a:pt x="14793" y="7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4"/>
            <p:cNvSpPr/>
            <p:nvPr/>
          </p:nvSpPr>
          <p:spPr>
            <a:xfrm>
              <a:off x="5504175" y="4508375"/>
              <a:ext cx="3825" cy="404525"/>
            </a:xfrm>
            <a:custGeom>
              <a:avLst/>
              <a:gdLst/>
              <a:ahLst/>
              <a:cxnLst/>
              <a:rect l="l" t="t" r="r" b="b"/>
              <a:pathLst>
                <a:path w="153" h="16181" extrusionOk="0">
                  <a:moveTo>
                    <a:pt x="1" y="0"/>
                  </a:moveTo>
                  <a:lnTo>
                    <a:pt x="1" y="16180"/>
                  </a:lnTo>
                  <a:lnTo>
                    <a:pt x="153" y="1618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4"/>
            <p:cNvSpPr/>
            <p:nvPr/>
          </p:nvSpPr>
          <p:spPr>
            <a:xfrm>
              <a:off x="5920675" y="4526075"/>
              <a:ext cx="226800" cy="14925"/>
            </a:xfrm>
            <a:custGeom>
              <a:avLst/>
              <a:gdLst/>
              <a:ahLst/>
              <a:cxnLst/>
              <a:rect l="l" t="t" r="r" b="b"/>
              <a:pathLst>
                <a:path w="9072" h="597" extrusionOk="0">
                  <a:moveTo>
                    <a:pt x="7" y="0"/>
                  </a:moveTo>
                  <a:lnTo>
                    <a:pt x="1" y="151"/>
                  </a:lnTo>
                  <a:lnTo>
                    <a:pt x="9064" y="596"/>
                  </a:lnTo>
                  <a:lnTo>
                    <a:pt x="9071" y="44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4"/>
            <p:cNvSpPr/>
            <p:nvPr/>
          </p:nvSpPr>
          <p:spPr>
            <a:xfrm>
              <a:off x="5921125" y="4898575"/>
              <a:ext cx="226600" cy="3825"/>
            </a:xfrm>
            <a:custGeom>
              <a:avLst/>
              <a:gdLst/>
              <a:ahLst/>
              <a:cxnLst/>
              <a:rect l="l" t="t" r="r" b="b"/>
              <a:pathLst>
                <a:path w="906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9064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4"/>
            <p:cNvSpPr/>
            <p:nvPr/>
          </p:nvSpPr>
          <p:spPr>
            <a:xfrm>
              <a:off x="5921125" y="4914500"/>
              <a:ext cx="226650" cy="6200"/>
            </a:xfrm>
            <a:custGeom>
              <a:avLst/>
              <a:gdLst/>
              <a:ahLst/>
              <a:cxnLst/>
              <a:rect l="l" t="t" r="r" b="b"/>
              <a:pathLst>
                <a:path w="9066" h="248" extrusionOk="0">
                  <a:moveTo>
                    <a:pt x="9064" y="0"/>
                  </a:moveTo>
                  <a:lnTo>
                    <a:pt x="0" y="95"/>
                  </a:lnTo>
                  <a:lnTo>
                    <a:pt x="1" y="247"/>
                  </a:lnTo>
                  <a:lnTo>
                    <a:pt x="9065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4"/>
            <p:cNvSpPr/>
            <p:nvPr/>
          </p:nvSpPr>
          <p:spPr>
            <a:xfrm>
              <a:off x="6122775" y="4538250"/>
              <a:ext cx="3800" cy="358275"/>
            </a:xfrm>
            <a:custGeom>
              <a:avLst/>
              <a:gdLst/>
              <a:ahLst/>
              <a:cxnLst/>
              <a:rect l="l" t="t" r="r" b="b"/>
              <a:pathLst>
                <a:path w="152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151" y="1433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4"/>
            <p:cNvSpPr/>
            <p:nvPr/>
          </p:nvSpPr>
          <p:spPr>
            <a:xfrm>
              <a:off x="1494200" y="21668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18"/>
                    <a:pt x="57" y="12972"/>
                    <a:pt x="125" y="12972"/>
                  </a:cubicBezTo>
                  <a:cubicBezTo>
                    <a:pt x="191" y="12972"/>
                    <a:pt x="245" y="12918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4"/>
            <p:cNvSpPr/>
            <p:nvPr/>
          </p:nvSpPr>
          <p:spPr>
            <a:xfrm>
              <a:off x="1494200" y="2627450"/>
              <a:ext cx="6200" cy="324375"/>
            </a:xfrm>
            <a:custGeom>
              <a:avLst/>
              <a:gdLst/>
              <a:ahLst/>
              <a:cxnLst/>
              <a:rect l="l" t="t" r="r" b="b"/>
              <a:pathLst>
                <a:path w="248" h="12975" extrusionOk="0">
                  <a:moveTo>
                    <a:pt x="125" y="1"/>
                  </a:moveTo>
                  <a:cubicBezTo>
                    <a:pt x="56" y="1"/>
                    <a:pt x="1" y="57"/>
                    <a:pt x="3" y="126"/>
                  </a:cubicBezTo>
                  <a:lnTo>
                    <a:pt x="3" y="12853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3"/>
                  </a:cubicBezTo>
                  <a:lnTo>
                    <a:pt x="245" y="126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4"/>
            <p:cNvSpPr/>
            <p:nvPr/>
          </p:nvSpPr>
          <p:spPr>
            <a:xfrm>
              <a:off x="1494200" y="3127300"/>
              <a:ext cx="6200" cy="324350"/>
            </a:xfrm>
            <a:custGeom>
              <a:avLst/>
              <a:gdLst/>
              <a:ahLst/>
              <a:cxnLst/>
              <a:rect l="l" t="t" r="r" b="b"/>
              <a:pathLst>
                <a:path w="248" h="12974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4"/>
            <p:cNvSpPr/>
            <p:nvPr/>
          </p:nvSpPr>
          <p:spPr>
            <a:xfrm>
              <a:off x="1494200" y="35906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1"/>
                  </a:moveTo>
                  <a:cubicBezTo>
                    <a:pt x="56" y="1"/>
                    <a:pt x="1" y="57"/>
                    <a:pt x="3" y="125"/>
                  </a:cubicBezTo>
                  <a:lnTo>
                    <a:pt x="3" y="12853"/>
                  </a:lnTo>
                  <a:cubicBezTo>
                    <a:pt x="3" y="12919"/>
                    <a:pt x="57" y="12973"/>
                    <a:pt x="125" y="12973"/>
                  </a:cubicBezTo>
                  <a:cubicBezTo>
                    <a:pt x="191" y="12973"/>
                    <a:pt x="245" y="12919"/>
                    <a:pt x="245" y="12853"/>
                  </a:cubicBezTo>
                  <a:lnTo>
                    <a:pt x="245" y="125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4"/>
            <p:cNvSpPr/>
            <p:nvPr/>
          </p:nvSpPr>
          <p:spPr>
            <a:xfrm>
              <a:off x="5829025" y="4396825"/>
              <a:ext cx="3825" cy="625100"/>
            </a:xfrm>
            <a:custGeom>
              <a:avLst/>
              <a:gdLst/>
              <a:ahLst/>
              <a:cxnLst/>
              <a:rect l="l" t="t" r="r" b="b"/>
              <a:pathLst>
                <a:path w="153" h="25004" extrusionOk="0">
                  <a:moveTo>
                    <a:pt x="0" y="0"/>
                  </a:moveTo>
                  <a:lnTo>
                    <a:pt x="0" y="25004"/>
                  </a:lnTo>
                  <a:lnTo>
                    <a:pt x="152" y="250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4"/>
            <p:cNvSpPr/>
            <p:nvPr/>
          </p:nvSpPr>
          <p:spPr>
            <a:xfrm>
              <a:off x="3287175" y="4281575"/>
              <a:ext cx="601975" cy="138850"/>
            </a:xfrm>
            <a:custGeom>
              <a:avLst/>
              <a:gdLst/>
              <a:ahLst/>
              <a:cxnLst/>
              <a:rect l="l" t="t" r="r" b="b"/>
              <a:pathLst>
                <a:path w="24079" h="5554" extrusionOk="0">
                  <a:moveTo>
                    <a:pt x="446" y="157"/>
                  </a:moveTo>
                  <a:lnTo>
                    <a:pt x="23926" y="1160"/>
                  </a:lnTo>
                  <a:lnTo>
                    <a:pt x="23926" y="5400"/>
                  </a:lnTo>
                  <a:lnTo>
                    <a:pt x="161" y="4996"/>
                  </a:lnTo>
                  <a:lnTo>
                    <a:pt x="446" y="157"/>
                  </a:lnTo>
                  <a:close/>
                  <a:moveTo>
                    <a:pt x="305" y="0"/>
                  </a:moveTo>
                  <a:lnTo>
                    <a:pt x="1" y="5144"/>
                  </a:lnTo>
                  <a:lnTo>
                    <a:pt x="24000" y="5552"/>
                  </a:lnTo>
                  <a:lnTo>
                    <a:pt x="24078" y="5553"/>
                  </a:lnTo>
                  <a:lnTo>
                    <a:pt x="24078" y="101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4"/>
            <p:cNvSpPr/>
            <p:nvPr/>
          </p:nvSpPr>
          <p:spPr>
            <a:xfrm>
              <a:off x="2622600" y="4281525"/>
              <a:ext cx="345575" cy="139750"/>
            </a:xfrm>
            <a:custGeom>
              <a:avLst/>
              <a:gdLst/>
              <a:ahLst/>
              <a:cxnLst/>
              <a:rect l="l" t="t" r="r" b="b"/>
              <a:pathLst>
                <a:path w="13823" h="5590" extrusionOk="0">
                  <a:moveTo>
                    <a:pt x="13672" y="162"/>
                  </a:moveTo>
                  <a:lnTo>
                    <a:pt x="13672" y="4999"/>
                  </a:lnTo>
                  <a:cubicBezTo>
                    <a:pt x="9155" y="5195"/>
                    <a:pt x="2717" y="5442"/>
                    <a:pt x="749" y="5442"/>
                  </a:cubicBezTo>
                  <a:cubicBezTo>
                    <a:pt x="501" y="5442"/>
                    <a:pt x="324" y="5438"/>
                    <a:pt x="231" y="5430"/>
                  </a:cubicBezTo>
                  <a:cubicBezTo>
                    <a:pt x="290" y="5185"/>
                    <a:pt x="276" y="4531"/>
                    <a:pt x="218" y="3095"/>
                  </a:cubicBezTo>
                  <a:cubicBezTo>
                    <a:pt x="186" y="2337"/>
                    <a:pt x="150" y="1482"/>
                    <a:pt x="187" y="1333"/>
                  </a:cubicBezTo>
                  <a:cubicBezTo>
                    <a:pt x="688" y="1177"/>
                    <a:pt x="8453" y="553"/>
                    <a:pt x="13672" y="162"/>
                  </a:cubicBezTo>
                  <a:close/>
                  <a:moveTo>
                    <a:pt x="13823" y="1"/>
                  </a:moveTo>
                  <a:lnTo>
                    <a:pt x="13742" y="6"/>
                  </a:lnTo>
                  <a:cubicBezTo>
                    <a:pt x="8690" y="384"/>
                    <a:pt x="196" y="1046"/>
                    <a:pt x="67" y="1235"/>
                  </a:cubicBezTo>
                  <a:cubicBezTo>
                    <a:pt x="1" y="1331"/>
                    <a:pt x="14" y="1824"/>
                    <a:pt x="67" y="3102"/>
                  </a:cubicBezTo>
                  <a:cubicBezTo>
                    <a:pt x="104" y="4027"/>
                    <a:pt x="157" y="5295"/>
                    <a:pt x="77" y="5426"/>
                  </a:cubicBezTo>
                  <a:lnTo>
                    <a:pt x="39" y="5467"/>
                  </a:lnTo>
                  <a:lnTo>
                    <a:pt x="60" y="5514"/>
                  </a:lnTo>
                  <a:cubicBezTo>
                    <a:pt x="76" y="5553"/>
                    <a:pt x="93" y="5590"/>
                    <a:pt x="897" y="5590"/>
                  </a:cubicBezTo>
                  <a:cubicBezTo>
                    <a:pt x="1742" y="5590"/>
                    <a:pt x="3461" y="5548"/>
                    <a:pt x="6969" y="5419"/>
                  </a:cubicBezTo>
                  <a:cubicBezTo>
                    <a:pt x="10327" y="5296"/>
                    <a:pt x="13717" y="5150"/>
                    <a:pt x="13750" y="5148"/>
                  </a:cubicBezTo>
                  <a:lnTo>
                    <a:pt x="13823" y="5145"/>
                  </a:lnTo>
                  <a:lnTo>
                    <a:pt x="13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4"/>
            <p:cNvSpPr/>
            <p:nvPr/>
          </p:nvSpPr>
          <p:spPr>
            <a:xfrm>
              <a:off x="2118150" y="4299175"/>
              <a:ext cx="283725" cy="161075"/>
            </a:xfrm>
            <a:custGeom>
              <a:avLst/>
              <a:gdLst/>
              <a:ahLst/>
              <a:cxnLst/>
              <a:rect l="l" t="t" r="r" b="b"/>
              <a:pathLst>
                <a:path w="11349" h="6443" extrusionOk="0">
                  <a:moveTo>
                    <a:pt x="11198" y="172"/>
                  </a:moveTo>
                  <a:lnTo>
                    <a:pt x="11198" y="5655"/>
                  </a:lnTo>
                  <a:lnTo>
                    <a:pt x="151" y="6283"/>
                  </a:lnTo>
                  <a:lnTo>
                    <a:pt x="151" y="1721"/>
                  </a:lnTo>
                  <a:lnTo>
                    <a:pt x="11198" y="172"/>
                  </a:lnTo>
                  <a:close/>
                  <a:moveTo>
                    <a:pt x="11349" y="0"/>
                  </a:moveTo>
                  <a:lnTo>
                    <a:pt x="65" y="1581"/>
                  </a:lnTo>
                  <a:lnTo>
                    <a:pt x="0" y="1590"/>
                  </a:lnTo>
                  <a:lnTo>
                    <a:pt x="0" y="6443"/>
                  </a:lnTo>
                  <a:lnTo>
                    <a:pt x="11279" y="5803"/>
                  </a:lnTo>
                  <a:lnTo>
                    <a:pt x="11349" y="5799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4"/>
            <p:cNvSpPr/>
            <p:nvPr/>
          </p:nvSpPr>
          <p:spPr>
            <a:xfrm>
              <a:off x="1677125" y="4349025"/>
              <a:ext cx="257100" cy="120525"/>
            </a:xfrm>
            <a:custGeom>
              <a:avLst/>
              <a:gdLst/>
              <a:ahLst/>
              <a:cxnLst/>
              <a:rect l="l" t="t" r="r" b="b"/>
              <a:pathLst>
                <a:path w="10284" h="4821" extrusionOk="0">
                  <a:moveTo>
                    <a:pt x="10134" y="160"/>
                  </a:moveTo>
                  <a:lnTo>
                    <a:pt x="10134" y="4297"/>
                  </a:lnTo>
                  <a:lnTo>
                    <a:pt x="333" y="4664"/>
                  </a:lnTo>
                  <a:lnTo>
                    <a:pt x="158" y="751"/>
                  </a:lnTo>
                  <a:lnTo>
                    <a:pt x="10134" y="160"/>
                  </a:lnTo>
                  <a:close/>
                  <a:moveTo>
                    <a:pt x="10283" y="0"/>
                  </a:moveTo>
                  <a:lnTo>
                    <a:pt x="1" y="609"/>
                  </a:lnTo>
                  <a:lnTo>
                    <a:pt x="185" y="4745"/>
                  </a:lnTo>
                  <a:lnTo>
                    <a:pt x="189" y="4820"/>
                  </a:lnTo>
                  <a:lnTo>
                    <a:pt x="10212" y="4445"/>
                  </a:lnTo>
                  <a:lnTo>
                    <a:pt x="10283" y="4442"/>
                  </a:lnTo>
                  <a:lnTo>
                    <a:pt x="102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4"/>
            <p:cNvSpPr/>
            <p:nvPr/>
          </p:nvSpPr>
          <p:spPr>
            <a:xfrm>
              <a:off x="1338100" y="4377700"/>
              <a:ext cx="194675" cy="121250"/>
            </a:xfrm>
            <a:custGeom>
              <a:avLst/>
              <a:gdLst/>
              <a:ahLst/>
              <a:cxnLst/>
              <a:rect l="l" t="t" r="r" b="b"/>
              <a:pathLst>
                <a:path w="7787" h="4850" extrusionOk="0">
                  <a:moveTo>
                    <a:pt x="7636" y="169"/>
                  </a:moveTo>
                  <a:lnTo>
                    <a:pt x="7636" y="4446"/>
                  </a:lnTo>
                  <a:lnTo>
                    <a:pt x="299" y="4693"/>
                  </a:lnTo>
                  <a:lnTo>
                    <a:pt x="156" y="937"/>
                  </a:lnTo>
                  <a:lnTo>
                    <a:pt x="7636" y="169"/>
                  </a:lnTo>
                  <a:close/>
                  <a:moveTo>
                    <a:pt x="7787" y="0"/>
                  </a:moveTo>
                  <a:lnTo>
                    <a:pt x="72" y="793"/>
                  </a:lnTo>
                  <a:lnTo>
                    <a:pt x="0" y="801"/>
                  </a:lnTo>
                  <a:lnTo>
                    <a:pt x="155" y="4849"/>
                  </a:lnTo>
                  <a:lnTo>
                    <a:pt x="7787" y="4591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4"/>
            <p:cNvSpPr/>
            <p:nvPr/>
          </p:nvSpPr>
          <p:spPr>
            <a:xfrm>
              <a:off x="4109675" y="4327350"/>
              <a:ext cx="458550" cy="115400"/>
            </a:xfrm>
            <a:custGeom>
              <a:avLst/>
              <a:gdLst/>
              <a:ahLst/>
              <a:cxnLst/>
              <a:rect l="l" t="t" r="r" b="b"/>
              <a:pathLst>
                <a:path w="18342" h="4616" extrusionOk="0">
                  <a:moveTo>
                    <a:pt x="151" y="164"/>
                  </a:moveTo>
                  <a:lnTo>
                    <a:pt x="18189" y="1616"/>
                  </a:lnTo>
                  <a:lnTo>
                    <a:pt x="18189" y="4458"/>
                  </a:lnTo>
                  <a:lnTo>
                    <a:pt x="151" y="3611"/>
                  </a:lnTo>
                  <a:lnTo>
                    <a:pt x="151" y="164"/>
                  </a:lnTo>
                  <a:close/>
                  <a:moveTo>
                    <a:pt x="0" y="0"/>
                  </a:moveTo>
                  <a:lnTo>
                    <a:pt x="0" y="3755"/>
                  </a:lnTo>
                  <a:lnTo>
                    <a:pt x="18261" y="4613"/>
                  </a:lnTo>
                  <a:lnTo>
                    <a:pt x="18340" y="4616"/>
                  </a:lnTo>
                  <a:lnTo>
                    <a:pt x="18341" y="1478"/>
                  </a:lnTo>
                  <a:lnTo>
                    <a:pt x="8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4"/>
            <p:cNvSpPr/>
            <p:nvPr/>
          </p:nvSpPr>
          <p:spPr>
            <a:xfrm>
              <a:off x="4749150" y="4377525"/>
              <a:ext cx="299650" cy="82725"/>
            </a:xfrm>
            <a:custGeom>
              <a:avLst/>
              <a:gdLst/>
              <a:ahLst/>
              <a:cxnLst/>
              <a:rect l="l" t="t" r="r" b="b"/>
              <a:pathLst>
                <a:path w="11986" h="3309" extrusionOk="0">
                  <a:moveTo>
                    <a:pt x="151" y="160"/>
                  </a:moveTo>
                  <a:lnTo>
                    <a:pt x="11835" y="843"/>
                  </a:lnTo>
                  <a:lnTo>
                    <a:pt x="11835" y="3150"/>
                  </a:lnTo>
                  <a:lnTo>
                    <a:pt x="151" y="2543"/>
                  </a:lnTo>
                  <a:lnTo>
                    <a:pt x="151" y="160"/>
                  </a:lnTo>
                  <a:close/>
                  <a:moveTo>
                    <a:pt x="0" y="0"/>
                  </a:moveTo>
                  <a:lnTo>
                    <a:pt x="0" y="2687"/>
                  </a:lnTo>
                  <a:lnTo>
                    <a:pt x="11906" y="3305"/>
                  </a:lnTo>
                  <a:lnTo>
                    <a:pt x="11985" y="3309"/>
                  </a:lnTo>
                  <a:lnTo>
                    <a:pt x="11985" y="702"/>
                  </a:lnTo>
                  <a:lnTo>
                    <a:pt x="8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4"/>
            <p:cNvSpPr/>
            <p:nvPr/>
          </p:nvSpPr>
          <p:spPr>
            <a:xfrm>
              <a:off x="5192950" y="4406250"/>
              <a:ext cx="301250" cy="77375"/>
            </a:xfrm>
            <a:custGeom>
              <a:avLst/>
              <a:gdLst/>
              <a:ahLst/>
              <a:cxnLst/>
              <a:rect l="l" t="t" r="r" b="b"/>
              <a:pathLst>
                <a:path w="12050" h="3095" extrusionOk="0">
                  <a:moveTo>
                    <a:pt x="151" y="165"/>
                  </a:moveTo>
                  <a:lnTo>
                    <a:pt x="11899" y="1069"/>
                  </a:lnTo>
                  <a:lnTo>
                    <a:pt x="11899" y="2933"/>
                  </a:lnTo>
                  <a:lnTo>
                    <a:pt x="151" y="2243"/>
                  </a:lnTo>
                  <a:lnTo>
                    <a:pt x="151" y="165"/>
                  </a:lnTo>
                  <a:close/>
                  <a:moveTo>
                    <a:pt x="1" y="1"/>
                  </a:moveTo>
                  <a:lnTo>
                    <a:pt x="1" y="2386"/>
                  </a:lnTo>
                  <a:lnTo>
                    <a:pt x="11970" y="3089"/>
                  </a:lnTo>
                  <a:lnTo>
                    <a:pt x="12050" y="3094"/>
                  </a:lnTo>
                  <a:lnTo>
                    <a:pt x="12050" y="9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4"/>
            <p:cNvSpPr/>
            <p:nvPr/>
          </p:nvSpPr>
          <p:spPr>
            <a:xfrm>
              <a:off x="5945325" y="4470875"/>
              <a:ext cx="174050" cy="49875"/>
            </a:xfrm>
            <a:custGeom>
              <a:avLst/>
              <a:gdLst/>
              <a:ahLst/>
              <a:cxnLst/>
              <a:rect l="l" t="t" r="r" b="b"/>
              <a:pathLst>
                <a:path w="6962" h="1995" extrusionOk="0">
                  <a:moveTo>
                    <a:pt x="152" y="159"/>
                  </a:moveTo>
                  <a:lnTo>
                    <a:pt x="6809" y="501"/>
                  </a:lnTo>
                  <a:lnTo>
                    <a:pt x="6809" y="1834"/>
                  </a:lnTo>
                  <a:lnTo>
                    <a:pt x="152" y="1430"/>
                  </a:lnTo>
                  <a:lnTo>
                    <a:pt x="152" y="159"/>
                  </a:lnTo>
                  <a:close/>
                  <a:moveTo>
                    <a:pt x="1" y="0"/>
                  </a:moveTo>
                  <a:lnTo>
                    <a:pt x="1" y="1571"/>
                  </a:lnTo>
                  <a:lnTo>
                    <a:pt x="6880" y="1990"/>
                  </a:lnTo>
                  <a:lnTo>
                    <a:pt x="6961" y="1994"/>
                  </a:lnTo>
                  <a:lnTo>
                    <a:pt x="6961" y="357"/>
                  </a:lnTo>
                  <a:lnTo>
                    <a:pt x="8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4"/>
            <p:cNvSpPr/>
            <p:nvPr/>
          </p:nvSpPr>
          <p:spPr>
            <a:xfrm>
              <a:off x="5183850" y="1899650"/>
              <a:ext cx="132075" cy="285650"/>
            </a:xfrm>
            <a:custGeom>
              <a:avLst/>
              <a:gdLst/>
              <a:ahLst/>
              <a:cxnLst/>
              <a:rect l="l" t="t" r="r" b="b"/>
              <a:pathLst>
                <a:path w="5283" h="11426" extrusionOk="0">
                  <a:moveTo>
                    <a:pt x="0" y="1"/>
                  </a:moveTo>
                  <a:lnTo>
                    <a:pt x="0" y="7944"/>
                  </a:lnTo>
                  <a:cubicBezTo>
                    <a:pt x="3" y="8009"/>
                    <a:pt x="57" y="8061"/>
                    <a:pt x="122" y="8061"/>
                  </a:cubicBezTo>
                  <a:cubicBezTo>
                    <a:pt x="186" y="8061"/>
                    <a:pt x="241" y="8009"/>
                    <a:pt x="242" y="7944"/>
                  </a:cubicBezTo>
                  <a:lnTo>
                    <a:pt x="242" y="562"/>
                  </a:lnTo>
                  <a:lnTo>
                    <a:pt x="5041" y="5110"/>
                  </a:lnTo>
                  <a:lnTo>
                    <a:pt x="5041" y="11304"/>
                  </a:lnTo>
                  <a:cubicBezTo>
                    <a:pt x="5041" y="11372"/>
                    <a:pt x="5095" y="11426"/>
                    <a:pt x="5162" y="11426"/>
                  </a:cubicBezTo>
                  <a:cubicBezTo>
                    <a:pt x="5228" y="11426"/>
                    <a:pt x="5283" y="11372"/>
                    <a:pt x="5283" y="11304"/>
                  </a:cubicBezTo>
                  <a:lnTo>
                    <a:pt x="5283" y="50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4"/>
            <p:cNvSpPr/>
            <p:nvPr/>
          </p:nvSpPr>
          <p:spPr>
            <a:xfrm>
              <a:off x="5055475" y="1903650"/>
              <a:ext cx="134825" cy="104900"/>
            </a:xfrm>
            <a:custGeom>
              <a:avLst/>
              <a:gdLst/>
              <a:ahLst/>
              <a:cxnLst/>
              <a:rect l="l" t="t" r="r" b="b"/>
              <a:pathLst>
                <a:path w="5393" h="4196" extrusionOk="0">
                  <a:moveTo>
                    <a:pt x="5256" y="1"/>
                  </a:moveTo>
                  <a:cubicBezTo>
                    <a:pt x="5231" y="1"/>
                    <a:pt x="5205" y="9"/>
                    <a:pt x="5184" y="26"/>
                  </a:cubicBezTo>
                  <a:lnTo>
                    <a:pt x="92" y="3979"/>
                  </a:lnTo>
                  <a:cubicBezTo>
                    <a:pt x="1" y="4050"/>
                    <a:pt x="51" y="4196"/>
                    <a:pt x="166" y="4196"/>
                  </a:cubicBezTo>
                  <a:cubicBezTo>
                    <a:pt x="192" y="4196"/>
                    <a:pt x="219" y="4186"/>
                    <a:pt x="240" y="4171"/>
                  </a:cubicBezTo>
                  <a:lnTo>
                    <a:pt x="5331" y="217"/>
                  </a:lnTo>
                  <a:cubicBezTo>
                    <a:pt x="5384" y="176"/>
                    <a:pt x="5393" y="101"/>
                    <a:pt x="5353" y="48"/>
                  </a:cubicBezTo>
                  <a:cubicBezTo>
                    <a:pt x="5329" y="17"/>
                    <a:pt x="5293" y="1"/>
                    <a:pt x="5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4"/>
            <p:cNvSpPr/>
            <p:nvPr/>
          </p:nvSpPr>
          <p:spPr>
            <a:xfrm>
              <a:off x="1472325" y="2112625"/>
              <a:ext cx="118050" cy="390475"/>
            </a:xfrm>
            <a:custGeom>
              <a:avLst/>
              <a:gdLst/>
              <a:ahLst/>
              <a:cxnLst/>
              <a:rect l="l" t="t" r="r" b="b"/>
              <a:pathLst>
                <a:path w="4722" h="15619" extrusionOk="0">
                  <a:moveTo>
                    <a:pt x="4611" y="0"/>
                  </a:moveTo>
                  <a:cubicBezTo>
                    <a:pt x="4598" y="0"/>
                    <a:pt x="4584" y="4"/>
                    <a:pt x="4570" y="12"/>
                  </a:cubicBezTo>
                  <a:lnTo>
                    <a:pt x="1" y="2817"/>
                  </a:lnTo>
                  <a:lnTo>
                    <a:pt x="1" y="15619"/>
                  </a:lnTo>
                  <a:lnTo>
                    <a:pt x="4643" y="13405"/>
                  </a:lnTo>
                  <a:cubicBezTo>
                    <a:pt x="4720" y="13367"/>
                    <a:pt x="4682" y="13260"/>
                    <a:pt x="4612" y="13260"/>
                  </a:cubicBezTo>
                  <a:cubicBezTo>
                    <a:pt x="4601" y="13260"/>
                    <a:pt x="4589" y="13263"/>
                    <a:pt x="4577" y="13268"/>
                  </a:cubicBezTo>
                  <a:lnTo>
                    <a:pt x="150" y="15380"/>
                  </a:lnTo>
                  <a:lnTo>
                    <a:pt x="150" y="2902"/>
                  </a:lnTo>
                  <a:lnTo>
                    <a:pt x="4649" y="140"/>
                  </a:lnTo>
                  <a:cubicBezTo>
                    <a:pt x="4721" y="97"/>
                    <a:pt x="4677" y="0"/>
                    <a:pt x="4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4"/>
            <p:cNvSpPr/>
            <p:nvPr/>
          </p:nvSpPr>
          <p:spPr>
            <a:xfrm>
              <a:off x="1275075" y="2215975"/>
              <a:ext cx="130000" cy="377225"/>
            </a:xfrm>
            <a:custGeom>
              <a:avLst/>
              <a:gdLst/>
              <a:ahLst/>
              <a:cxnLst/>
              <a:rect l="l" t="t" r="r" b="b"/>
              <a:pathLst>
                <a:path w="5200" h="15089" extrusionOk="0">
                  <a:moveTo>
                    <a:pt x="5048" y="249"/>
                  </a:moveTo>
                  <a:lnTo>
                    <a:pt x="5048" y="12633"/>
                  </a:lnTo>
                  <a:lnTo>
                    <a:pt x="151" y="14854"/>
                  </a:lnTo>
                  <a:lnTo>
                    <a:pt x="151" y="2800"/>
                  </a:lnTo>
                  <a:lnTo>
                    <a:pt x="5048" y="249"/>
                  </a:lnTo>
                  <a:close/>
                  <a:moveTo>
                    <a:pt x="5200" y="0"/>
                  </a:moveTo>
                  <a:lnTo>
                    <a:pt x="41" y="2688"/>
                  </a:lnTo>
                  <a:lnTo>
                    <a:pt x="0" y="2709"/>
                  </a:lnTo>
                  <a:lnTo>
                    <a:pt x="0" y="15088"/>
                  </a:lnTo>
                  <a:lnTo>
                    <a:pt x="5155" y="12749"/>
                  </a:lnTo>
                  <a:lnTo>
                    <a:pt x="5200" y="12730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4"/>
            <p:cNvSpPr/>
            <p:nvPr/>
          </p:nvSpPr>
          <p:spPr>
            <a:xfrm>
              <a:off x="1297375" y="2271325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3"/>
                  </a:lnTo>
                  <a:cubicBezTo>
                    <a:pt x="0" y="12425"/>
                    <a:pt x="35" y="12458"/>
                    <a:pt x="75" y="12458"/>
                  </a:cubicBezTo>
                  <a:cubicBezTo>
                    <a:pt x="116" y="12458"/>
                    <a:pt x="151" y="12425"/>
                    <a:pt x="151" y="12383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4"/>
            <p:cNvSpPr/>
            <p:nvPr/>
          </p:nvSpPr>
          <p:spPr>
            <a:xfrm>
              <a:off x="1866800" y="1879475"/>
              <a:ext cx="119900" cy="421700"/>
            </a:xfrm>
            <a:custGeom>
              <a:avLst/>
              <a:gdLst/>
              <a:ahLst/>
              <a:cxnLst/>
              <a:rect l="l" t="t" r="r" b="b"/>
              <a:pathLst>
                <a:path w="4796" h="16868" extrusionOk="0">
                  <a:moveTo>
                    <a:pt x="4683" y="0"/>
                  </a:moveTo>
                  <a:cubicBezTo>
                    <a:pt x="4670" y="0"/>
                    <a:pt x="4656" y="4"/>
                    <a:pt x="4644" y="11"/>
                  </a:cubicBezTo>
                  <a:lnTo>
                    <a:pt x="36" y="2938"/>
                  </a:lnTo>
                  <a:lnTo>
                    <a:pt x="1" y="2960"/>
                  </a:lnTo>
                  <a:lnTo>
                    <a:pt x="1" y="16868"/>
                  </a:lnTo>
                  <a:lnTo>
                    <a:pt x="4719" y="14458"/>
                  </a:lnTo>
                  <a:cubicBezTo>
                    <a:pt x="4795" y="14418"/>
                    <a:pt x="4755" y="14314"/>
                    <a:pt x="4686" y="14314"/>
                  </a:cubicBezTo>
                  <a:cubicBezTo>
                    <a:pt x="4675" y="14314"/>
                    <a:pt x="4663" y="14317"/>
                    <a:pt x="4650" y="14323"/>
                  </a:cubicBezTo>
                  <a:lnTo>
                    <a:pt x="151" y="16622"/>
                  </a:lnTo>
                  <a:lnTo>
                    <a:pt x="151" y="3043"/>
                  </a:lnTo>
                  <a:lnTo>
                    <a:pt x="4724" y="138"/>
                  </a:lnTo>
                  <a:cubicBezTo>
                    <a:pt x="4760" y="115"/>
                    <a:pt x="4770" y="69"/>
                    <a:pt x="4748" y="35"/>
                  </a:cubicBezTo>
                  <a:cubicBezTo>
                    <a:pt x="4733" y="12"/>
                    <a:pt x="4709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4"/>
            <p:cNvSpPr/>
            <p:nvPr/>
          </p:nvSpPr>
          <p:spPr>
            <a:xfrm>
              <a:off x="1720475" y="1965425"/>
              <a:ext cx="123075" cy="401800"/>
            </a:xfrm>
            <a:custGeom>
              <a:avLst/>
              <a:gdLst/>
              <a:ahLst/>
              <a:cxnLst/>
              <a:rect l="l" t="t" r="r" b="b"/>
              <a:pathLst>
                <a:path w="4923" h="16072" extrusionOk="0">
                  <a:moveTo>
                    <a:pt x="4773" y="271"/>
                  </a:moveTo>
                  <a:lnTo>
                    <a:pt x="4773" y="13768"/>
                  </a:lnTo>
                  <a:lnTo>
                    <a:pt x="151" y="15839"/>
                  </a:lnTo>
                  <a:lnTo>
                    <a:pt x="151" y="3105"/>
                  </a:lnTo>
                  <a:lnTo>
                    <a:pt x="4773" y="271"/>
                  </a:lnTo>
                  <a:close/>
                  <a:moveTo>
                    <a:pt x="4922" y="0"/>
                  </a:moveTo>
                  <a:lnTo>
                    <a:pt x="0" y="3021"/>
                  </a:lnTo>
                  <a:lnTo>
                    <a:pt x="0" y="16071"/>
                  </a:lnTo>
                  <a:lnTo>
                    <a:pt x="4877" y="13884"/>
                  </a:lnTo>
                  <a:lnTo>
                    <a:pt x="4922" y="13865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4"/>
            <p:cNvSpPr/>
            <p:nvPr/>
          </p:nvSpPr>
          <p:spPr>
            <a:xfrm>
              <a:off x="1739075" y="20287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4"/>
            <p:cNvSpPr/>
            <p:nvPr/>
          </p:nvSpPr>
          <p:spPr>
            <a:xfrm>
              <a:off x="1888575" y="1938525"/>
              <a:ext cx="4175" cy="350350"/>
            </a:xfrm>
            <a:custGeom>
              <a:avLst/>
              <a:gdLst/>
              <a:ahLst/>
              <a:cxnLst/>
              <a:rect l="l" t="t" r="r" b="b"/>
              <a:pathLst>
                <a:path w="167" h="14014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8"/>
                  </a:lnTo>
                  <a:cubicBezTo>
                    <a:pt x="0" y="13980"/>
                    <a:pt x="35" y="14013"/>
                    <a:pt x="76" y="14013"/>
                  </a:cubicBezTo>
                  <a:cubicBezTo>
                    <a:pt x="118" y="14013"/>
                    <a:pt x="151" y="13980"/>
                    <a:pt x="151" y="13938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4"/>
            <p:cNvSpPr/>
            <p:nvPr/>
          </p:nvSpPr>
          <p:spPr>
            <a:xfrm>
              <a:off x="2118150" y="1710975"/>
              <a:ext cx="159700" cy="458775"/>
            </a:xfrm>
            <a:custGeom>
              <a:avLst/>
              <a:gdLst/>
              <a:ahLst/>
              <a:cxnLst/>
              <a:rect l="l" t="t" r="r" b="b"/>
              <a:pathLst>
                <a:path w="6388" h="18351" extrusionOk="0">
                  <a:moveTo>
                    <a:pt x="5921" y="268"/>
                  </a:moveTo>
                  <a:lnTo>
                    <a:pt x="6234" y="14769"/>
                  </a:lnTo>
                  <a:lnTo>
                    <a:pt x="151" y="18096"/>
                  </a:lnTo>
                  <a:lnTo>
                    <a:pt x="151" y="3824"/>
                  </a:lnTo>
                  <a:lnTo>
                    <a:pt x="5921" y="268"/>
                  </a:lnTo>
                  <a:close/>
                  <a:moveTo>
                    <a:pt x="6065" y="1"/>
                  </a:moveTo>
                  <a:lnTo>
                    <a:pt x="36" y="3717"/>
                  </a:lnTo>
                  <a:lnTo>
                    <a:pt x="0" y="3740"/>
                  </a:lnTo>
                  <a:lnTo>
                    <a:pt x="0" y="18351"/>
                  </a:lnTo>
                  <a:lnTo>
                    <a:pt x="6387" y="14857"/>
                  </a:lnTo>
                  <a:lnTo>
                    <a:pt x="60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4"/>
            <p:cNvSpPr/>
            <p:nvPr/>
          </p:nvSpPr>
          <p:spPr>
            <a:xfrm>
              <a:off x="2304250" y="1586750"/>
              <a:ext cx="168125" cy="482200"/>
            </a:xfrm>
            <a:custGeom>
              <a:avLst/>
              <a:gdLst/>
              <a:ahLst/>
              <a:cxnLst/>
              <a:rect l="l" t="t" r="r" b="b"/>
              <a:pathLst>
                <a:path w="6725" h="19288" extrusionOk="0">
                  <a:moveTo>
                    <a:pt x="6615" y="0"/>
                  </a:moveTo>
                  <a:cubicBezTo>
                    <a:pt x="6602" y="0"/>
                    <a:pt x="6588" y="4"/>
                    <a:pt x="6574" y="14"/>
                  </a:cubicBezTo>
                  <a:lnTo>
                    <a:pt x="36" y="4084"/>
                  </a:lnTo>
                  <a:lnTo>
                    <a:pt x="0" y="4107"/>
                  </a:lnTo>
                  <a:lnTo>
                    <a:pt x="0" y="19287"/>
                  </a:lnTo>
                  <a:lnTo>
                    <a:pt x="6648" y="15923"/>
                  </a:lnTo>
                  <a:cubicBezTo>
                    <a:pt x="6685" y="15905"/>
                    <a:pt x="6699" y="15858"/>
                    <a:pt x="6681" y="15821"/>
                  </a:cubicBezTo>
                  <a:cubicBezTo>
                    <a:pt x="6667" y="15796"/>
                    <a:pt x="6640" y="15781"/>
                    <a:pt x="6612" y="15781"/>
                  </a:cubicBezTo>
                  <a:cubicBezTo>
                    <a:pt x="6601" y="15781"/>
                    <a:pt x="6590" y="15783"/>
                    <a:pt x="6579" y="15788"/>
                  </a:cubicBezTo>
                  <a:lnTo>
                    <a:pt x="151" y="19043"/>
                  </a:lnTo>
                  <a:lnTo>
                    <a:pt x="151" y="4191"/>
                  </a:lnTo>
                  <a:lnTo>
                    <a:pt x="6653" y="140"/>
                  </a:lnTo>
                  <a:cubicBezTo>
                    <a:pt x="6724" y="96"/>
                    <a:pt x="6681" y="0"/>
                    <a:pt x="6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4"/>
            <p:cNvSpPr/>
            <p:nvPr/>
          </p:nvSpPr>
          <p:spPr>
            <a:xfrm>
              <a:off x="2136250" y="17924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4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4"/>
            <p:cNvSpPr/>
            <p:nvPr/>
          </p:nvSpPr>
          <p:spPr>
            <a:xfrm>
              <a:off x="2324625" y="16758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5"/>
                  </a:cubicBezTo>
                  <a:lnTo>
                    <a:pt x="1" y="15133"/>
                  </a:lnTo>
                  <a:cubicBezTo>
                    <a:pt x="1" y="15174"/>
                    <a:pt x="34" y="15208"/>
                    <a:pt x="76" y="15208"/>
                  </a:cubicBezTo>
                  <a:cubicBezTo>
                    <a:pt x="117" y="15208"/>
                    <a:pt x="151" y="15174"/>
                    <a:pt x="151" y="15133"/>
                  </a:cubicBezTo>
                  <a:lnTo>
                    <a:pt x="151" y="75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4"/>
            <p:cNvSpPr/>
            <p:nvPr/>
          </p:nvSpPr>
          <p:spPr>
            <a:xfrm>
              <a:off x="2623975" y="1395875"/>
              <a:ext cx="153325" cy="507750"/>
            </a:xfrm>
            <a:custGeom>
              <a:avLst/>
              <a:gdLst/>
              <a:ahLst/>
              <a:cxnLst/>
              <a:rect l="l" t="t" r="r" b="b"/>
              <a:pathLst>
                <a:path w="6133" h="20310" extrusionOk="0">
                  <a:moveTo>
                    <a:pt x="5981" y="277"/>
                  </a:moveTo>
                  <a:lnTo>
                    <a:pt x="5981" y="16874"/>
                  </a:lnTo>
                  <a:lnTo>
                    <a:pt x="151" y="20055"/>
                  </a:lnTo>
                  <a:lnTo>
                    <a:pt x="151" y="3998"/>
                  </a:lnTo>
                  <a:lnTo>
                    <a:pt x="5981" y="277"/>
                  </a:lnTo>
                  <a:close/>
                  <a:moveTo>
                    <a:pt x="6132" y="1"/>
                  </a:moveTo>
                  <a:lnTo>
                    <a:pt x="36" y="3893"/>
                  </a:lnTo>
                  <a:lnTo>
                    <a:pt x="0" y="3916"/>
                  </a:lnTo>
                  <a:lnTo>
                    <a:pt x="0" y="20309"/>
                  </a:lnTo>
                  <a:lnTo>
                    <a:pt x="6094" y="16985"/>
                  </a:lnTo>
                  <a:lnTo>
                    <a:pt x="6132" y="16964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4"/>
            <p:cNvSpPr/>
            <p:nvPr/>
          </p:nvSpPr>
          <p:spPr>
            <a:xfrm>
              <a:off x="2819650" y="1239900"/>
              <a:ext cx="186675" cy="555625"/>
            </a:xfrm>
            <a:custGeom>
              <a:avLst/>
              <a:gdLst/>
              <a:ahLst/>
              <a:cxnLst/>
              <a:rect l="l" t="t" r="r" b="b"/>
              <a:pathLst>
                <a:path w="7467" h="22225" extrusionOk="0">
                  <a:moveTo>
                    <a:pt x="7318" y="285"/>
                  </a:moveTo>
                  <a:lnTo>
                    <a:pt x="7318" y="17872"/>
                  </a:lnTo>
                  <a:lnTo>
                    <a:pt x="151" y="21965"/>
                  </a:lnTo>
                  <a:lnTo>
                    <a:pt x="151" y="5146"/>
                  </a:lnTo>
                  <a:lnTo>
                    <a:pt x="7318" y="285"/>
                  </a:lnTo>
                  <a:close/>
                  <a:moveTo>
                    <a:pt x="7467" y="1"/>
                  </a:moveTo>
                  <a:lnTo>
                    <a:pt x="33" y="5043"/>
                  </a:lnTo>
                  <a:lnTo>
                    <a:pt x="0" y="5065"/>
                  </a:lnTo>
                  <a:lnTo>
                    <a:pt x="0" y="22225"/>
                  </a:lnTo>
                  <a:lnTo>
                    <a:pt x="7430" y="17982"/>
                  </a:lnTo>
                  <a:lnTo>
                    <a:pt x="7467" y="17960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4"/>
            <p:cNvSpPr/>
            <p:nvPr/>
          </p:nvSpPr>
          <p:spPr>
            <a:xfrm>
              <a:off x="2642075" y="1481350"/>
              <a:ext cx="3775" cy="414075"/>
            </a:xfrm>
            <a:custGeom>
              <a:avLst/>
              <a:gdLst/>
              <a:ahLst/>
              <a:cxnLst/>
              <a:rect l="l" t="t" r="r" b="b"/>
              <a:pathLst>
                <a:path w="151" h="16563" extrusionOk="0">
                  <a:moveTo>
                    <a:pt x="75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6487"/>
                  </a:lnTo>
                  <a:cubicBezTo>
                    <a:pt x="0" y="16529"/>
                    <a:pt x="34" y="16562"/>
                    <a:pt x="75" y="16562"/>
                  </a:cubicBezTo>
                  <a:cubicBezTo>
                    <a:pt x="118" y="16562"/>
                    <a:pt x="151" y="16529"/>
                    <a:pt x="151" y="16487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4"/>
            <p:cNvSpPr/>
            <p:nvPr/>
          </p:nvSpPr>
          <p:spPr>
            <a:xfrm>
              <a:off x="2835600" y="1354825"/>
              <a:ext cx="3800" cy="428150"/>
            </a:xfrm>
            <a:custGeom>
              <a:avLst/>
              <a:gdLst/>
              <a:ahLst/>
              <a:cxnLst/>
              <a:rect l="l" t="t" r="r" b="b"/>
              <a:pathLst>
                <a:path w="152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0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1" y="17091"/>
                    <a:pt x="150" y="17050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4"/>
            <p:cNvSpPr/>
            <p:nvPr/>
          </p:nvSpPr>
          <p:spPr>
            <a:xfrm>
              <a:off x="1472325" y="2584125"/>
              <a:ext cx="117950" cy="376625"/>
            </a:xfrm>
            <a:custGeom>
              <a:avLst/>
              <a:gdLst/>
              <a:ahLst/>
              <a:cxnLst/>
              <a:rect l="l" t="t" r="r" b="b"/>
              <a:pathLst>
                <a:path w="4718" h="15065" extrusionOk="0">
                  <a:moveTo>
                    <a:pt x="4610" y="0"/>
                  </a:moveTo>
                  <a:cubicBezTo>
                    <a:pt x="4600" y="0"/>
                    <a:pt x="4588" y="3"/>
                    <a:pt x="4577" y="8"/>
                  </a:cubicBezTo>
                  <a:lnTo>
                    <a:pt x="1" y="2269"/>
                  </a:lnTo>
                  <a:lnTo>
                    <a:pt x="1" y="15064"/>
                  </a:lnTo>
                  <a:lnTo>
                    <a:pt x="4635" y="13406"/>
                  </a:lnTo>
                  <a:cubicBezTo>
                    <a:pt x="4673" y="13391"/>
                    <a:pt x="4694" y="13348"/>
                    <a:pt x="4680" y="13309"/>
                  </a:cubicBezTo>
                  <a:cubicBezTo>
                    <a:pt x="4669" y="13278"/>
                    <a:pt x="4640" y="13259"/>
                    <a:pt x="4609" y="13259"/>
                  </a:cubicBezTo>
                  <a:cubicBezTo>
                    <a:pt x="4600" y="13259"/>
                    <a:pt x="4592" y="13260"/>
                    <a:pt x="4583" y="13263"/>
                  </a:cubicBezTo>
                  <a:lnTo>
                    <a:pt x="150" y="14849"/>
                  </a:lnTo>
                  <a:lnTo>
                    <a:pt x="150" y="2363"/>
                  </a:lnTo>
                  <a:lnTo>
                    <a:pt x="4643" y="143"/>
                  </a:lnTo>
                  <a:cubicBezTo>
                    <a:pt x="4717" y="103"/>
                    <a:pt x="4679" y="0"/>
                    <a:pt x="4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4"/>
            <p:cNvSpPr/>
            <p:nvPr/>
          </p:nvSpPr>
          <p:spPr>
            <a:xfrm>
              <a:off x="1275075" y="2665725"/>
              <a:ext cx="130000" cy="361500"/>
            </a:xfrm>
            <a:custGeom>
              <a:avLst/>
              <a:gdLst/>
              <a:ahLst/>
              <a:cxnLst/>
              <a:rect l="l" t="t" r="r" b="b"/>
              <a:pathLst>
                <a:path w="5200" h="14460" extrusionOk="0">
                  <a:moveTo>
                    <a:pt x="5048" y="223"/>
                  </a:moveTo>
                  <a:lnTo>
                    <a:pt x="5048" y="12614"/>
                  </a:lnTo>
                  <a:lnTo>
                    <a:pt x="151" y="14250"/>
                  </a:lnTo>
                  <a:lnTo>
                    <a:pt x="151" y="2189"/>
                  </a:lnTo>
                  <a:lnTo>
                    <a:pt x="5048" y="223"/>
                  </a:lnTo>
                  <a:close/>
                  <a:moveTo>
                    <a:pt x="5200" y="1"/>
                  </a:moveTo>
                  <a:lnTo>
                    <a:pt x="0" y="2087"/>
                  </a:lnTo>
                  <a:lnTo>
                    <a:pt x="0" y="14460"/>
                  </a:lnTo>
                  <a:lnTo>
                    <a:pt x="5148" y="12739"/>
                  </a:lnTo>
                  <a:lnTo>
                    <a:pt x="5200" y="12722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4"/>
            <p:cNvSpPr/>
            <p:nvPr/>
          </p:nvSpPr>
          <p:spPr>
            <a:xfrm>
              <a:off x="1297375" y="2708350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3"/>
                    <a:pt x="35" y="12457"/>
                    <a:pt x="75" y="12457"/>
                  </a:cubicBezTo>
                  <a:cubicBezTo>
                    <a:pt x="116" y="12457"/>
                    <a:pt x="151" y="12423"/>
                    <a:pt x="151" y="12382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4"/>
            <p:cNvSpPr/>
            <p:nvPr/>
          </p:nvSpPr>
          <p:spPr>
            <a:xfrm>
              <a:off x="1866800" y="2398300"/>
              <a:ext cx="119875" cy="407675"/>
            </a:xfrm>
            <a:custGeom>
              <a:avLst/>
              <a:gdLst/>
              <a:ahLst/>
              <a:cxnLst/>
              <a:rect l="l" t="t" r="r" b="b"/>
              <a:pathLst>
                <a:path w="4795" h="16307" extrusionOk="0">
                  <a:moveTo>
                    <a:pt x="4683" y="0"/>
                  </a:moveTo>
                  <a:cubicBezTo>
                    <a:pt x="4672" y="0"/>
                    <a:pt x="4660" y="3"/>
                    <a:pt x="4649" y="9"/>
                  </a:cubicBezTo>
                  <a:lnTo>
                    <a:pt x="42" y="2384"/>
                  </a:lnTo>
                  <a:lnTo>
                    <a:pt x="1" y="2406"/>
                  </a:lnTo>
                  <a:lnTo>
                    <a:pt x="1" y="16307"/>
                  </a:lnTo>
                  <a:lnTo>
                    <a:pt x="4711" y="14462"/>
                  </a:lnTo>
                  <a:cubicBezTo>
                    <a:pt x="4794" y="14430"/>
                    <a:pt x="4760" y="14316"/>
                    <a:pt x="4686" y="14316"/>
                  </a:cubicBezTo>
                  <a:cubicBezTo>
                    <a:pt x="4677" y="14316"/>
                    <a:pt x="4666" y="14318"/>
                    <a:pt x="4656" y="14322"/>
                  </a:cubicBezTo>
                  <a:lnTo>
                    <a:pt x="151" y="16085"/>
                  </a:lnTo>
                  <a:lnTo>
                    <a:pt x="151" y="2498"/>
                  </a:lnTo>
                  <a:lnTo>
                    <a:pt x="4718" y="144"/>
                  </a:lnTo>
                  <a:cubicBezTo>
                    <a:pt x="4755" y="124"/>
                    <a:pt x="4769" y="79"/>
                    <a:pt x="4751" y="42"/>
                  </a:cubicBezTo>
                  <a:cubicBezTo>
                    <a:pt x="4738" y="16"/>
                    <a:pt x="4711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4"/>
            <p:cNvSpPr/>
            <p:nvPr/>
          </p:nvSpPr>
          <p:spPr>
            <a:xfrm>
              <a:off x="1720475" y="2467650"/>
              <a:ext cx="123100" cy="386850"/>
            </a:xfrm>
            <a:custGeom>
              <a:avLst/>
              <a:gdLst/>
              <a:ahLst/>
              <a:cxnLst/>
              <a:rect l="l" t="t" r="r" b="b"/>
              <a:pathLst>
                <a:path w="4924" h="15474" extrusionOk="0">
                  <a:moveTo>
                    <a:pt x="4773" y="242"/>
                  </a:moveTo>
                  <a:lnTo>
                    <a:pt x="4773" y="13747"/>
                  </a:lnTo>
                  <a:lnTo>
                    <a:pt x="151" y="15265"/>
                  </a:lnTo>
                  <a:lnTo>
                    <a:pt x="151" y="2525"/>
                  </a:lnTo>
                  <a:lnTo>
                    <a:pt x="4773" y="242"/>
                  </a:lnTo>
                  <a:close/>
                  <a:moveTo>
                    <a:pt x="4924" y="0"/>
                  </a:moveTo>
                  <a:lnTo>
                    <a:pt x="41" y="2410"/>
                  </a:lnTo>
                  <a:lnTo>
                    <a:pt x="0" y="2430"/>
                  </a:lnTo>
                  <a:lnTo>
                    <a:pt x="0" y="15474"/>
                  </a:lnTo>
                  <a:lnTo>
                    <a:pt x="4872" y="13872"/>
                  </a:lnTo>
                  <a:lnTo>
                    <a:pt x="4924" y="1385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4"/>
            <p:cNvSpPr/>
            <p:nvPr/>
          </p:nvSpPr>
          <p:spPr>
            <a:xfrm>
              <a:off x="1739075" y="25185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4"/>
            <p:cNvSpPr/>
            <p:nvPr/>
          </p:nvSpPr>
          <p:spPr>
            <a:xfrm>
              <a:off x="1888575" y="2446275"/>
              <a:ext cx="4175" cy="350300"/>
            </a:xfrm>
            <a:custGeom>
              <a:avLst/>
              <a:gdLst/>
              <a:ahLst/>
              <a:cxnLst/>
              <a:rect l="l" t="t" r="r" b="b"/>
              <a:pathLst>
                <a:path w="167" h="14012" extrusionOk="0">
                  <a:moveTo>
                    <a:pt x="92" y="0"/>
                  </a:moveTo>
                  <a:cubicBezTo>
                    <a:pt x="49" y="0"/>
                    <a:pt x="16" y="35"/>
                    <a:pt x="16" y="76"/>
                  </a:cubicBezTo>
                  <a:lnTo>
                    <a:pt x="0" y="13936"/>
                  </a:lnTo>
                  <a:cubicBezTo>
                    <a:pt x="0" y="13977"/>
                    <a:pt x="35" y="14011"/>
                    <a:pt x="76" y="14011"/>
                  </a:cubicBezTo>
                  <a:cubicBezTo>
                    <a:pt x="118" y="14011"/>
                    <a:pt x="151" y="13977"/>
                    <a:pt x="151" y="13936"/>
                  </a:cubicBezTo>
                  <a:lnTo>
                    <a:pt x="167" y="76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4"/>
            <p:cNvSpPr/>
            <p:nvPr/>
          </p:nvSpPr>
          <p:spPr>
            <a:xfrm>
              <a:off x="2118150" y="2264125"/>
              <a:ext cx="159700" cy="440450"/>
            </a:xfrm>
            <a:custGeom>
              <a:avLst/>
              <a:gdLst/>
              <a:ahLst/>
              <a:cxnLst/>
              <a:rect l="l" t="t" r="r" b="b"/>
              <a:pathLst>
                <a:path w="6388" h="17618" extrusionOk="0">
                  <a:moveTo>
                    <a:pt x="5921" y="241"/>
                  </a:moveTo>
                  <a:lnTo>
                    <a:pt x="6234" y="14789"/>
                  </a:lnTo>
                  <a:lnTo>
                    <a:pt x="151" y="17389"/>
                  </a:lnTo>
                  <a:lnTo>
                    <a:pt x="151" y="3107"/>
                  </a:lnTo>
                  <a:lnTo>
                    <a:pt x="5921" y="241"/>
                  </a:lnTo>
                  <a:close/>
                  <a:moveTo>
                    <a:pt x="6066" y="1"/>
                  </a:moveTo>
                  <a:lnTo>
                    <a:pt x="41" y="2994"/>
                  </a:lnTo>
                  <a:lnTo>
                    <a:pt x="0" y="3015"/>
                  </a:lnTo>
                  <a:lnTo>
                    <a:pt x="0" y="17617"/>
                  </a:lnTo>
                  <a:lnTo>
                    <a:pt x="6340" y="14908"/>
                  </a:lnTo>
                  <a:lnTo>
                    <a:pt x="6387" y="14888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4"/>
            <p:cNvSpPr/>
            <p:nvPr/>
          </p:nvSpPr>
          <p:spPr>
            <a:xfrm>
              <a:off x="2304250" y="2163650"/>
              <a:ext cx="168150" cy="462350"/>
            </a:xfrm>
            <a:custGeom>
              <a:avLst/>
              <a:gdLst/>
              <a:ahLst/>
              <a:cxnLst/>
              <a:rect l="l" t="t" r="r" b="b"/>
              <a:pathLst>
                <a:path w="6726" h="18494" extrusionOk="0">
                  <a:moveTo>
                    <a:pt x="6615" y="1"/>
                  </a:moveTo>
                  <a:cubicBezTo>
                    <a:pt x="6604" y="1"/>
                    <a:pt x="6592" y="3"/>
                    <a:pt x="6579" y="10"/>
                  </a:cubicBezTo>
                  <a:lnTo>
                    <a:pt x="0" y="3321"/>
                  </a:lnTo>
                  <a:lnTo>
                    <a:pt x="0" y="18493"/>
                  </a:lnTo>
                  <a:lnTo>
                    <a:pt x="6641" y="15927"/>
                  </a:lnTo>
                  <a:cubicBezTo>
                    <a:pt x="6724" y="15896"/>
                    <a:pt x="6691" y="15781"/>
                    <a:pt x="6617" y="15781"/>
                  </a:cubicBezTo>
                  <a:cubicBezTo>
                    <a:pt x="6608" y="15781"/>
                    <a:pt x="6598" y="15783"/>
                    <a:pt x="6587" y="15787"/>
                  </a:cubicBezTo>
                  <a:lnTo>
                    <a:pt x="151" y="18274"/>
                  </a:lnTo>
                  <a:lnTo>
                    <a:pt x="151" y="3415"/>
                  </a:lnTo>
                  <a:lnTo>
                    <a:pt x="6648" y="145"/>
                  </a:lnTo>
                  <a:cubicBezTo>
                    <a:pt x="6725" y="106"/>
                    <a:pt x="6685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4"/>
            <p:cNvSpPr/>
            <p:nvPr/>
          </p:nvSpPr>
          <p:spPr>
            <a:xfrm>
              <a:off x="2136250" y="23297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4"/>
            <p:cNvSpPr/>
            <p:nvPr/>
          </p:nvSpPr>
          <p:spPr>
            <a:xfrm>
              <a:off x="2324625" y="22357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15133"/>
                  </a:lnTo>
                  <a:cubicBezTo>
                    <a:pt x="1" y="15174"/>
                    <a:pt x="34" y="15207"/>
                    <a:pt x="76" y="15208"/>
                  </a:cubicBezTo>
                  <a:cubicBezTo>
                    <a:pt x="117" y="15207"/>
                    <a:pt x="151" y="15174"/>
                    <a:pt x="151" y="15133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4"/>
            <p:cNvSpPr/>
            <p:nvPr/>
          </p:nvSpPr>
          <p:spPr>
            <a:xfrm>
              <a:off x="2623975" y="2009725"/>
              <a:ext cx="153325" cy="489200"/>
            </a:xfrm>
            <a:custGeom>
              <a:avLst/>
              <a:gdLst/>
              <a:ahLst/>
              <a:cxnLst/>
              <a:rect l="l" t="t" r="r" b="b"/>
              <a:pathLst>
                <a:path w="6133" h="19568" extrusionOk="0">
                  <a:moveTo>
                    <a:pt x="5981" y="249"/>
                  </a:moveTo>
                  <a:lnTo>
                    <a:pt x="5981" y="16855"/>
                  </a:lnTo>
                  <a:lnTo>
                    <a:pt x="151" y="19339"/>
                  </a:lnTo>
                  <a:lnTo>
                    <a:pt x="151" y="3273"/>
                  </a:lnTo>
                  <a:lnTo>
                    <a:pt x="5981" y="249"/>
                  </a:lnTo>
                  <a:close/>
                  <a:moveTo>
                    <a:pt x="6132" y="0"/>
                  </a:moveTo>
                  <a:lnTo>
                    <a:pt x="0" y="3182"/>
                  </a:lnTo>
                  <a:lnTo>
                    <a:pt x="0" y="19567"/>
                  </a:lnTo>
                  <a:lnTo>
                    <a:pt x="6132" y="16954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4"/>
            <p:cNvSpPr/>
            <p:nvPr/>
          </p:nvSpPr>
          <p:spPr>
            <a:xfrm>
              <a:off x="2819650" y="1881125"/>
              <a:ext cx="186725" cy="533075"/>
            </a:xfrm>
            <a:custGeom>
              <a:avLst/>
              <a:gdLst/>
              <a:ahLst/>
              <a:cxnLst/>
              <a:rect l="l" t="t" r="r" b="b"/>
              <a:pathLst>
                <a:path w="7469" h="21323" extrusionOk="0">
                  <a:moveTo>
                    <a:pt x="7318" y="257"/>
                  </a:moveTo>
                  <a:lnTo>
                    <a:pt x="7318" y="17852"/>
                  </a:lnTo>
                  <a:lnTo>
                    <a:pt x="151" y="21088"/>
                  </a:lnTo>
                  <a:lnTo>
                    <a:pt x="151" y="4262"/>
                  </a:lnTo>
                  <a:lnTo>
                    <a:pt x="7318" y="257"/>
                  </a:lnTo>
                  <a:close/>
                  <a:moveTo>
                    <a:pt x="7468" y="1"/>
                  </a:moveTo>
                  <a:lnTo>
                    <a:pt x="0" y="4173"/>
                  </a:lnTo>
                  <a:lnTo>
                    <a:pt x="0" y="21322"/>
                  </a:lnTo>
                  <a:lnTo>
                    <a:pt x="7423" y="17970"/>
                  </a:lnTo>
                  <a:lnTo>
                    <a:pt x="7468" y="17950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4"/>
            <p:cNvSpPr/>
            <p:nvPr/>
          </p:nvSpPr>
          <p:spPr>
            <a:xfrm>
              <a:off x="2642100" y="2079125"/>
              <a:ext cx="3800" cy="414075"/>
            </a:xfrm>
            <a:custGeom>
              <a:avLst/>
              <a:gdLst/>
              <a:ahLst/>
              <a:cxnLst/>
              <a:rect l="l" t="t" r="r" b="b"/>
              <a:pathLst>
                <a:path w="152" h="16563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6489"/>
                  </a:lnTo>
                  <a:cubicBezTo>
                    <a:pt x="0" y="16530"/>
                    <a:pt x="33" y="16563"/>
                    <a:pt x="74" y="16563"/>
                  </a:cubicBezTo>
                  <a:cubicBezTo>
                    <a:pt x="117" y="16563"/>
                    <a:pt x="150" y="16530"/>
                    <a:pt x="151" y="16489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4"/>
            <p:cNvSpPr/>
            <p:nvPr/>
          </p:nvSpPr>
          <p:spPr>
            <a:xfrm>
              <a:off x="2835600" y="1975725"/>
              <a:ext cx="3775" cy="428150"/>
            </a:xfrm>
            <a:custGeom>
              <a:avLst/>
              <a:gdLst/>
              <a:ahLst/>
              <a:cxnLst/>
              <a:rect l="l" t="t" r="r" b="b"/>
              <a:pathLst>
                <a:path w="151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1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0" y="17091"/>
                    <a:pt x="150" y="17051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4"/>
            <p:cNvSpPr/>
            <p:nvPr/>
          </p:nvSpPr>
          <p:spPr>
            <a:xfrm>
              <a:off x="1472325" y="3098050"/>
              <a:ext cx="118025" cy="358525"/>
            </a:xfrm>
            <a:custGeom>
              <a:avLst/>
              <a:gdLst/>
              <a:ahLst/>
              <a:cxnLst/>
              <a:rect l="l" t="t" r="r" b="b"/>
              <a:pathLst>
                <a:path w="4721" h="14341" extrusionOk="0">
                  <a:moveTo>
                    <a:pt x="4613" y="0"/>
                  </a:moveTo>
                  <a:cubicBezTo>
                    <a:pt x="4604" y="0"/>
                    <a:pt x="4595" y="2"/>
                    <a:pt x="4586" y="5"/>
                  </a:cubicBezTo>
                  <a:lnTo>
                    <a:pt x="1" y="1553"/>
                  </a:lnTo>
                  <a:lnTo>
                    <a:pt x="1" y="14341"/>
                  </a:lnTo>
                  <a:lnTo>
                    <a:pt x="4624" y="13411"/>
                  </a:lnTo>
                  <a:cubicBezTo>
                    <a:pt x="4665" y="13403"/>
                    <a:pt x="4692" y="13363"/>
                    <a:pt x="4684" y="13322"/>
                  </a:cubicBezTo>
                  <a:cubicBezTo>
                    <a:pt x="4677" y="13286"/>
                    <a:pt x="4646" y="13261"/>
                    <a:pt x="4611" y="13261"/>
                  </a:cubicBezTo>
                  <a:cubicBezTo>
                    <a:pt x="4606" y="13261"/>
                    <a:pt x="4600" y="13261"/>
                    <a:pt x="4595" y="13263"/>
                  </a:cubicBezTo>
                  <a:lnTo>
                    <a:pt x="152" y="14157"/>
                  </a:lnTo>
                  <a:lnTo>
                    <a:pt x="152" y="1662"/>
                  </a:lnTo>
                  <a:lnTo>
                    <a:pt x="4635" y="148"/>
                  </a:lnTo>
                  <a:cubicBezTo>
                    <a:pt x="4720" y="119"/>
                    <a:pt x="4689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4"/>
            <p:cNvSpPr/>
            <p:nvPr/>
          </p:nvSpPr>
          <p:spPr>
            <a:xfrm>
              <a:off x="1275075" y="3151250"/>
              <a:ext cx="130000" cy="341000"/>
            </a:xfrm>
            <a:custGeom>
              <a:avLst/>
              <a:gdLst/>
              <a:ahLst/>
              <a:cxnLst/>
              <a:rect l="l" t="t" r="r" b="b"/>
              <a:pathLst>
                <a:path w="5200" h="13640" extrusionOk="0">
                  <a:moveTo>
                    <a:pt x="5048" y="192"/>
                  </a:moveTo>
                  <a:lnTo>
                    <a:pt x="5048" y="12588"/>
                  </a:lnTo>
                  <a:lnTo>
                    <a:pt x="151" y="13459"/>
                  </a:lnTo>
                  <a:lnTo>
                    <a:pt x="151" y="1391"/>
                  </a:lnTo>
                  <a:lnTo>
                    <a:pt x="5048" y="192"/>
                  </a:lnTo>
                  <a:close/>
                  <a:moveTo>
                    <a:pt x="5200" y="0"/>
                  </a:moveTo>
                  <a:lnTo>
                    <a:pt x="57" y="1259"/>
                  </a:lnTo>
                  <a:lnTo>
                    <a:pt x="0" y="1274"/>
                  </a:lnTo>
                  <a:lnTo>
                    <a:pt x="0" y="13640"/>
                  </a:lnTo>
                  <a:lnTo>
                    <a:pt x="5200" y="12715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4"/>
            <p:cNvSpPr/>
            <p:nvPr/>
          </p:nvSpPr>
          <p:spPr>
            <a:xfrm>
              <a:off x="1297375" y="3177200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5"/>
                    <a:pt x="35" y="12459"/>
                    <a:pt x="75" y="12459"/>
                  </a:cubicBezTo>
                  <a:cubicBezTo>
                    <a:pt x="116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4"/>
            <p:cNvSpPr/>
            <p:nvPr/>
          </p:nvSpPr>
          <p:spPr>
            <a:xfrm>
              <a:off x="1866800" y="2974200"/>
              <a:ext cx="119850" cy="389300"/>
            </a:xfrm>
            <a:custGeom>
              <a:avLst/>
              <a:gdLst/>
              <a:ahLst/>
              <a:cxnLst/>
              <a:rect l="l" t="t" r="r" b="b"/>
              <a:pathLst>
                <a:path w="4794" h="15572" extrusionOk="0">
                  <a:moveTo>
                    <a:pt x="4686" y="0"/>
                  </a:moveTo>
                  <a:cubicBezTo>
                    <a:pt x="4677" y="0"/>
                    <a:pt x="4668" y="2"/>
                    <a:pt x="4658" y="5"/>
                  </a:cubicBezTo>
                  <a:lnTo>
                    <a:pt x="1" y="1679"/>
                  </a:lnTo>
                  <a:lnTo>
                    <a:pt x="1" y="15571"/>
                  </a:lnTo>
                  <a:lnTo>
                    <a:pt x="4700" y="14467"/>
                  </a:lnTo>
                  <a:cubicBezTo>
                    <a:pt x="4787" y="14442"/>
                    <a:pt x="4765" y="14318"/>
                    <a:pt x="4683" y="14318"/>
                  </a:cubicBezTo>
                  <a:cubicBezTo>
                    <a:pt x="4678" y="14318"/>
                    <a:pt x="4672" y="14319"/>
                    <a:pt x="4666" y="14320"/>
                  </a:cubicBezTo>
                  <a:lnTo>
                    <a:pt x="151" y="15381"/>
                  </a:lnTo>
                  <a:lnTo>
                    <a:pt x="151" y="1785"/>
                  </a:lnTo>
                  <a:lnTo>
                    <a:pt x="4710" y="148"/>
                  </a:lnTo>
                  <a:cubicBezTo>
                    <a:pt x="4794" y="117"/>
                    <a:pt x="4762" y="0"/>
                    <a:pt x="4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4"/>
            <p:cNvSpPr/>
            <p:nvPr/>
          </p:nvSpPr>
          <p:spPr>
            <a:xfrm>
              <a:off x="1720475" y="3021725"/>
              <a:ext cx="123075" cy="367450"/>
            </a:xfrm>
            <a:custGeom>
              <a:avLst/>
              <a:gdLst/>
              <a:ahLst/>
              <a:cxnLst/>
              <a:rect l="l" t="t" r="r" b="b"/>
              <a:pathLst>
                <a:path w="4923" h="14698" extrusionOk="0">
                  <a:moveTo>
                    <a:pt x="4773" y="211"/>
                  </a:moveTo>
                  <a:lnTo>
                    <a:pt x="4773" y="13722"/>
                  </a:lnTo>
                  <a:lnTo>
                    <a:pt x="151" y="14517"/>
                  </a:lnTo>
                  <a:lnTo>
                    <a:pt x="151" y="1770"/>
                  </a:lnTo>
                  <a:lnTo>
                    <a:pt x="4773" y="211"/>
                  </a:lnTo>
                  <a:close/>
                  <a:moveTo>
                    <a:pt x="4922" y="0"/>
                  </a:moveTo>
                  <a:lnTo>
                    <a:pt x="0" y="1661"/>
                  </a:lnTo>
                  <a:lnTo>
                    <a:pt x="0" y="14697"/>
                  </a:lnTo>
                  <a:lnTo>
                    <a:pt x="4922" y="13849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4"/>
            <p:cNvSpPr/>
            <p:nvPr/>
          </p:nvSpPr>
          <p:spPr>
            <a:xfrm>
              <a:off x="1739075" y="3056450"/>
              <a:ext cx="3775" cy="329025"/>
            </a:xfrm>
            <a:custGeom>
              <a:avLst/>
              <a:gdLst/>
              <a:ahLst/>
              <a:cxnLst/>
              <a:rect l="l" t="t" r="r" b="b"/>
              <a:pathLst>
                <a:path w="151" h="13161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6"/>
                    <a:pt x="33" y="13160"/>
                    <a:pt x="76" y="13160"/>
                  </a:cubicBezTo>
                  <a:cubicBezTo>
                    <a:pt x="117" y="13160"/>
                    <a:pt x="151" y="13126"/>
                    <a:pt x="151" y="13085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4"/>
            <p:cNvSpPr/>
            <p:nvPr/>
          </p:nvSpPr>
          <p:spPr>
            <a:xfrm>
              <a:off x="1888575" y="3007650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3"/>
                  </a:lnTo>
                  <a:cubicBezTo>
                    <a:pt x="0" y="13974"/>
                    <a:pt x="35" y="14009"/>
                    <a:pt x="76" y="14009"/>
                  </a:cubicBezTo>
                  <a:cubicBezTo>
                    <a:pt x="118" y="14009"/>
                    <a:pt x="151" y="13974"/>
                    <a:pt x="151" y="13933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4"/>
            <p:cNvSpPr/>
            <p:nvPr/>
          </p:nvSpPr>
          <p:spPr>
            <a:xfrm>
              <a:off x="2118150" y="2884875"/>
              <a:ext cx="159700" cy="416525"/>
            </a:xfrm>
            <a:custGeom>
              <a:avLst/>
              <a:gdLst/>
              <a:ahLst/>
              <a:cxnLst/>
              <a:rect l="l" t="t" r="r" b="b"/>
              <a:pathLst>
                <a:path w="6388" h="16661" extrusionOk="0">
                  <a:moveTo>
                    <a:pt x="5921" y="209"/>
                  </a:moveTo>
                  <a:lnTo>
                    <a:pt x="6234" y="14815"/>
                  </a:lnTo>
                  <a:lnTo>
                    <a:pt x="151" y="16462"/>
                  </a:lnTo>
                  <a:lnTo>
                    <a:pt x="151" y="2174"/>
                  </a:lnTo>
                  <a:lnTo>
                    <a:pt x="5921" y="209"/>
                  </a:lnTo>
                  <a:close/>
                  <a:moveTo>
                    <a:pt x="6066" y="0"/>
                  </a:moveTo>
                  <a:lnTo>
                    <a:pt x="52" y="2048"/>
                  </a:lnTo>
                  <a:lnTo>
                    <a:pt x="0" y="2066"/>
                  </a:lnTo>
                  <a:lnTo>
                    <a:pt x="0" y="16660"/>
                  </a:lnTo>
                  <a:lnTo>
                    <a:pt x="6387" y="14928"/>
                  </a:lnTo>
                  <a:lnTo>
                    <a:pt x="60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4"/>
            <p:cNvSpPr/>
            <p:nvPr/>
          </p:nvSpPr>
          <p:spPr>
            <a:xfrm>
              <a:off x="2304250" y="2815550"/>
              <a:ext cx="168025" cy="436400"/>
            </a:xfrm>
            <a:custGeom>
              <a:avLst/>
              <a:gdLst/>
              <a:ahLst/>
              <a:cxnLst/>
              <a:rect l="l" t="t" r="r" b="b"/>
              <a:pathLst>
                <a:path w="6721" h="17456" extrusionOk="0">
                  <a:moveTo>
                    <a:pt x="6615" y="1"/>
                  </a:moveTo>
                  <a:cubicBezTo>
                    <a:pt x="6607" y="1"/>
                    <a:pt x="6599" y="2"/>
                    <a:pt x="6590" y="5"/>
                  </a:cubicBezTo>
                  <a:lnTo>
                    <a:pt x="0" y="2291"/>
                  </a:lnTo>
                  <a:lnTo>
                    <a:pt x="0" y="17455"/>
                  </a:lnTo>
                  <a:lnTo>
                    <a:pt x="6631" y="15929"/>
                  </a:lnTo>
                  <a:cubicBezTo>
                    <a:pt x="6671" y="15920"/>
                    <a:pt x="6697" y="15879"/>
                    <a:pt x="6687" y="15838"/>
                  </a:cubicBezTo>
                  <a:cubicBezTo>
                    <a:pt x="6680" y="15804"/>
                    <a:pt x="6649" y="15780"/>
                    <a:pt x="6616" y="15780"/>
                  </a:cubicBezTo>
                  <a:cubicBezTo>
                    <a:pt x="6610" y="15780"/>
                    <a:pt x="6604" y="15781"/>
                    <a:pt x="6598" y="15783"/>
                  </a:cubicBezTo>
                  <a:lnTo>
                    <a:pt x="151" y="17265"/>
                  </a:lnTo>
                  <a:lnTo>
                    <a:pt x="151" y="2398"/>
                  </a:lnTo>
                  <a:lnTo>
                    <a:pt x="6638" y="148"/>
                  </a:lnTo>
                  <a:cubicBezTo>
                    <a:pt x="6721" y="116"/>
                    <a:pt x="6690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4"/>
            <p:cNvSpPr/>
            <p:nvPr/>
          </p:nvSpPr>
          <p:spPr>
            <a:xfrm>
              <a:off x="2136250" y="2929800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7"/>
                    <a:pt x="33" y="14550"/>
                    <a:pt x="76" y="14550"/>
                  </a:cubicBezTo>
                  <a:cubicBezTo>
                    <a:pt x="117" y="14550"/>
                    <a:pt x="151" y="14517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4"/>
            <p:cNvSpPr/>
            <p:nvPr/>
          </p:nvSpPr>
          <p:spPr>
            <a:xfrm>
              <a:off x="2324625" y="28651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4"/>
                    <a:pt x="34" y="15209"/>
                    <a:pt x="76" y="15209"/>
                  </a:cubicBezTo>
                  <a:cubicBezTo>
                    <a:pt x="117" y="15209"/>
                    <a:pt x="151" y="15174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4"/>
            <p:cNvSpPr/>
            <p:nvPr/>
          </p:nvSpPr>
          <p:spPr>
            <a:xfrm>
              <a:off x="2623975" y="2709825"/>
              <a:ext cx="153325" cy="465000"/>
            </a:xfrm>
            <a:custGeom>
              <a:avLst/>
              <a:gdLst/>
              <a:ahLst/>
              <a:cxnLst/>
              <a:rect l="l" t="t" r="r" b="b"/>
              <a:pathLst>
                <a:path w="6133" h="18600" extrusionOk="0">
                  <a:moveTo>
                    <a:pt x="5981" y="215"/>
                  </a:moveTo>
                  <a:lnTo>
                    <a:pt x="5981" y="16830"/>
                  </a:lnTo>
                  <a:lnTo>
                    <a:pt x="151" y="18402"/>
                  </a:lnTo>
                  <a:lnTo>
                    <a:pt x="151" y="2329"/>
                  </a:lnTo>
                  <a:lnTo>
                    <a:pt x="5981" y="215"/>
                  </a:lnTo>
                  <a:close/>
                  <a:moveTo>
                    <a:pt x="6132" y="1"/>
                  </a:moveTo>
                  <a:lnTo>
                    <a:pt x="0" y="2223"/>
                  </a:lnTo>
                  <a:lnTo>
                    <a:pt x="0" y="18599"/>
                  </a:lnTo>
                  <a:lnTo>
                    <a:pt x="6132" y="16946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4"/>
            <p:cNvSpPr/>
            <p:nvPr/>
          </p:nvSpPr>
          <p:spPr>
            <a:xfrm>
              <a:off x="2819650" y="2617050"/>
              <a:ext cx="186725" cy="503650"/>
            </a:xfrm>
            <a:custGeom>
              <a:avLst/>
              <a:gdLst/>
              <a:ahLst/>
              <a:cxnLst/>
              <a:rect l="l" t="t" r="r" b="b"/>
              <a:pathLst>
                <a:path w="7469" h="20146" extrusionOk="0">
                  <a:moveTo>
                    <a:pt x="7318" y="224"/>
                  </a:moveTo>
                  <a:lnTo>
                    <a:pt x="7318" y="17830"/>
                  </a:lnTo>
                  <a:lnTo>
                    <a:pt x="151" y="19944"/>
                  </a:lnTo>
                  <a:lnTo>
                    <a:pt x="151" y="3107"/>
                  </a:lnTo>
                  <a:lnTo>
                    <a:pt x="7318" y="224"/>
                  </a:lnTo>
                  <a:close/>
                  <a:moveTo>
                    <a:pt x="7468" y="0"/>
                  </a:moveTo>
                  <a:lnTo>
                    <a:pt x="47" y="2986"/>
                  </a:lnTo>
                  <a:lnTo>
                    <a:pt x="0" y="3005"/>
                  </a:lnTo>
                  <a:lnTo>
                    <a:pt x="0" y="20146"/>
                  </a:lnTo>
                  <a:lnTo>
                    <a:pt x="7414" y="17958"/>
                  </a:lnTo>
                  <a:lnTo>
                    <a:pt x="7468" y="17942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4"/>
            <p:cNvSpPr/>
            <p:nvPr/>
          </p:nvSpPr>
          <p:spPr>
            <a:xfrm>
              <a:off x="2642075" y="2758250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4"/>
            <p:cNvSpPr/>
            <p:nvPr/>
          </p:nvSpPr>
          <p:spPr>
            <a:xfrm>
              <a:off x="2835600" y="2685150"/>
              <a:ext cx="3775" cy="428125"/>
            </a:xfrm>
            <a:custGeom>
              <a:avLst/>
              <a:gdLst/>
              <a:ahLst/>
              <a:cxnLst/>
              <a:rect l="l" t="t" r="r" b="b"/>
              <a:pathLst>
                <a:path w="151" h="17125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49"/>
                  </a:lnTo>
                  <a:cubicBezTo>
                    <a:pt x="0" y="17090"/>
                    <a:pt x="33" y="17125"/>
                    <a:pt x="76" y="17125"/>
                  </a:cubicBezTo>
                  <a:cubicBezTo>
                    <a:pt x="117" y="17125"/>
                    <a:pt x="150" y="17090"/>
                    <a:pt x="150" y="17049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4"/>
            <p:cNvSpPr/>
            <p:nvPr/>
          </p:nvSpPr>
          <p:spPr>
            <a:xfrm>
              <a:off x="1472325" y="3563175"/>
              <a:ext cx="117425" cy="356175"/>
            </a:xfrm>
            <a:custGeom>
              <a:avLst/>
              <a:gdLst/>
              <a:ahLst/>
              <a:cxnLst/>
              <a:rect l="l" t="t" r="r" b="b"/>
              <a:pathLst>
                <a:path w="4697" h="14247" extrusionOk="0">
                  <a:moveTo>
                    <a:pt x="4613" y="0"/>
                  </a:moveTo>
                  <a:cubicBezTo>
                    <a:pt x="4605" y="0"/>
                    <a:pt x="4596" y="2"/>
                    <a:pt x="4587" y="5"/>
                  </a:cubicBezTo>
                  <a:lnTo>
                    <a:pt x="54" y="1444"/>
                  </a:lnTo>
                  <a:lnTo>
                    <a:pt x="1" y="1461"/>
                  </a:lnTo>
                  <a:lnTo>
                    <a:pt x="1" y="14247"/>
                  </a:lnTo>
                  <a:lnTo>
                    <a:pt x="4623" y="13411"/>
                  </a:lnTo>
                  <a:cubicBezTo>
                    <a:pt x="4666" y="13405"/>
                    <a:pt x="4695" y="13364"/>
                    <a:pt x="4688" y="13322"/>
                  </a:cubicBezTo>
                  <a:cubicBezTo>
                    <a:pt x="4682" y="13284"/>
                    <a:pt x="4649" y="13259"/>
                    <a:pt x="4613" y="13259"/>
                  </a:cubicBezTo>
                  <a:cubicBezTo>
                    <a:pt x="4608" y="13259"/>
                    <a:pt x="4602" y="13260"/>
                    <a:pt x="4596" y="13261"/>
                  </a:cubicBezTo>
                  <a:lnTo>
                    <a:pt x="152" y="14066"/>
                  </a:lnTo>
                  <a:lnTo>
                    <a:pt x="152" y="1571"/>
                  </a:lnTo>
                  <a:lnTo>
                    <a:pt x="4633" y="148"/>
                  </a:lnTo>
                  <a:cubicBezTo>
                    <a:pt x="4674" y="136"/>
                    <a:pt x="4697" y="93"/>
                    <a:pt x="4685" y="52"/>
                  </a:cubicBezTo>
                  <a:cubicBezTo>
                    <a:pt x="4675" y="20"/>
                    <a:pt x="4645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4"/>
            <p:cNvSpPr/>
            <p:nvPr/>
          </p:nvSpPr>
          <p:spPr>
            <a:xfrm>
              <a:off x="1275075" y="3612675"/>
              <a:ext cx="130000" cy="338375"/>
            </a:xfrm>
            <a:custGeom>
              <a:avLst/>
              <a:gdLst/>
              <a:ahLst/>
              <a:cxnLst/>
              <a:rect l="l" t="t" r="r" b="b"/>
              <a:pathLst>
                <a:path w="5200" h="13535" extrusionOk="0">
                  <a:moveTo>
                    <a:pt x="5048" y="189"/>
                  </a:moveTo>
                  <a:lnTo>
                    <a:pt x="5048" y="12585"/>
                  </a:lnTo>
                  <a:lnTo>
                    <a:pt x="151" y="13357"/>
                  </a:lnTo>
                  <a:lnTo>
                    <a:pt x="151" y="1290"/>
                  </a:lnTo>
                  <a:lnTo>
                    <a:pt x="5048" y="189"/>
                  </a:lnTo>
                  <a:close/>
                  <a:moveTo>
                    <a:pt x="5200" y="0"/>
                  </a:moveTo>
                  <a:lnTo>
                    <a:pt x="0" y="1168"/>
                  </a:lnTo>
                  <a:lnTo>
                    <a:pt x="0" y="13534"/>
                  </a:lnTo>
                  <a:lnTo>
                    <a:pt x="5200" y="12714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4"/>
            <p:cNvSpPr/>
            <p:nvPr/>
          </p:nvSpPr>
          <p:spPr>
            <a:xfrm>
              <a:off x="1297375" y="3636475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4"/>
                  </a:lnTo>
                  <a:cubicBezTo>
                    <a:pt x="0" y="12425"/>
                    <a:pt x="33" y="12459"/>
                    <a:pt x="75" y="12459"/>
                  </a:cubicBezTo>
                  <a:cubicBezTo>
                    <a:pt x="118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4"/>
            <p:cNvSpPr/>
            <p:nvPr/>
          </p:nvSpPr>
          <p:spPr>
            <a:xfrm>
              <a:off x="1866800" y="3485700"/>
              <a:ext cx="119850" cy="383125"/>
            </a:xfrm>
            <a:custGeom>
              <a:avLst/>
              <a:gdLst/>
              <a:ahLst/>
              <a:cxnLst/>
              <a:rect l="l" t="t" r="r" b="b"/>
              <a:pathLst>
                <a:path w="4794" h="15325" extrusionOk="0">
                  <a:moveTo>
                    <a:pt x="4687" y="0"/>
                  </a:moveTo>
                  <a:cubicBezTo>
                    <a:pt x="4679" y="0"/>
                    <a:pt x="4671" y="1"/>
                    <a:pt x="4662" y="4"/>
                  </a:cubicBezTo>
                  <a:lnTo>
                    <a:pt x="1" y="1435"/>
                  </a:lnTo>
                  <a:lnTo>
                    <a:pt x="1" y="15324"/>
                  </a:lnTo>
                  <a:lnTo>
                    <a:pt x="4698" y="14467"/>
                  </a:lnTo>
                  <a:cubicBezTo>
                    <a:pt x="4739" y="14459"/>
                    <a:pt x="4765" y="14419"/>
                    <a:pt x="4759" y="14378"/>
                  </a:cubicBezTo>
                  <a:cubicBezTo>
                    <a:pt x="4750" y="14342"/>
                    <a:pt x="4719" y="14317"/>
                    <a:pt x="4683" y="14317"/>
                  </a:cubicBezTo>
                  <a:cubicBezTo>
                    <a:pt x="4678" y="14317"/>
                    <a:pt x="4674" y="14317"/>
                    <a:pt x="4670" y="14318"/>
                  </a:cubicBezTo>
                  <a:lnTo>
                    <a:pt x="151" y="15143"/>
                  </a:lnTo>
                  <a:lnTo>
                    <a:pt x="151" y="1546"/>
                  </a:lnTo>
                  <a:lnTo>
                    <a:pt x="4706" y="148"/>
                  </a:lnTo>
                  <a:cubicBezTo>
                    <a:pt x="4793" y="122"/>
                    <a:pt x="4764" y="0"/>
                    <a:pt x="46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4"/>
            <p:cNvSpPr/>
            <p:nvPr/>
          </p:nvSpPr>
          <p:spPr>
            <a:xfrm>
              <a:off x="1720475" y="3525900"/>
              <a:ext cx="123075" cy="360925"/>
            </a:xfrm>
            <a:custGeom>
              <a:avLst/>
              <a:gdLst/>
              <a:ahLst/>
              <a:cxnLst/>
              <a:rect l="l" t="t" r="r" b="b"/>
              <a:pathLst>
                <a:path w="4923" h="14437" extrusionOk="0">
                  <a:moveTo>
                    <a:pt x="4773" y="200"/>
                  </a:moveTo>
                  <a:lnTo>
                    <a:pt x="4773" y="13714"/>
                  </a:lnTo>
                  <a:lnTo>
                    <a:pt x="151" y="14267"/>
                  </a:lnTo>
                  <a:lnTo>
                    <a:pt x="151" y="1517"/>
                  </a:lnTo>
                  <a:lnTo>
                    <a:pt x="4773" y="200"/>
                  </a:lnTo>
                  <a:close/>
                  <a:moveTo>
                    <a:pt x="4922" y="0"/>
                  </a:moveTo>
                  <a:lnTo>
                    <a:pt x="55" y="1387"/>
                  </a:lnTo>
                  <a:lnTo>
                    <a:pt x="0" y="1403"/>
                  </a:lnTo>
                  <a:lnTo>
                    <a:pt x="0" y="14436"/>
                  </a:lnTo>
                  <a:lnTo>
                    <a:pt x="4856" y="13855"/>
                  </a:lnTo>
                  <a:lnTo>
                    <a:pt x="4922" y="13847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4"/>
            <p:cNvSpPr/>
            <p:nvPr/>
          </p:nvSpPr>
          <p:spPr>
            <a:xfrm>
              <a:off x="1739075" y="3555225"/>
              <a:ext cx="3775" cy="329000"/>
            </a:xfrm>
            <a:custGeom>
              <a:avLst/>
              <a:gdLst/>
              <a:ahLst/>
              <a:cxnLst/>
              <a:rect l="l" t="t" r="r" b="b"/>
              <a:pathLst>
                <a:path w="151" h="13160" extrusionOk="0">
                  <a:moveTo>
                    <a:pt x="76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3084"/>
                  </a:lnTo>
                  <a:cubicBezTo>
                    <a:pt x="0" y="13125"/>
                    <a:pt x="33" y="13159"/>
                    <a:pt x="76" y="13159"/>
                  </a:cubicBezTo>
                  <a:cubicBezTo>
                    <a:pt x="117" y="13159"/>
                    <a:pt x="151" y="13125"/>
                    <a:pt x="151" y="13084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4"/>
            <p:cNvSpPr/>
            <p:nvPr/>
          </p:nvSpPr>
          <p:spPr>
            <a:xfrm>
              <a:off x="1888575" y="3514275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0"/>
                  </a:moveTo>
                  <a:cubicBezTo>
                    <a:pt x="49" y="0"/>
                    <a:pt x="16" y="34"/>
                    <a:pt x="16" y="75"/>
                  </a:cubicBezTo>
                  <a:lnTo>
                    <a:pt x="0" y="13933"/>
                  </a:lnTo>
                  <a:cubicBezTo>
                    <a:pt x="0" y="13974"/>
                    <a:pt x="35" y="14008"/>
                    <a:pt x="76" y="14008"/>
                  </a:cubicBezTo>
                  <a:cubicBezTo>
                    <a:pt x="118" y="14008"/>
                    <a:pt x="151" y="13974"/>
                    <a:pt x="151" y="13933"/>
                  </a:cubicBezTo>
                  <a:lnTo>
                    <a:pt x="167" y="75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4"/>
            <p:cNvSpPr/>
            <p:nvPr/>
          </p:nvSpPr>
          <p:spPr>
            <a:xfrm>
              <a:off x="2118150" y="3431775"/>
              <a:ext cx="159700" cy="401075"/>
            </a:xfrm>
            <a:custGeom>
              <a:avLst/>
              <a:gdLst/>
              <a:ahLst/>
              <a:cxnLst/>
              <a:rect l="l" t="t" r="r" b="b"/>
              <a:pathLst>
                <a:path w="6388" h="16043" extrusionOk="0">
                  <a:moveTo>
                    <a:pt x="5920" y="191"/>
                  </a:moveTo>
                  <a:lnTo>
                    <a:pt x="6234" y="14832"/>
                  </a:lnTo>
                  <a:lnTo>
                    <a:pt x="151" y="15864"/>
                  </a:lnTo>
                  <a:lnTo>
                    <a:pt x="151" y="1570"/>
                  </a:lnTo>
                  <a:lnTo>
                    <a:pt x="5920" y="191"/>
                  </a:lnTo>
                  <a:close/>
                  <a:moveTo>
                    <a:pt x="6066" y="1"/>
                  </a:moveTo>
                  <a:lnTo>
                    <a:pt x="0" y="1452"/>
                  </a:lnTo>
                  <a:lnTo>
                    <a:pt x="0" y="16042"/>
                  </a:lnTo>
                  <a:lnTo>
                    <a:pt x="6324" y="14970"/>
                  </a:lnTo>
                  <a:lnTo>
                    <a:pt x="6387" y="14959"/>
                  </a:lnTo>
                  <a:lnTo>
                    <a:pt x="6068" y="95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4"/>
            <p:cNvSpPr/>
            <p:nvPr/>
          </p:nvSpPr>
          <p:spPr>
            <a:xfrm>
              <a:off x="2304250" y="3382675"/>
              <a:ext cx="167425" cy="419625"/>
            </a:xfrm>
            <a:custGeom>
              <a:avLst/>
              <a:gdLst/>
              <a:ahLst/>
              <a:cxnLst/>
              <a:rect l="l" t="t" r="r" b="b"/>
              <a:pathLst>
                <a:path w="6697" h="16785" extrusionOk="0">
                  <a:moveTo>
                    <a:pt x="6613" y="1"/>
                  </a:moveTo>
                  <a:cubicBezTo>
                    <a:pt x="6607" y="1"/>
                    <a:pt x="6602" y="1"/>
                    <a:pt x="6596" y="3"/>
                  </a:cubicBezTo>
                  <a:lnTo>
                    <a:pt x="59" y="1608"/>
                  </a:lnTo>
                  <a:lnTo>
                    <a:pt x="0" y="1623"/>
                  </a:lnTo>
                  <a:lnTo>
                    <a:pt x="0" y="16784"/>
                  </a:lnTo>
                  <a:lnTo>
                    <a:pt x="6624" y="15932"/>
                  </a:lnTo>
                  <a:cubicBezTo>
                    <a:pt x="6665" y="15925"/>
                    <a:pt x="6694" y="15888"/>
                    <a:pt x="6689" y="15848"/>
                  </a:cubicBezTo>
                  <a:cubicBezTo>
                    <a:pt x="6682" y="15809"/>
                    <a:pt x="6649" y="15781"/>
                    <a:pt x="6612" y="15781"/>
                  </a:cubicBezTo>
                  <a:cubicBezTo>
                    <a:pt x="6609" y="15781"/>
                    <a:pt x="6607" y="15781"/>
                    <a:pt x="6604" y="15781"/>
                  </a:cubicBezTo>
                  <a:lnTo>
                    <a:pt x="151" y="16613"/>
                  </a:lnTo>
                  <a:lnTo>
                    <a:pt x="151" y="1742"/>
                  </a:lnTo>
                  <a:lnTo>
                    <a:pt x="6632" y="149"/>
                  </a:lnTo>
                  <a:cubicBezTo>
                    <a:pt x="6671" y="140"/>
                    <a:pt x="6697" y="99"/>
                    <a:pt x="6687" y="58"/>
                  </a:cubicBezTo>
                  <a:cubicBezTo>
                    <a:pt x="6678" y="24"/>
                    <a:pt x="6647" y="1"/>
                    <a:pt x="6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4"/>
            <p:cNvSpPr/>
            <p:nvPr/>
          </p:nvSpPr>
          <p:spPr>
            <a:xfrm>
              <a:off x="2136250" y="3463325"/>
              <a:ext cx="3775" cy="363800"/>
            </a:xfrm>
            <a:custGeom>
              <a:avLst/>
              <a:gdLst/>
              <a:ahLst/>
              <a:cxnLst/>
              <a:rect l="l" t="t" r="r" b="b"/>
              <a:pathLst>
                <a:path w="151" h="14552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4475"/>
                  </a:lnTo>
                  <a:cubicBezTo>
                    <a:pt x="0" y="14518"/>
                    <a:pt x="33" y="14551"/>
                    <a:pt x="76" y="14552"/>
                  </a:cubicBezTo>
                  <a:cubicBezTo>
                    <a:pt x="117" y="14551"/>
                    <a:pt x="151" y="14518"/>
                    <a:pt x="151" y="14475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4"/>
            <p:cNvSpPr/>
            <p:nvPr/>
          </p:nvSpPr>
          <p:spPr>
            <a:xfrm>
              <a:off x="2324625" y="34178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6"/>
                    <a:pt x="34" y="15209"/>
                    <a:pt x="76" y="15209"/>
                  </a:cubicBezTo>
                  <a:cubicBezTo>
                    <a:pt x="117" y="15209"/>
                    <a:pt x="151" y="15176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4"/>
            <p:cNvSpPr/>
            <p:nvPr/>
          </p:nvSpPr>
          <p:spPr>
            <a:xfrm>
              <a:off x="2623975" y="3308200"/>
              <a:ext cx="153325" cy="449375"/>
            </a:xfrm>
            <a:custGeom>
              <a:avLst/>
              <a:gdLst/>
              <a:ahLst/>
              <a:cxnLst/>
              <a:rect l="l" t="t" r="r" b="b"/>
              <a:pathLst>
                <a:path w="6133" h="17975" extrusionOk="0">
                  <a:moveTo>
                    <a:pt x="5981" y="196"/>
                  </a:moveTo>
                  <a:lnTo>
                    <a:pt x="5981" y="16816"/>
                  </a:lnTo>
                  <a:lnTo>
                    <a:pt x="151" y="17796"/>
                  </a:lnTo>
                  <a:lnTo>
                    <a:pt x="151" y="1719"/>
                  </a:lnTo>
                  <a:lnTo>
                    <a:pt x="5981" y="196"/>
                  </a:lnTo>
                  <a:close/>
                  <a:moveTo>
                    <a:pt x="6132" y="1"/>
                  </a:moveTo>
                  <a:lnTo>
                    <a:pt x="0" y="1602"/>
                  </a:lnTo>
                  <a:lnTo>
                    <a:pt x="0" y="17974"/>
                  </a:lnTo>
                  <a:lnTo>
                    <a:pt x="6070" y="16953"/>
                  </a:lnTo>
                  <a:lnTo>
                    <a:pt x="6132" y="16942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4"/>
            <p:cNvSpPr/>
            <p:nvPr/>
          </p:nvSpPr>
          <p:spPr>
            <a:xfrm>
              <a:off x="2819650" y="3238675"/>
              <a:ext cx="186725" cy="484600"/>
            </a:xfrm>
            <a:custGeom>
              <a:avLst/>
              <a:gdLst/>
              <a:ahLst/>
              <a:cxnLst/>
              <a:rect l="l" t="t" r="r" b="b"/>
              <a:pathLst>
                <a:path w="7469" h="19384" extrusionOk="0">
                  <a:moveTo>
                    <a:pt x="7318" y="203"/>
                  </a:moveTo>
                  <a:lnTo>
                    <a:pt x="7318" y="17813"/>
                  </a:lnTo>
                  <a:lnTo>
                    <a:pt x="151" y="19201"/>
                  </a:lnTo>
                  <a:lnTo>
                    <a:pt x="151" y="2359"/>
                  </a:lnTo>
                  <a:lnTo>
                    <a:pt x="7318" y="203"/>
                  </a:lnTo>
                  <a:close/>
                  <a:moveTo>
                    <a:pt x="7468" y="1"/>
                  </a:moveTo>
                  <a:lnTo>
                    <a:pt x="0" y="2248"/>
                  </a:lnTo>
                  <a:lnTo>
                    <a:pt x="0" y="19384"/>
                  </a:lnTo>
                  <a:lnTo>
                    <a:pt x="7407" y="17948"/>
                  </a:lnTo>
                  <a:lnTo>
                    <a:pt x="7468" y="17937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4"/>
            <p:cNvSpPr/>
            <p:nvPr/>
          </p:nvSpPr>
          <p:spPr>
            <a:xfrm>
              <a:off x="2642075" y="3343075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7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4"/>
            <p:cNvSpPr/>
            <p:nvPr/>
          </p:nvSpPr>
          <p:spPr>
            <a:xfrm>
              <a:off x="2835575" y="3289550"/>
              <a:ext cx="3825" cy="428175"/>
            </a:xfrm>
            <a:custGeom>
              <a:avLst/>
              <a:gdLst/>
              <a:ahLst/>
              <a:cxnLst/>
              <a:rect l="l" t="t" r="r" b="b"/>
              <a:pathLst>
                <a:path w="153" h="17127" extrusionOk="0">
                  <a:moveTo>
                    <a:pt x="76" y="1"/>
                  </a:moveTo>
                  <a:cubicBezTo>
                    <a:pt x="38" y="1"/>
                    <a:pt x="1" y="26"/>
                    <a:pt x="1" y="77"/>
                  </a:cubicBezTo>
                  <a:lnTo>
                    <a:pt x="1" y="17050"/>
                  </a:lnTo>
                  <a:cubicBezTo>
                    <a:pt x="0" y="17092"/>
                    <a:pt x="34" y="17126"/>
                    <a:pt x="77" y="17127"/>
                  </a:cubicBezTo>
                  <a:cubicBezTo>
                    <a:pt x="118" y="17126"/>
                    <a:pt x="152" y="17092"/>
                    <a:pt x="151" y="17050"/>
                  </a:cubicBezTo>
                  <a:lnTo>
                    <a:pt x="151" y="77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4"/>
            <p:cNvSpPr/>
            <p:nvPr/>
          </p:nvSpPr>
          <p:spPr>
            <a:xfrm>
              <a:off x="4319700" y="1826000"/>
              <a:ext cx="209175" cy="477925"/>
            </a:xfrm>
            <a:custGeom>
              <a:avLst/>
              <a:gdLst/>
              <a:ahLst/>
              <a:cxnLst/>
              <a:rect l="l" t="t" r="r" b="b"/>
              <a:pathLst>
                <a:path w="8367" h="19117" extrusionOk="0">
                  <a:moveTo>
                    <a:pt x="451" y="276"/>
                  </a:moveTo>
                  <a:lnTo>
                    <a:pt x="8104" y="5325"/>
                  </a:lnTo>
                  <a:lnTo>
                    <a:pt x="8215" y="18854"/>
                  </a:lnTo>
                  <a:lnTo>
                    <a:pt x="152" y="14217"/>
                  </a:lnTo>
                  <a:lnTo>
                    <a:pt x="451" y="276"/>
                  </a:lnTo>
                  <a:close/>
                  <a:moveTo>
                    <a:pt x="305" y="0"/>
                  </a:moveTo>
                  <a:lnTo>
                    <a:pt x="0" y="14258"/>
                  </a:lnTo>
                  <a:lnTo>
                    <a:pt x="0" y="14303"/>
                  </a:lnTo>
                  <a:lnTo>
                    <a:pt x="8366" y="19117"/>
                  </a:lnTo>
                  <a:lnTo>
                    <a:pt x="8366" y="19117"/>
                  </a:lnTo>
                  <a:lnTo>
                    <a:pt x="8253" y="5283"/>
                  </a:lnTo>
                  <a:lnTo>
                    <a:pt x="8253" y="524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4"/>
            <p:cNvSpPr/>
            <p:nvPr/>
          </p:nvSpPr>
          <p:spPr>
            <a:xfrm>
              <a:off x="4063650" y="1651375"/>
              <a:ext cx="220050" cy="512025"/>
            </a:xfrm>
            <a:custGeom>
              <a:avLst/>
              <a:gdLst/>
              <a:ahLst/>
              <a:cxnLst/>
              <a:rect l="l" t="t" r="r" b="b"/>
              <a:pathLst>
                <a:path w="8802" h="20481" extrusionOk="0">
                  <a:moveTo>
                    <a:pt x="321" y="0"/>
                  </a:moveTo>
                  <a:cubicBezTo>
                    <a:pt x="297" y="0"/>
                    <a:pt x="273" y="11"/>
                    <a:pt x="259" y="33"/>
                  </a:cubicBezTo>
                  <a:cubicBezTo>
                    <a:pt x="235" y="67"/>
                    <a:pt x="244" y="113"/>
                    <a:pt x="278" y="137"/>
                  </a:cubicBezTo>
                  <a:lnTo>
                    <a:pt x="8531" y="5792"/>
                  </a:lnTo>
                  <a:lnTo>
                    <a:pt x="8650" y="20219"/>
                  </a:lnTo>
                  <a:lnTo>
                    <a:pt x="150" y="15353"/>
                  </a:lnTo>
                  <a:cubicBezTo>
                    <a:pt x="136" y="15345"/>
                    <a:pt x="123" y="15341"/>
                    <a:pt x="110" y="15341"/>
                  </a:cubicBezTo>
                  <a:cubicBezTo>
                    <a:pt x="43" y="15341"/>
                    <a:pt x="1" y="15443"/>
                    <a:pt x="76" y="15484"/>
                  </a:cubicBezTo>
                  <a:lnTo>
                    <a:pt x="8688" y="20415"/>
                  </a:lnTo>
                  <a:lnTo>
                    <a:pt x="8802" y="20481"/>
                  </a:lnTo>
                  <a:lnTo>
                    <a:pt x="8682" y="5751"/>
                  </a:lnTo>
                  <a:lnTo>
                    <a:pt x="8682" y="5713"/>
                  </a:lnTo>
                  <a:lnTo>
                    <a:pt x="364" y="13"/>
                  </a:lnTo>
                  <a:cubicBezTo>
                    <a:pt x="351" y="4"/>
                    <a:pt x="336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4"/>
            <p:cNvSpPr/>
            <p:nvPr/>
          </p:nvSpPr>
          <p:spPr>
            <a:xfrm>
              <a:off x="4498400" y="1940725"/>
              <a:ext cx="6625" cy="346125"/>
            </a:xfrm>
            <a:custGeom>
              <a:avLst/>
              <a:gdLst/>
              <a:ahLst/>
              <a:cxnLst/>
              <a:rect l="l" t="t" r="r" b="b"/>
              <a:pathLst>
                <a:path w="265" h="13845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33" y="0"/>
                    <a:pt x="0" y="35"/>
                    <a:pt x="0" y="75"/>
                  </a:cubicBezTo>
                  <a:lnTo>
                    <a:pt x="113" y="13769"/>
                  </a:lnTo>
                  <a:cubicBezTo>
                    <a:pt x="113" y="13812"/>
                    <a:pt x="147" y="13845"/>
                    <a:pt x="188" y="13845"/>
                  </a:cubicBezTo>
                  <a:lnTo>
                    <a:pt x="189" y="13845"/>
                  </a:lnTo>
                  <a:cubicBezTo>
                    <a:pt x="231" y="13843"/>
                    <a:pt x="265" y="13809"/>
                    <a:pt x="265" y="13768"/>
                  </a:cubicBezTo>
                  <a:lnTo>
                    <a:pt x="152" y="74"/>
                  </a:lnTo>
                  <a:cubicBezTo>
                    <a:pt x="152" y="33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4"/>
            <p:cNvSpPr/>
            <p:nvPr/>
          </p:nvSpPr>
          <p:spPr>
            <a:xfrm>
              <a:off x="4250025" y="1774900"/>
              <a:ext cx="6825" cy="370700"/>
            </a:xfrm>
            <a:custGeom>
              <a:avLst/>
              <a:gdLst/>
              <a:ahLst/>
              <a:cxnLst/>
              <a:rect l="l" t="t" r="r" b="b"/>
              <a:pathLst>
                <a:path w="273" h="14828" extrusionOk="0">
                  <a:moveTo>
                    <a:pt x="76" y="0"/>
                  </a:moveTo>
                  <a:cubicBezTo>
                    <a:pt x="35" y="2"/>
                    <a:pt x="1" y="36"/>
                    <a:pt x="2" y="77"/>
                  </a:cubicBezTo>
                  <a:lnTo>
                    <a:pt x="122" y="14752"/>
                  </a:lnTo>
                  <a:cubicBezTo>
                    <a:pt x="122" y="14793"/>
                    <a:pt x="156" y="14828"/>
                    <a:pt x="197" y="14828"/>
                  </a:cubicBezTo>
                  <a:cubicBezTo>
                    <a:pt x="238" y="14826"/>
                    <a:pt x="273" y="14793"/>
                    <a:pt x="273" y="14751"/>
                  </a:cubicBezTo>
                  <a:lnTo>
                    <a:pt x="153" y="76"/>
                  </a:lnTo>
                  <a:cubicBezTo>
                    <a:pt x="151" y="35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4"/>
            <p:cNvSpPr/>
            <p:nvPr/>
          </p:nvSpPr>
          <p:spPr>
            <a:xfrm>
              <a:off x="4324075" y="2361075"/>
              <a:ext cx="208950" cy="450150"/>
            </a:xfrm>
            <a:custGeom>
              <a:avLst/>
              <a:gdLst/>
              <a:ahLst/>
              <a:cxnLst/>
              <a:rect l="l" t="t" r="r" b="b"/>
              <a:pathLst>
                <a:path w="8358" h="18006" extrusionOk="0">
                  <a:moveTo>
                    <a:pt x="451" y="249"/>
                  </a:moveTo>
                  <a:lnTo>
                    <a:pt x="8095" y="4235"/>
                  </a:lnTo>
                  <a:lnTo>
                    <a:pt x="8206" y="17775"/>
                  </a:lnTo>
                  <a:lnTo>
                    <a:pt x="153" y="14257"/>
                  </a:lnTo>
                  <a:lnTo>
                    <a:pt x="451" y="249"/>
                  </a:lnTo>
                  <a:close/>
                  <a:moveTo>
                    <a:pt x="305" y="1"/>
                  </a:moveTo>
                  <a:lnTo>
                    <a:pt x="1" y="14304"/>
                  </a:lnTo>
                  <a:lnTo>
                    <a:pt x="1" y="14354"/>
                  </a:lnTo>
                  <a:lnTo>
                    <a:pt x="8358" y="18006"/>
                  </a:lnTo>
                  <a:lnTo>
                    <a:pt x="8244" y="4188"/>
                  </a:lnTo>
                  <a:lnTo>
                    <a:pt x="8244" y="4143"/>
                  </a:lnTo>
                  <a:lnTo>
                    <a:pt x="412" y="5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4"/>
            <p:cNvSpPr/>
            <p:nvPr/>
          </p:nvSpPr>
          <p:spPr>
            <a:xfrm>
              <a:off x="4065800" y="2216100"/>
              <a:ext cx="222375" cy="488750"/>
            </a:xfrm>
            <a:custGeom>
              <a:avLst/>
              <a:gdLst/>
              <a:ahLst/>
              <a:cxnLst/>
              <a:rect l="l" t="t" r="r" b="b"/>
              <a:pathLst>
                <a:path w="8895" h="19550" extrusionOk="0">
                  <a:moveTo>
                    <a:pt x="88" y="0"/>
                  </a:moveTo>
                  <a:cubicBezTo>
                    <a:pt x="62" y="0"/>
                    <a:pt x="36" y="14"/>
                    <a:pt x="22" y="39"/>
                  </a:cubicBezTo>
                  <a:cubicBezTo>
                    <a:pt x="1" y="75"/>
                    <a:pt x="14" y="121"/>
                    <a:pt x="51" y="142"/>
                  </a:cubicBezTo>
                  <a:lnTo>
                    <a:pt x="8623" y="4881"/>
                  </a:lnTo>
                  <a:lnTo>
                    <a:pt x="8741" y="19319"/>
                  </a:lnTo>
                  <a:lnTo>
                    <a:pt x="245" y="15674"/>
                  </a:lnTo>
                  <a:cubicBezTo>
                    <a:pt x="234" y="15669"/>
                    <a:pt x="223" y="15667"/>
                    <a:pt x="213" y="15667"/>
                  </a:cubicBezTo>
                  <a:cubicBezTo>
                    <a:pt x="140" y="15667"/>
                    <a:pt x="105" y="15778"/>
                    <a:pt x="186" y="15812"/>
                  </a:cubicBezTo>
                  <a:lnTo>
                    <a:pt x="8789" y="19504"/>
                  </a:lnTo>
                  <a:lnTo>
                    <a:pt x="8894" y="19549"/>
                  </a:lnTo>
                  <a:lnTo>
                    <a:pt x="8774" y="4837"/>
                  </a:lnTo>
                  <a:lnTo>
                    <a:pt x="8774" y="4792"/>
                  </a:lnTo>
                  <a:lnTo>
                    <a:pt x="124" y="9"/>
                  </a:lnTo>
                  <a:cubicBezTo>
                    <a:pt x="113" y="3"/>
                    <a:pt x="100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4"/>
            <p:cNvSpPr/>
            <p:nvPr/>
          </p:nvSpPr>
          <p:spPr>
            <a:xfrm>
              <a:off x="4502600" y="2451700"/>
              <a:ext cx="6575" cy="346125"/>
            </a:xfrm>
            <a:custGeom>
              <a:avLst/>
              <a:gdLst/>
              <a:ahLst/>
              <a:cxnLst/>
              <a:rect l="l" t="t" r="r" b="b"/>
              <a:pathLst>
                <a:path w="263" h="13845" extrusionOk="0">
                  <a:moveTo>
                    <a:pt x="75" y="0"/>
                  </a:moveTo>
                  <a:cubicBezTo>
                    <a:pt x="34" y="0"/>
                    <a:pt x="0" y="34"/>
                    <a:pt x="1" y="75"/>
                  </a:cubicBezTo>
                  <a:lnTo>
                    <a:pt x="112" y="13769"/>
                  </a:lnTo>
                  <a:cubicBezTo>
                    <a:pt x="112" y="13811"/>
                    <a:pt x="147" y="13844"/>
                    <a:pt x="188" y="13844"/>
                  </a:cubicBezTo>
                  <a:lnTo>
                    <a:pt x="189" y="13844"/>
                  </a:lnTo>
                  <a:cubicBezTo>
                    <a:pt x="230" y="13844"/>
                    <a:pt x="263" y="13810"/>
                    <a:pt x="263" y="13768"/>
                  </a:cubicBezTo>
                  <a:lnTo>
                    <a:pt x="152" y="74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4"/>
            <p:cNvSpPr/>
            <p:nvPr/>
          </p:nvSpPr>
          <p:spPr>
            <a:xfrm>
              <a:off x="4254525" y="2320550"/>
              <a:ext cx="6800" cy="370675"/>
            </a:xfrm>
            <a:custGeom>
              <a:avLst/>
              <a:gdLst/>
              <a:ahLst/>
              <a:cxnLst/>
              <a:rect l="l" t="t" r="r" b="b"/>
              <a:pathLst>
                <a:path w="272" h="14827" extrusionOk="0">
                  <a:moveTo>
                    <a:pt x="76" y="1"/>
                  </a:moveTo>
                  <a:cubicBezTo>
                    <a:pt x="33" y="1"/>
                    <a:pt x="0" y="35"/>
                    <a:pt x="0" y="77"/>
                  </a:cubicBezTo>
                  <a:lnTo>
                    <a:pt x="121" y="14753"/>
                  </a:lnTo>
                  <a:cubicBezTo>
                    <a:pt x="121" y="14794"/>
                    <a:pt x="155" y="14827"/>
                    <a:pt x="196" y="14827"/>
                  </a:cubicBezTo>
                  <a:cubicBezTo>
                    <a:pt x="238" y="14827"/>
                    <a:pt x="271" y="14792"/>
                    <a:pt x="271" y="14751"/>
                  </a:cubicBezTo>
                  <a:lnTo>
                    <a:pt x="151" y="76"/>
                  </a:lnTo>
                  <a:cubicBezTo>
                    <a:pt x="150" y="34"/>
                    <a:pt x="117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4"/>
            <p:cNvSpPr/>
            <p:nvPr/>
          </p:nvSpPr>
          <p:spPr>
            <a:xfrm>
              <a:off x="4329000" y="2961600"/>
              <a:ext cx="208700" cy="415825"/>
            </a:xfrm>
            <a:custGeom>
              <a:avLst/>
              <a:gdLst/>
              <a:ahLst/>
              <a:cxnLst/>
              <a:rect l="l" t="t" r="r" b="b"/>
              <a:pathLst>
                <a:path w="8348" h="16633" extrusionOk="0">
                  <a:moveTo>
                    <a:pt x="451" y="212"/>
                  </a:moveTo>
                  <a:lnTo>
                    <a:pt x="8084" y="2886"/>
                  </a:lnTo>
                  <a:lnTo>
                    <a:pt x="8195" y="16436"/>
                  </a:lnTo>
                  <a:lnTo>
                    <a:pt x="155" y="14302"/>
                  </a:lnTo>
                  <a:lnTo>
                    <a:pt x="451" y="212"/>
                  </a:lnTo>
                  <a:close/>
                  <a:moveTo>
                    <a:pt x="306" y="1"/>
                  </a:moveTo>
                  <a:lnTo>
                    <a:pt x="1" y="14417"/>
                  </a:lnTo>
                  <a:lnTo>
                    <a:pt x="8347" y="16633"/>
                  </a:lnTo>
                  <a:lnTo>
                    <a:pt x="8234" y="2832"/>
                  </a:lnTo>
                  <a:lnTo>
                    <a:pt x="8234" y="2779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4"/>
            <p:cNvSpPr/>
            <p:nvPr/>
          </p:nvSpPr>
          <p:spPr>
            <a:xfrm>
              <a:off x="4071125" y="2863300"/>
              <a:ext cx="222000" cy="449925"/>
            </a:xfrm>
            <a:custGeom>
              <a:avLst/>
              <a:gdLst/>
              <a:ahLst/>
              <a:cxnLst/>
              <a:rect l="l" t="t" r="r" b="b"/>
              <a:pathLst>
                <a:path w="8880" h="17997" extrusionOk="0">
                  <a:moveTo>
                    <a:pt x="86" y="1"/>
                  </a:moveTo>
                  <a:cubicBezTo>
                    <a:pt x="55" y="1"/>
                    <a:pt x="26" y="20"/>
                    <a:pt x="15" y="51"/>
                  </a:cubicBezTo>
                  <a:cubicBezTo>
                    <a:pt x="1" y="89"/>
                    <a:pt x="20" y="133"/>
                    <a:pt x="60" y="147"/>
                  </a:cubicBezTo>
                  <a:lnTo>
                    <a:pt x="8609" y="3355"/>
                  </a:lnTo>
                  <a:lnTo>
                    <a:pt x="8728" y="17804"/>
                  </a:lnTo>
                  <a:lnTo>
                    <a:pt x="232" y="15671"/>
                  </a:lnTo>
                  <a:cubicBezTo>
                    <a:pt x="225" y="15669"/>
                    <a:pt x="218" y="15668"/>
                    <a:pt x="211" y="15668"/>
                  </a:cubicBezTo>
                  <a:cubicBezTo>
                    <a:pt x="131" y="15668"/>
                    <a:pt x="106" y="15796"/>
                    <a:pt x="196" y="15818"/>
                  </a:cubicBezTo>
                  <a:lnTo>
                    <a:pt x="8786" y="17973"/>
                  </a:lnTo>
                  <a:lnTo>
                    <a:pt x="8880" y="17996"/>
                  </a:lnTo>
                  <a:lnTo>
                    <a:pt x="8759" y="3302"/>
                  </a:lnTo>
                  <a:lnTo>
                    <a:pt x="8759" y="3250"/>
                  </a:lnTo>
                  <a:lnTo>
                    <a:pt x="113" y="6"/>
                  </a:lnTo>
                  <a:cubicBezTo>
                    <a:pt x="104" y="2"/>
                    <a:pt x="95" y="1"/>
                    <a:pt x="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4"/>
            <p:cNvSpPr/>
            <p:nvPr/>
          </p:nvSpPr>
          <p:spPr>
            <a:xfrm>
              <a:off x="4507275" y="3022325"/>
              <a:ext cx="6575" cy="346150"/>
            </a:xfrm>
            <a:custGeom>
              <a:avLst/>
              <a:gdLst/>
              <a:ahLst/>
              <a:cxnLst/>
              <a:rect l="l" t="t" r="r" b="b"/>
              <a:pathLst>
                <a:path w="263" h="13846" extrusionOk="0">
                  <a:moveTo>
                    <a:pt x="76" y="0"/>
                  </a:moveTo>
                  <a:cubicBezTo>
                    <a:pt x="34" y="2"/>
                    <a:pt x="1" y="36"/>
                    <a:pt x="1" y="77"/>
                  </a:cubicBezTo>
                  <a:lnTo>
                    <a:pt x="112" y="13771"/>
                  </a:lnTo>
                  <a:cubicBezTo>
                    <a:pt x="112" y="13812"/>
                    <a:pt x="146" y="13846"/>
                    <a:pt x="187" y="13846"/>
                  </a:cubicBezTo>
                  <a:lnTo>
                    <a:pt x="188" y="13846"/>
                  </a:lnTo>
                  <a:cubicBezTo>
                    <a:pt x="229" y="13845"/>
                    <a:pt x="262" y="13812"/>
                    <a:pt x="262" y="13769"/>
                  </a:cubicBezTo>
                  <a:lnTo>
                    <a:pt x="151" y="76"/>
                  </a:lnTo>
                  <a:cubicBezTo>
                    <a:pt x="150" y="35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4"/>
            <p:cNvSpPr/>
            <p:nvPr/>
          </p:nvSpPr>
          <p:spPr>
            <a:xfrm>
              <a:off x="4259550" y="2934125"/>
              <a:ext cx="6775" cy="370675"/>
            </a:xfrm>
            <a:custGeom>
              <a:avLst/>
              <a:gdLst/>
              <a:ahLst/>
              <a:cxnLst/>
              <a:rect l="l" t="t" r="r" b="b"/>
              <a:pathLst>
                <a:path w="271" h="14827" extrusionOk="0">
                  <a:moveTo>
                    <a:pt x="78" y="0"/>
                  </a:moveTo>
                  <a:cubicBezTo>
                    <a:pt x="77" y="0"/>
                    <a:pt x="76" y="0"/>
                    <a:pt x="75" y="0"/>
                  </a:cubicBezTo>
                  <a:cubicBezTo>
                    <a:pt x="33" y="0"/>
                    <a:pt x="0" y="35"/>
                    <a:pt x="0" y="76"/>
                  </a:cubicBezTo>
                  <a:lnTo>
                    <a:pt x="120" y="14752"/>
                  </a:lnTo>
                  <a:cubicBezTo>
                    <a:pt x="120" y="14793"/>
                    <a:pt x="155" y="14826"/>
                    <a:pt x="196" y="14826"/>
                  </a:cubicBezTo>
                  <a:lnTo>
                    <a:pt x="197" y="14826"/>
                  </a:lnTo>
                  <a:cubicBezTo>
                    <a:pt x="238" y="14825"/>
                    <a:pt x="271" y="14792"/>
                    <a:pt x="271" y="14750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4"/>
            <p:cNvSpPr/>
            <p:nvPr/>
          </p:nvSpPr>
          <p:spPr>
            <a:xfrm>
              <a:off x="5170475" y="2340750"/>
              <a:ext cx="116075" cy="362625"/>
            </a:xfrm>
            <a:custGeom>
              <a:avLst/>
              <a:gdLst/>
              <a:ahLst/>
              <a:cxnLst/>
              <a:rect l="l" t="t" r="r" b="b"/>
              <a:pathLst>
                <a:path w="4643" h="14505" extrusionOk="0">
                  <a:moveTo>
                    <a:pt x="119" y="1"/>
                  </a:moveTo>
                  <a:cubicBezTo>
                    <a:pt x="94" y="1"/>
                    <a:pt x="71" y="13"/>
                    <a:pt x="55" y="34"/>
                  </a:cubicBezTo>
                  <a:cubicBezTo>
                    <a:pt x="32" y="69"/>
                    <a:pt x="41" y="116"/>
                    <a:pt x="75" y="139"/>
                  </a:cubicBezTo>
                  <a:lnTo>
                    <a:pt x="4491" y="3106"/>
                  </a:lnTo>
                  <a:lnTo>
                    <a:pt x="4491" y="14254"/>
                  </a:lnTo>
                  <a:lnTo>
                    <a:pt x="153" y="11926"/>
                  </a:lnTo>
                  <a:cubicBezTo>
                    <a:pt x="139" y="11917"/>
                    <a:pt x="124" y="11913"/>
                    <a:pt x="111" y="11913"/>
                  </a:cubicBezTo>
                  <a:cubicBezTo>
                    <a:pt x="42" y="11913"/>
                    <a:pt x="1" y="12019"/>
                    <a:pt x="82" y="12058"/>
                  </a:cubicBezTo>
                  <a:lnTo>
                    <a:pt x="4531" y="14445"/>
                  </a:lnTo>
                  <a:lnTo>
                    <a:pt x="4643" y="14505"/>
                  </a:lnTo>
                  <a:lnTo>
                    <a:pt x="4643" y="3026"/>
                  </a:lnTo>
                  <a:lnTo>
                    <a:pt x="160" y="13"/>
                  </a:lnTo>
                  <a:cubicBezTo>
                    <a:pt x="147" y="5"/>
                    <a:pt x="13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4"/>
            <p:cNvSpPr/>
            <p:nvPr/>
          </p:nvSpPr>
          <p:spPr>
            <a:xfrm>
              <a:off x="5352475" y="2452975"/>
              <a:ext cx="127650" cy="349575"/>
            </a:xfrm>
            <a:custGeom>
              <a:avLst/>
              <a:gdLst/>
              <a:ahLst/>
              <a:cxnLst/>
              <a:rect l="l" t="t" r="r" b="b"/>
              <a:pathLst>
                <a:path w="5106" h="13983" extrusionOk="0">
                  <a:moveTo>
                    <a:pt x="152" y="262"/>
                  </a:moveTo>
                  <a:lnTo>
                    <a:pt x="4954" y="3049"/>
                  </a:lnTo>
                  <a:lnTo>
                    <a:pt x="4954" y="13737"/>
                  </a:lnTo>
                  <a:lnTo>
                    <a:pt x="151" y="11295"/>
                  </a:lnTo>
                  <a:lnTo>
                    <a:pt x="152" y="262"/>
                  </a:lnTo>
                  <a:close/>
                  <a:moveTo>
                    <a:pt x="0" y="1"/>
                  </a:moveTo>
                  <a:lnTo>
                    <a:pt x="0" y="11387"/>
                  </a:lnTo>
                  <a:lnTo>
                    <a:pt x="5106" y="13982"/>
                  </a:lnTo>
                  <a:lnTo>
                    <a:pt x="5106" y="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4"/>
            <p:cNvSpPr/>
            <p:nvPr/>
          </p:nvSpPr>
          <p:spPr>
            <a:xfrm>
              <a:off x="5454450" y="2513575"/>
              <a:ext cx="3775" cy="277375"/>
            </a:xfrm>
            <a:custGeom>
              <a:avLst/>
              <a:gdLst/>
              <a:ahLst/>
              <a:cxnLst/>
              <a:rect l="l" t="t" r="r" b="b"/>
              <a:pathLst>
                <a:path w="151" h="11095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1021"/>
                  </a:lnTo>
                  <a:cubicBezTo>
                    <a:pt x="0" y="11062"/>
                    <a:pt x="34" y="11095"/>
                    <a:pt x="75" y="11095"/>
                  </a:cubicBezTo>
                  <a:cubicBezTo>
                    <a:pt x="118" y="11095"/>
                    <a:pt x="151" y="11062"/>
                    <a:pt x="151" y="11021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4"/>
            <p:cNvSpPr/>
            <p:nvPr/>
          </p:nvSpPr>
          <p:spPr>
            <a:xfrm>
              <a:off x="5260075" y="2400400"/>
              <a:ext cx="3800" cy="288725"/>
            </a:xfrm>
            <a:custGeom>
              <a:avLst/>
              <a:gdLst/>
              <a:ahLst/>
              <a:cxnLst/>
              <a:rect l="l" t="t" r="r" b="b"/>
              <a:pathLst>
                <a:path w="152" h="11549" extrusionOk="0">
                  <a:moveTo>
                    <a:pt x="76" y="0"/>
                  </a:moveTo>
                  <a:cubicBezTo>
                    <a:pt x="39" y="0"/>
                    <a:pt x="3" y="25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5" y="11548"/>
                    <a:pt x="76" y="11548"/>
                  </a:cubicBezTo>
                  <a:cubicBezTo>
                    <a:pt x="118" y="11548"/>
                    <a:pt x="151" y="11515"/>
                    <a:pt x="151" y="11473"/>
                  </a:cubicBezTo>
                  <a:lnTo>
                    <a:pt x="151" y="73"/>
                  </a:lnTo>
                  <a:cubicBezTo>
                    <a:pt x="149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4"/>
            <p:cNvSpPr/>
            <p:nvPr/>
          </p:nvSpPr>
          <p:spPr>
            <a:xfrm>
              <a:off x="5171200" y="2764400"/>
              <a:ext cx="115325" cy="348550"/>
            </a:xfrm>
            <a:custGeom>
              <a:avLst/>
              <a:gdLst/>
              <a:ahLst/>
              <a:cxnLst/>
              <a:rect l="l" t="t" r="r" b="b"/>
              <a:pathLst>
                <a:path w="4613" h="13942" extrusionOk="0">
                  <a:moveTo>
                    <a:pt x="88" y="1"/>
                  </a:moveTo>
                  <a:cubicBezTo>
                    <a:pt x="61" y="1"/>
                    <a:pt x="35" y="15"/>
                    <a:pt x="21" y="40"/>
                  </a:cubicBezTo>
                  <a:cubicBezTo>
                    <a:pt x="0" y="76"/>
                    <a:pt x="15" y="122"/>
                    <a:pt x="50" y="142"/>
                  </a:cubicBezTo>
                  <a:lnTo>
                    <a:pt x="4461" y="2559"/>
                  </a:lnTo>
                  <a:lnTo>
                    <a:pt x="4461" y="13714"/>
                  </a:lnTo>
                  <a:lnTo>
                    <a:pt x="116" y="11921"/>
                  </a:lnTo>
                  <a:cubicBezTo>
                    <a:pt x="107" y="11917"/>
                    <a:pt x="97" y="11916"/>
                    <a:pt x="88" y="11916"/>
                  </a:cubicBezTo>
                  <a:cubicBezTo>
                    <a:pt x="58" y="11916"/>
                    <a:pt x="29" y="11933"/>
                    <a:pt x="17" y="11962"/>
                  </a:cubicBezTo>
                  <a:cubicBezTo>
                    <a:pt x="1" y="12002"/>
                    <a:pt x="20" y="12045"/>
                    <a:pt x="58" y="12061"/>
                  </a:cubicBezTo>
                  <a:lnTo>
                    <a:pt x="4613" y="13941"/>
                  </a:lnTo>
                  <a:lnTo>
                    <a:pt x="4613" y="2469"/>
                  </a:lnTo>
                  <a:lnTo>
                    <a:pt x="124" y="10"/>
                  </a:lnTo>
                  <a:cubicBezTo>
                    <a:pt x="113" y="4"/>
                    <a:pt x="100" y="1"/>
                    <a:pt x="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4"/>
            <p:cNvSpPr/>
            <p:nvPr/>
          </p:nvSpPr>
          <p:spPr>
            <a:xfrm>
              <a:off x="5352475" y="2854550"/>
              <a:ext cx="127625" cy="333575"/>
            </a:xfrm>
            <a:custGeom>
              <a:avLst/>
              <a:gdLst/>
              <a:ahLst/>
              <a:cxnLst/>
              <a:rect l="l" t="t" r="r" b="b"/>
              <a:pathLst>
                <a:path w="5105" h="13343" extrusionOk="0">
                  <a:moveTo>
                    <a:pt x="151" y="237"/>
                  </a:moveTo>
                  <a:lnTo>
                    <a:pt x="4952" y="2428"/>
                  </a:lnTo>
                  <a:lnTo>
                    <a:pt x="4952" y="13123"/>
                  </a:lnTo>
                  <a:lnTo>
                    <a:pt x="150" y="11276"/>
                  </a:lnTo>
                  <a:lnTo>
                    <a:pt x="151" y="237"/>
                  </a:lnTo>
                  <a:close/>
                  <a:moveTo>
                    <a:pt x="0" y="0"/>
                  </a:moveTo>
                  <a:lnTo>
                    <a:pt x="0" y="11379"/>
                  </a:lnTo>
                  <a:lnTo>
                    <a:pt x="5104" y="13343"/>
                  </a:lnTo>
                  <a:lnTo>
                    <a:pt x="5104" y="2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4"/>
            <p:cNvSpPr/>
            <p:nvPr/>
          </p:nvSpPr>
          <p:spPr>
            <a:xfrm>
              <a:off x="5454400" y="2902175"/>
              <a:ext cx="3825" cy="277400"/>
            </a:xfrm>
            <a:custGeom>
              <a:avLst/>
              <a:gdLst/>
              <a:ahLst/>
              <a:cxnLst/>
              <a:rect l="l" t="t" r="r" b="b"/>
              <a:pathLst>
                <a:path w="153" h="11096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11020"/>
                  </a:lnTo>
                  <a:cubicBezTo>
                    <a:pt x="2" y="11061"/>
                    <a:pt x="35" y="11096"/>
                    <a:pt x="77" y="11096"/>
                  </a:cubicBezTo>
                  <a:cubicBezTo>
                    <a:pt x="118" y="11096"/>
                    <a:pt x="153" y="11061"/>
                    <a:pt x="153" y="11020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4"/>
            <p:cNvSpPr/>
            <p:nvPr/>
          </p:nvSpPr>
          <p:spPr>
            <a:xfrm>
              <a:off x="5260075" y="2813075"/>
              <a:ext cx="3800" cy="288700"/>
            </a:xfrm>
            <a:custGeom>
              <a:avLst/>
              <a:gdLst/>
              <a:ahLst/>
              <a:cxnLst/>
              <a:rect l="l" t="t" r="r" b="b"/>
              <a:pathLst>
                <a:path w="152" h="11548" extrusionOk="0">
                  <a:moveTo>
                    <a:pt x="75" y="0"/>
                  </a:moveTo>
                  <a:cubicBezTo>
                    <a:pt x="39" y="0"/>
                    <a:pt x="3" y="24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4" y="11548"/>
                    <a:pt x="76" y="11548"/>
                  </a:cubicBezTo>
                  <a:cubicBezTo>
                    <a:pt x="117" y="11548"/>
                    <a:pt x="151" y="11514"/>
                    <a:pt x="151" y="11473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4"/>
            <p:cNvSpPr/>
            <p:nvPr/>
          </p:nvSpPr>
          <p:spPr>
            <a:xfrm>
              <a:off x="5171225" y="3226250"/>
              <a:ext cx="115275" cy="330450"/>
            </a:xfrm>
            <a:custGeom>
              <a:avLst/>
              <a:gdLst/>
              <a:ahLst/>
              <a:cxnLst/>
              <a:rect l="l" t="t" r="r" b="b"/>
              <a:pathLst>
                <a:path w="4611" h="13218" extrusionOk="0">
                  <a:moveTo>
                    <a:pt x="85" y="1"/>
                  </a:moveTo>
                  <a:cubicBezTo>
                    <a:pt x="55" y="1"/>
                    <a:pt x="26" y="19"/>
                    <a:pt x="15" y="48"/>
                  </a:cubicBezTo>
                  <a:cubicBezTo>
                    <a:pt x="0" y="88"/>
                    <a:pt x="20" y="132"/>
                    <a:pt x="59" y="146"/>
                  </a:cubicBezTo>
                  <a:lnTo>
                    <a:pt x="4460" y="1859"/>
                  </a:lnTo>
                  <a:lnTo>
                    <a:pt x="4460" y="13023"/>
                  </a:lnTo>
                  <a:lnTo>
                    <a:pt x="105" y="11919"/>
                  </a:lnTo>
                  <a:cubicBezTo>
                    <a:pt x="99" y="11917"/>
                    <a:pt x="93" y="11917"/>
                    <a:pt x="87" y="11917"/>
                  </a:cubicBezTo>
                  <a:cubicBezTo>
                    <a:pt x="53" y="11917"/>
                    <a:pt x="22" y="11939"/>
                    <a:pt x="12" y="11973"/>
                  </a:cubicBezTo>
                  <a:cubicBezTo>
                    <a:pt x="3" y="12014"/>
                    <a:pt x="27" y="12055"/>
                    <a:pt x="68" y="12065"/>
                  </a:cubicBezTo>
                  <a:lnTo>
                    <a:pt x="4610" y="13218"/>
                  </a:lnTo>
                  <a:lnTo>
                    <a:pt x="4610" y="1754"/>
                  </a:lnTo>
                  <a:lnTo>
                    <a:pt x="113" y="6"/>
                  </a:lnTo>
                  <a:cubicBezTo>
                    <a:pt x="104" y="2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4"/>
            <p:cNvSpPr/>
            <p:nvPr/>
          </p:nvSpPr>
          <p:spPr>
            <a:xfrm>
              <a:off x="5352425" y="3288050"/>
              <a:ext cx="127675" cy="313175"/>
            </a:xfrm>
            <a:custGeom>
              <a:avLst/>
              <a:gdLst/>
              <a:ahLst/>
              <a:cxnLst/>
              <a:rect l="l" t="t" r="r" b="b"/>
              <a:pathLst>
                <a:path w="5107" h="12527" extrusionOk="0">
                  <a:moveTo>
                    <a:pt x="153" y="203"/>
                  </a:moveTo>
                  <a:lnTo>
                    <a:pt x="4954" y="1635"/>
                  </a:lnTo>
                  <a:lnTo>
                    <a:pt x="4954" y="12338"/>
                  </a:lnTo>
                  <a:lnTo>
                    <a:pt x="152" y="11250"/>
                  </a:lnTo>
                  <a:lnTo>
                    <a:pt x="153" y="203"/>
                  </a:lnTo>
                  <a:close/>
                  <a:moveTo>
                    <a:pt x="1" y="1"/>
                  </a:moveTo>
                  <a:lnTo>
                    <a:pt x="1" y="11371"/>
                  </a:lnTo>
                  <a:lnTo>
                    <a:pt x="5106" y="12527"/>
                  </a:lnTo>
                  <a:lnTo>
                    <a:pt x="5105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4"/>
            <p:cNvSpPr/>
            <p:nvPr/>
          </p:nvSpPr>
          <p:spPr>
            <a:xfrm>
              <a:off x="5454400" y="3319125"/>
              <a:ext cx="3800" cy="277425"/>
            </a:xfrm>
            <a:custGeom>
              <a:avLst/>
              <a:gdLst/>
              <a:ahLst/>
              <a:cxnLst/>
              <a:rect l="l" t="t" r="r" b="b"/>
              <a:pathLst>
                <a:path w="152" h="11097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11021"/>
                  </a:lnTo>
                  <a:cubicBezTo>
                    <a:pt x="1" y="11062"/>
                    <a:pt x="35" y="11096"/>
                    <a:pt x="76" y="11096"/>
                  </a:cubicBezTo>
                  <a:cubicBezTo>
                    <a:pt x="118" y="11096"/>
                    <a:pt x="151" y="11062"/>
                    <a:pt x="151" y="11021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4"/>
            <p:cNvSpPr/>
            <p:nvPr/>
          </p:nvSpPr>
          <p:spPr>
            <a:xfrm>
              <a:off x="5260050" y="3260725"/>
              <a:ext cx="3775" cy="288850"/>
            </a:xfrm>
            <a:custGeom>
              <a:avLst/>
              <a:gdLst/>
              <a:ahLst/>
              <a:cxnLst/>
              <a:rect l="l" t="t" r="r" b="b"/>
              <a:pathLst>
                <a:path w="151" h="11554" extrusionOk="0">
                  <a:moveTo>
                    <a:pt x="76" y="0"/>
                  </a:moveTo>
                  <a:cubicBezTo>
                    <a:pt x="38" y="0"/>
                    <a:pt x="0" y="26"/>
                    <a:pt x="0" y="77"/>
                  </a:cubicBezTo>
                  <a:lnTo>
                    <a:pt x="0" y="11478"/>
                  </a:lnTo>
                  <a:cubicBezTo>
                    <a:pt x="0" y="11519"/>
                    <a:pt x="33" y="11553"/>
                    <a:pt x="76" y="11553"/>
                  </a:cubicBezTo>
                  <a:cubicBezTo>
                    <a:pt x="118" y="11553"/>
                    <a:pt x="151" y="11519"/>
                    <a:pt x="151" y="11477"/>
                  </a:cubicBezTo>
                  <a:lnTo>
                    <a:pt x="151" y="77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4"/>
            <p:cNvSpPr/>
            <p:nvPr/>
          </p:nvSpPr>
          <p:spPr>
            <a:xfrm>
              <a:off x="5171250" y="3644200"/>
              <a:ext cx="115275" cy="326700"/>
            </a:xfrm>
            <a:custGeom>
              <a:avLst/>
              <a:gdLst/>
              <a:ahLst/>
              <a:cxnLst/>
              <a:rect l="l" t="t" r="r" b="b"/>
              <a:pathLst>
                <a:path w="4611" h="13068" extrusionOk="0">
                  <a:moveTo>
                    <a:pt x="85" y="0"/>
                  </a:moveTo>
                  <a:cubicBezTo>
                    <a:pt x="53" y="0"/>
                    <a:pt x="24" y="20"/>
                    <a:pt x="14" y="51"/>
                  </a:cubicBezTo>
                  <a:cubicBezTo>
                    <a:pt x="1" y="91"/>
                    <a:pt x="21" y="133"/>
                    <a:pt x="60" y="148"/>
                  </a:cubicBezTo>
                  <a:lnTo>
                    <a:pt x="4457" y="1712"/>
                  </a:lnTo>
                  <a:lnTo>
                    <a:pt x="4457" y="12880"/>
                  </a:lnTo>
                  <a:lnTo>
                    <a:pt x="100" y="11918"/>
                  </a:lnTo>
                  <a:cubicBezTo>
                    <a:pt x="94" y="11916"/>
                    <a:pt x="88" y="11916"/>
                    <a:pt x="83" y="11916"/>
                  </a:cubicBezTo>
                  <a:cubicBezTo>
                    <a:pt x="48" y="11916"/>
                    <a:pt x="17" y="11939"/>
                    <a:pt x="10" y="11976"/>
                  </a:cubicBezTo>
                  <a:cubicBezTo>
                    <a:pt x="1" y="12017"/>
                    <a:pt x="27" y="12056"/>
                    <a:pt x="67" y="12066"/>
                  </a:cubicBezTo>
                  <a:lnTo>
                    <a:pt x="4609" y="13067"/>
                  </a:lnTo>
                  <a:lnTo>
                    <a:pt x="4611" y="160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4"/>
            <p:cNvSpPr/>
            <p:nvPr/>
          </p:nvSpPr>
          <p:spPr>
            <a:xfrm>
              <a:off x="5352425" y="3700075"/>
              <a:ext cx="127625" cy="308775"/>
            </a:xfrm>
            <a:custGeom>
              <a:avLst/>
              <a:gdLst/>
              <a:ahLst/>
              <a:cxnLst/>
              <a:rect l="l" t="t" r="r" b="b"/>
              <a:pathLst>
                <a:path w="5105" h="12351" extrusionOk="0">
                  <a:moveTo>
                    <a:pt x="150" y="196"/>
                  </a:moveTo>
                  <a:lnTo>
                    <a:pt x="4953" y="1463"/>
                  </a:lnTo>
                  <a:lnTo>
                    <a:pt x="4953" y="12167"/>
                  </a:lnTo>
                  <a:lnTo>
                    <a:pt x="150" y="11243"/>
                  </a:lnTo>
                  <a:lnTo>
                    <a:pt x="150" y="196"/>
                  </a:lnTo>
                  <a:close/>
                  <a:moveTo>
                    <a:pt x="1" y="0"/>
                  </a:moveTo>
                  <a:lnTo>
                    <a:pt x="1" y="11369"/>
                  </a:lnTo>
                  <a:lnTo>
                    <a:pt x="5015" y="12333"/>
                  </a:lnTo>
                  <a:lnTo>
                    <a:pt x="5105" y="12350"/>
                  </a:lnTo>
                  <a:lnTo>
                    <a:pt x="5105" y="1345"/>
                  </a:lnTo>
                  <a:lnTo>
                    <a:pt x="9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4"/>
            <p:cNvSpPr/>
            <p:nvPr/>
          </p:nvSpPr>
          <p:spPr>
            <a:xfrm>
              <a:off x="5454350" y="3727450"/>
              <a:ext cx="3900" cy="277500"/>
            </a:xfrm>
            <a:custGeom>
              <a:avLst/>
              <a:gdLst/>
              <a:ahLst/>
              <a:cxnLst/>
              <a:rect l="l" t="t" r="r" b="b"/>
              <a:pathLst>
                <a:path w="156" h="11100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11024"/>
                  </a:lnTo>
                  <a:cubicBezTo>
                    <a:pt x="3" y="11066"/>
                    <a:pt x="36" y="11099"/>
                    <a:pt x="78" y="11099"/>
                  </a:cubicBezTo>
                  <a:cubicBezTo>
                    <a:pt x="119" y="11099"/>
                    <a:pt x="153" y="11066"/>
                    <a:pt x="153" y="11024"/>
                  </a:cubicBezTo>
                  <a:lnTo>
                    <a:pt x="153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4"/>
            <p:cNvSpPr/>
            <p:nvPr/>
          </p:nvSpPr>
          <p:spPr>
            <a:xfrm>
              <a:off x="5260050" y="3675750"/>
              <a:ext cx="3775" cy="288825"/>
            </a:xfrm>
            <a:custGeom>
              <a:avLst/>
              <a:gdLst/>
              <a:ahLst/>
              <a:cxnLst/>
              <a:rect l="l" t="t" r="r" b="b"/>
              <a:pathLst>
                <a:path w="151" h="11553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1476"/>
                  </a:lnTo>
                  <a:cubicBezTo>
                    <a:pt x="0" y="11518"/>
                    <a:pt x="33" y="11551"/>
                    <a:pt x="76" y="11553"/>
                  </a:cubicBezTo>
                  <a:cubicBezTo>
                    <a:pt x="118" y="11551"/>
                    <a:pt x="151" y="11518"/>
                    <a:pt x="151" y="11476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4"/>
            <p:cNvSpPr/>
            <p:nvPr/>
          </p:nvSpPr>
          <p:spPr>
            <a:xfrm>
              <a:off x="5605175" y="2621625"/>
              <a:ext cx="77475" cy="304375"/>
            </a:xfrm>
            <a:custGeom>
              <a:avLst/>
              <a:gdLst/>
              <a:ahLst/>
              <a:cxnLst/>
              <a:rect l="l" t="t" r="r" b="b"/>
              <a:pathLst>
                <a:path w="3099" h="12175" extrusionOk="0">
                  <a:moveTo>
                    <a:pt x="115" y="0"/>
                  </a:moveTo>
                  <a:cubicBezTo>
                    <a:pt x="91" y="0"/>
                    <a:pt x="67" y="12"/>
                    <a:pt x="53" y="34"/>
                  </a:cubicBezTo>
                  <a:cubicBezTo>
                    <a:pt x="29" y="70"/>
                    <a:pt x="40" y="116"/>
                    <a:pt x="74" y="140"/>
                  </a:cubicBezTo>
                  <a:lnTo>
                    <a:pt x="2948" y="2042"/>
                  </a:lnTo>
                  <a:lnTo>
                    <a:pt x="2948" y="11927"/>
                  </a:lnTo>
                  <a:lnTo>
                    <a:pt x="149" y="10500"/>
                  </a:lnTo>
                  <a:cubicBezTo>
                    <a:pt x="136" y="10492"/>
                    <a:pt x="122" y="10489"/>
                    <a:pt x="110" y="10489"/>
                  </a:cubicBezTo>
                  <a:cubicBezTo>
                    <a:pt x="40" y="10489"/>
                    <a:pt x="1" y="10596"/>
                    <a:pt x="81" y="10633"/>
                  </a:cubicBezTo>
                  <a:lnTo>
                    <a:pt x="3098" y="12174"/>
                  </a:lnTo>
                  <a:lnTo>
                    <a:pt x="3098" y="1962"/>
                  </a:lnTo>
                  <a:lnTo>
                    <a:pt x="157" y="13"/>
                  </a:lnTo>
                  <a:cubicBezTo>
                    <a:pt x="144" y="4"/>
                    <a:pt x="130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4"/>
            <p:cNvSpPr/>
            <p:nvPr/>
          </p:nvSpPr>
          <p:spPr>
            <a:xfrm>
              <a:off x="5724400" y="2692825"/>
              <a:ext cx="84750" cy="298600"/>
            </a:xfrm>
            <a:custGeom>
              <a:avLst/>
              <a:gdLst/>
              <a:ahLst/>
              <a:cxnLst/>
              <a:rect l="l" t="t" r="r" b="b"/>
              <a:pathLst>
                <a:path w="3390" h="11944" extrusionOk="0">
                  <a:moveTo>
                    <a:pt x="153" y="265"/>
                  </a:moveTo>
                  <a:lnTo>
                    <a:pt x="3238" y="2100"/>
                  </a:lnTo>
                  <a:lnTo>
                    <a:pt x="3238" y="11696"/>
                  </a:lnTo>
                  <a:lnTo>
                    <a:pt x="153" y="10091"/>
                  </a:lnTo>
                  <a:lnTo>
                    <a:pt x="153" y="265"/>
                  </a:lnTo>
                  <a:close/>
                  <a:moveTo>
                    <a:pt x="1" y="0"/>
                  </a:moveTo>
                  <a:lnTo>
                    <a:pt x="1" y="10182"/>
                  </a:lnTo>
                  <a:lnTo>
                    <a:pt x="3390" y="11943"/>
                  </a:lnTo>
                  <a:lnTo>
                    <a:pt x="3390" y="20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4"/>
            <p:cNvSpPr/>
            <p:nvPr/>
          </p:nvSpPr>
          <p:spPr>
            <a:xfrm>
              <a:off x="5791075" y="2733675"/>
              <a:ext cx="3775" cy="249600"/>
            </a:xfrm>
            <a:custGeom>
              <a:avLst/>
              <a:gdLst/>
              <a:ahLst/>
              <a:cxnLst/>
              <a:rect l="l" t="t" r="r" b="b"/>
              <a:pathLst>
                <a:path w="151" h="998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908"/>
                  </a:lnTo>
                  <a:cubicBezTo>
                    <a:pt x="0" y="9949"/>
                    <a:pt x="33" y="9983"/>
                    <a:pt x="75" y="9983"/>
                  </a:cubicBezTo>
                  <a:cubicBezTo>
                    <a:pt x="116" y="9983"/>
                    <a:pt x="151" y="9949"/>
                    <a:pt x="151" y="990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4"/>
            <p:cNvSpPr/>
            <p:nvPr/>
          </p:nvSpPr>
          <p:spPr>
            <a:xfrm>
              <a:off x="5664025" y="2659800"/>
              <a:ext cx="3825" cy="256475"/>
            </a:xfrm>
            <a:custGeom>
              <a:avLst/>
              <a:gdLst/>
              <a:ahLst/>
              <a:cxnLst/>
              <a:rect l="l" t="t" r="r" b="b"/>
              <a:pathLst>
                <a:path w="153" h="10259" extrusionOk="0">
                  <a:moveTo>
                    <a:pt x="76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10183"/>
                  </a:lnTo>
                  <a:cubicBezTo>
                    <a:pt x="2" y="10224"/>
                    <a:pt x="35" y="10259"/>
                    <a:pt x="77" y="10259"/>
                  </a:cubicBezTo>
                  <a:cubicBezTo>
                    <a:pt x="118" y="10259"/>
                    <a:pt x="152" y="10224"/>
                    <a:pt x="152" y="10183"/>
                  </a:cubicBezTo>
                  <a:lnTo>
                    <a:pt x="152" y="75"/>
                  </a:lnTo>
                  <a:cubicBezTo>
                    <a:pt x="152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4"/>
            <p:cNvSpPr/>
            <p:nvPr/>
          </p:nvSpPr>
          <p:spPr>
            <a:xfrm>
              <a:off x="5605250" y="2994650"/>
              <a:ext cx="77400" cy="295025"/>
            </a:xfrm>
            <a:custGeom>
              <a:avLst/>
              <a:gdLst/>
              <a:ahLst/>
              <a:cxnLst/>
              <a:rect l="l" t="t" r="r" b="b"/>
              <a:pathLst>
                <a:path w="3096" h="11801" extrusionOk="0">
                  <a:moveTo>
                    <a:pt x="112" y="1"/>
                  </a:moveTo>
                  <a:cubicBezTo>
                    <a:pt x="44" y="1"/>
                    <a:pt x="5" y="99"/>
                    <a:pt x="75" y="143"/>
                  </a:cubicBezTo>
                  <a:lnTo>
                    <a:pt x="2943" y="1687"/>
                  </a:lnTo>
                  <a:lnTo>
                    <a:pt x="2943" y="11581"/>
                  </a:lnTo>
                  <a:lnTo>
                    <a:pt x="138" y="10495"/>
                  </a:lnTo>
                  <a:cubicBezTo>
                    <a:pt x="128" y="10491"/>
                    <a:pt x="118" y="10489"/>
                    <a:pt x="109" y="10489"/>
                  </a:cubicBezTo>
                  <a:cubicBezTo>
                    <a:pt x="34" y="10489"/>
                    <a:pt x="1" y="10603"/>
                    <a:pt x="84" y="10636"/>
                  </a:cubicBezTo>
                  <a:lnTo>
                    <a:pt x="3095" y="11800"/>
                  </a:lnTo>
                  <a:lnTo>
                    <a:pt x="3095" y="1597"/>
                  </a:lnTo>
                  <a:lnTo>
                    <a:pt x="148" y="9"/>
                  </a:lnTo>
                  <a:cubicBezTo>
                    <a:pt x="135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4"/>
            <p:cNvSpPr/>
            <p:nvPr/>
          </p:nvSpPr>
          <p:spPr>
            <a:xfrm>
              <a:off x="5724400" y="3051275"/>
              <a:ext cx="84750" cy="286925"/>
            </a:xfrm>
            <a:custGeom>
              <a:avLst/>
              <a:gdLst/>
              <a:ahLst/>
              <a:cxnLst/>
              <a:rect l="l" t="t" r="r" b="b"/>
              <a:pathLst>
                <a:path w="3390" h="11477" extrusionOk="0">
                  <a:moveTo>
                    <a:pt x="153" y="236"/>
                  </a:moveTo>
                  <a:lnTo>
                    <a:pt x="3238" y="1651"/>
                  </a:lnTo>
                  <a:lnTo>
                    <a:pt x="3238" y="11257"/>
                  </a:lnTo>
                  <a:lnTo>
                    <a:pt x="153" y="10070"/>
                  </a:lnTo>
                  <a:lnTo>
                    <a:pt x="153" y="236"/>
                  </a:lnTo>
                  <a:close/>
                  <a:moveTo>
                    <a:pt x="1" y="1"/>
                  </a:moveTo>
                  <a:lnTo>
                    <a:pt x="1" y="10175"/>
                  </a:lnTo>
                  <a:lnTo>
                    <a:pt x="3390" y="11476"/>
                  </a:lnTo>
                  <a:lnTo>
                    <a:pt x="3390" y="1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4"/>
            <p:cNvSpPr/>
            <p:nvPr/>
          </p:nvSpPr>
          <p:spPr>
            <a:xfrm>
              <a:off x="5791025" y="3082775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2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4"/>
            <p:cNvSpPr/>
            <p:nvPr/>
          </p:nvSpPr>
          <p:spPr>
            <a:xfrm>
              <a:off x="5664025" y="3025750"/>
              <a:ext cx="3800" cy="256425"/>
            </a:xfrm>
            <a:custGeom>
              <a:avLst/>
              <a:gdLst/>
              <a:ahLst/>
              <a:cxnLst/>
              <a:rect l="l" t="t" r="r" b="b"/>
              <a:pathLst>
                <a:path w="152" h="10257" extrusionOk="0">
                  <a:moveTo>
                    <a:pt x="76" y="1"/>
                  </a:moveTo>
                  <a:cubicBezTo>
                    <a:pt x="39" y="1"/>
                    <a:pt x="3" y="25"/>
                    <a:pt x="1" y="73"/>
                  </a:cubicBezTo>
                  <a:lnTo>
                    <a:pt x="1" y="10181"/>
                  </a:lnTo>
                  <a:cubicBezTo>
                    <a:pt x="1" y="10222"/>
                    <a:pt x="35" y="10256"/>
                    <a:pt x="76" y="10256"/>
                  </a:cubicBezTo>
                  <a:cubicBezTo>
                    <a:pt x="118" y="10256"/>
                    <a:pt x="151" y="10223"/>
                    <a:pt x="151" y="10181"/>
                  </a:cubicBezTo>
                  <a:lnTo>
                    <a:pt x="151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4"/>
            <p:cNvSpPr/>
            <p:nvPr/>
          </p:nvSpPr>
          <p:spPr>
            <a:xfrm>
              <a:off x="5605900" y="3401225"/>
              <a:ext cx="76725" cy="282525"/>
            </a:xfrm>
            <a:custGeom>
              <a:avLst/>
              <a:gdLst/>
              <a:ahLst/>
              <a:cxnLst/>
              <a:rect l="l" t="t" r="r" b="b"/>
              <a:pathLst>
                <a:path w="3069" h="11301" extrusionOk="0">
                  <a:moveTo>
                    <a:pt x="84" y="1"/>
                  </a:moveTo>
                  <a:cubicBezTo>
                    <a:pt x="54" y="1"/>
                    <a:pt x="25" y="20"/>
                    <a:pt x="15" y="51"/>
                  </a:cubicBezTo>
                  <a:cubicBezTo>
                    <a:pt x="0" y="89"/>
                    <a:pt x="20" y="133"/>
                    <a:pt x="58" y="147"/>
                  </a:cubicBezTo>
                  <a:lnTo>
                    <a:pt x="2917" y="1210"/>
                  </a:lnTo>
                  <a:lnTo>
                    <a:pt x="2917" y="11113"/>
                  </a:lnTo>
                  <a:lnTo>
                    <a:pt x="102" y="10493"/>
                  </a:lnTo>
                  <a:cubicBezTo>
                    <a:pt x="96" y="10491"/>
                    <a:pt x="90" y="10491"/>
                    <a:pt x="84" y="10491"/>
                  </a:cubicBezTo>
                  <a:cubicBezTo>
                    <a:pt x="49" y="10491"/>
                    <a:pt x="19" y="10515"/>
                    <a:pt x="12" y="10550"/>
                  </a:cubicBezTo>
                  <a:cubicBezTo>
                    <a:pt x="3" y="10591"/>
                    <a:pt x="28" y="10632"/>
                    <a:pt x="69" y="10641"/>
                  </a:cubicBezTo>
                  <a:lnTo>
                    <a:pt x="3068" y="11300"/>
                  </a:lnTo>
                  <a:lnTo>
                    <a:pt x="3068" y="1105"/>
                  </a:lnTo>
                  <a:lnTo>
                    <a:pt x="111" y="6"/>
                  </a:lnTo>
                  <a:cubicBezTo>
                    <a:pt x="102" y="2"/>
                    <a:pt x="93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4"/>
            <p:cNvSpPr/>
            <p:nvPr/>
          </p:nvSpPr>
          <p:spPr>
            <a:xfrm>
              <a:off x="5724375" y="3438300"/>
              <a:ext cx="84750" cy="271375"/>
            </a:xfrm>
            <a:custGeom>
              <a:avLst/>
              <a:gdLst/>
              <a:ahLst/>
              <a:cxnLst/>
              <a:rect l="l" t="t" r="r" b="b"/>
              <a:pathLst>
                <a:path w="3390" h="10855" extrusionOk="0">
                  <a:moveTo>
                    <a:pt x="152" y="198"/>
                  </a:moveTo>
                  <a:lnTo>
                    <a:pt x="3239" y="1057"/>
                  </a:lnTo>
                  <a:lnTo>
                    <a:pt x="3239" y="10669"/>
                  </a:lnTo>
                  <a:lnTo>
                    <a:pt x="152" y="10042"/>
                  </a:lnTo>
                  <a:lnTo>
                    <a:pt x="152" y="198"/>
                  </a:lnTo>
                  <a:close/>
                  <a:moveTo>
                    <a:pt x="0" y="0"/>
                  </a:moveTo>
                  <a:lnTo>
                    <a:pt x="0" y="10165"/>
                  </a:lnTo>
                  <a:lnTo>
                    <a:pt x="3300" y="10836"/>
                  </a:lnTo>
                  <a:lnTo>
                    <a:pt x="3390" y="10854"/>
                  </a:lnTo>
                  <a:lnTo>
                    <a:pt x="3390" y="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4"/>
            <p:cNvSpPr/>
            <p:nvPr/>
          </p:nvSpPr>
          <p:spPr>
            <a:xfrm>
              <a:off x="5791025" y="3457325"/>
              <a:ext cx="3800" cy="249600"/>
            </a:xfrm>
            <a:custGeom>
              <a:avLst/>
              <a:gdLst/>
              <a:ahLst/>
              <a:cxnLst/>
              <a:rect l="l" t="t" r="r" b="b"/>
              <a:pathLst>
                <a:path w="152" h="9984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4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4"/>
            <p:cNvSpPr/>
            <p:nvPr/>
          </p:nvSpPr>
          <p:spPr>
            <a:xfrm>
              <a:off x="5664025" y="3422775"/>
              <a:ext cx="3800" cy="256400"/>
            </a:xfrm>
            <a:custGeom>
              <a:avLst/>
              <a:gdLst/>
              <a:ahLst/>
              <a:cxnLst/>
              <a:rect l="l" t="t" r="r" b="b"/>
              <a:pathLst>
                <a:path w="152" h="10256" extrusionOk="0">
                  <a:moveTo>
                    <a:pt x="75" y="0"/>
                  </a:moveTo>
                  <a:cubicBezTo>
                    <a:pt x="39" y="0"/>
                    <a:pt x="3" y="24"/>
                    <a:pt x="1" y="71"/>
                  </a:cubicBezTo>
                  <a:lnTo>
                    <a:pt x="1" y="10179"/>
                  </a:lnTo>
                  <a:cubicBezTo>
                    <a:pt x="1" y="10222"/>
                    <a:pt x="34" y="10256"/>
                    <a:pt x="76" y="10256"/>
                  </a:cubicBezTo>
                  <a:cubicBezTo>
                    <a:pt x="117" y="10255"/>
                    <a:pt x="151" y="10222"/>
                    <a:pt x="151" y="10179"/>
                  </a:cubicBezTo>
                  <a:lnTo>
                    <a:pt x="151" y="71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4"/>
            <p:cNvSpPr/>
            <p:nvPr/>
          </p:nvSpPr>
          <p:spPr>
            <a:xfrm>
              <a:off x="5605225" y="3769175"/>
              <a:ext cx="77400" cy="282475"/>
            </a:xfrm>
            <a:custGeom>
              <a:avLst/>
              <a:gdLst/>
              <a:ahLst/>
              <a:cxnLst/>
              <a:rect l="l" t="t" r="r" b="b"/>
              <a:pathLst>
                <a:path w="3096" h="11299" extrusionOk="0">
                  <a:moveTo>
                    <a:pt x="108" y="1"/>
                  </a:moveTo>
                  <a:cubicBezTo>
                    <a:pt x="34" y="1"/>
                    <a:pt x="1" y="117"/>
                    <a:pt x="85" y="147"/>
                  </a:cubicBezTo>
                  <a:lnTo>
                    <a:pt x="2944" y="1209"/>
                  </a:lnTo>
                  <a:lnTo>
                    <a:pt x="2944" y="11111"/>
                  </a:lnTo>
                  <a:lnTo>
                    <a:pt x="129" y="10494"/>
                  </a:lnTo>
                  <a:cubicBezTo>
                    <a:pt x="122" y="10492"/>
                    <a:pt x="115" y="10491"/>
                    <a:pt x="109" y="10491"/>
                  </a:cubicBezTo>
                  <a:cubicBezTo>
                    <a:pt x="74" y="10491"/>
                    <a:pt x="44" y="10516"/>
                    <a:pt x="38" y="10551"/>
                  </a:cubicBezTo>
                  <a:cubicBezTo>
                    <a:pt x="30" y="10592"/>
                    <a:pt x="55" y="10631"/>
                    <a:pt x="96" y="10641"/>
                  </a:cubicBezTo>
                  <a:lnTo>
                    <a:pt x="3095" y="11299"/>
                  </a:lnTo>
                  <a:lnTo>
                    <a:pt x="3095" y="1104"/>
                  </a:lnTo>
                  <a:lnTo>
                    <a:pt x="138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4"/>
            <p:cNvSpPr/>
            <p:nvPr/>
          </p:nvSpPr>
          <p:spPr>
            <a:xfrm>
              <a:off x="5724375" y="3805925"/>
              <a:ext cx="84750" cy="270400"/>
            </a:xfrm>
            <a:custGeom>
              <a:avLst/>
              <a:gdLst/>
              <a:ahLst/>
              <a:cxnLst/>
              <a:rect l="l" t="t" r="r" b="b"/>
              <a:pathLst>
                <a:path w="3390" h="10816" extrusionOk="0">
                  <a:moveTo>
                    <a:pt x="152" y="197"/>
                  </a:moveTo>
                  <a:lnTo>
                    <a:pt x="3239" y="1018"/>
                  </a:lnTo>
                  <a:lnTo>
                    <a:pt x="3239" y="10632"/>
                  </a:lnTo>
                  <a:lnTo>
                    <a:pt x="152" y="10041"/>
                  </a:lnTo>
                  <a:lnTo>
                    <a:pt x="152" y="197"/>
                  </a:lnTo>
                  <a:close/>
                  <a:moveTo>
                    <a:pt x="0" y="1"/>
                  </a:moveTo>
                  <a:lnTo>
                    <a:pt x="0" y="10166"/>
                  </a:lnTo>
                  <a:lnTo>
                    <a:pt x="3390" y="10816"/>
                  </a:lnTo>
                  <a:lnTo>
                    <a:pt x="3390" y="9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4"/>
            <p:cNvSpPr/>
            <p:nvPr/>
          </p:nvSpPr>
          <p:spPr>
            <a:xfrm>
              <a:off x="5791025" y="3824200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9908"/>
                  </a:lnTo>
                  <a:cubicBezTo>
                    <a:pt x="1" y="9950"/>
                    <a:pt x="34" y="9983"/>
                    <a:pt x="76" y="9983"/>
                  </a:cubicBezTo>
                  <a:cubicBezTo>
                    <a:pt x="117" y="9983"/>
                    <a:pt x="151" y="9950"/>
                    <a:pt x="151" y="9909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4"/>
            <p:cNvSpPr/>
            <p:nvPr/>
          </p:nvSpPr>
          <p:spPr>
            <a:xfrm>
              <a:off x="5664000" y="3790725"/>
              <a:ext cx="3775" cy="256425"/>
            </a:xfrm>
            <a:custGeom>
              <a:avLst/>
              <a:gdLst/>
              <a:ahLst/>
              <a:cxnLst/>
              <a:rect l="l" t="t" r="r" b="b"/>
              <a:pathLst>
                <a:path w="151" h="10257" extrusionOk="0">
                  <a:moveTo>
                    <a:pt x="76" y="0"/>
                  </a:moveTo>
                  <a:cubicBezTo>
                    <a:pt x="39" y="0"/>
                    <a:pt x="2" y="24"/>
                    <a:pt x="0" y="73"/>
                  </a:cubicBezTo>
                  <a:lnTo>
                    <a:pt x="0" y="10180"/>
                  </a:lnTo>
                  <a:cubicBezTo>
                    <a:pt x="0" y="10223"/>
                    <a:pt x="35" y="10256"/>
                    <a:pt x="76" y="10257"/>
                  </a:cubicBezTo>
                  <a:cubicBezTo>
                    <a:pt x="118" y="10256"/>
                    <a:pt x="151" y="10223"/>
                    <a:pt x="151" y="10180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4"/>
            <p:cNvSpPr/>
            <p:nvPr/>
          </p:nvSpPr>
          <p:spPr>
            <a:xfrm>
              <a:off x="5919425" y="2771225"/>
              <a:ext cx="108925" cy="312125"/>
            </a:xfrm>
            <a:custGeom>
              <a:avLst/>
              <a:gdLst/>
              <a:ahLst/>
              <a:cxnLst/>
              <a:rect l="l" t="t" r="r" b="b"/>
              <a:pathLst>
                <a:path w="4357" h="12485" extrusionOk="0">
                  <a:moveTo>
                    <a:pt x="111" y="0"/>
                  </a:moveTo>
                  <a:cubicBezTo>
                    <a:pt x="47" y="0"/>
                    <a:pt x="0" y="93"/>
                    <a:pt x="69" y="140"/>
                  </a:cubicBezTo>
                  <a:lnTo>
                    <a:pt x="4206" y="3174"/>
                  </a:lnTo>
                  <a:lnTo>
                    <a:pt x="4206" y="12220"/>
                  </a:lnTo>
                  <a:lnTo>
                    <a:pt x="151" y="9833"/>
                  </a:lnTo>
                  <a:cubicBezTo>
                    <a:pt x="139" y="9826"/>
                    <a:pt x="126" y="9822"/>
                    <a:pt x="113" y="9822"/>
                  </a:cubicBezTo>
                  <a:cubicBezTo>
                    <a:pt x="87" y="9822"/>
                    <a:pt x="62" y="9836"/>
                    <a:pt x="48" y="9859"/>
                  </a:cubicBezTo>
                  <a:cubicBezTo>
                    <a:pt x="27" y="9895"/>
                    <a:pt x="39" y="9941"/>
                    <a:pt x="75" y="9962"/>
                  </a:cubicBezTo>
                  <a:lnTo>
                    <a:pt x="4357" y="12485"/>
                  </a:lnTo>
                  <a:lnTo>
                    <a:pt x="4357" y="3097"/>
                  </a:lnTo>
                  <a:lnTo>
                    <a:pt x="158" y="18"/>
                  </a:lnTo>
                  <a:cubicBezTo>
                    <a:pt x="142" y="6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4"/>
            <p:cNvSpPr/>
            <p:nvPr/>
          </p:nvSpPr>
          <p:spPr>
            <a:xfrm>
              <a:off x="6089850" y="2886750"/>
              <a:ext cx="119825" cy="296325"/>
            </a:xfrm>
            <a:custGeom>
              <a:avLst/>
              <a:gdLst/>
              <a:ahLst/>
              <a:cxnLst/>
              <a:rect l="l" t="t" r="r" b="b"/>
              <a:pathLst>
                <a:path w="4793" h="11853" extrusionOk="0">
                  <a:moveTo>
                    <a:pt x="152" y="274"/>
                  </a:moveTo>
                  <a:lnTo>
                    <a:pt x="4642" y="3095"/>
                  </a:lnTo>
                  <a:lnTo>
                    <a:pt x="4642" y="11598"/>
                  </a:lnTo>
                  <a:lnTo>
                    <a:pt x="152" y="9160"/>
                  </a:lnTo>
                  <a:lnTo>
                    <a:pt x="152" y="274"/>
                  </a:lnTo>
                  <a:close/>
                  <a:moveTo>
                    <a:pt x="0" y="1"/>
                  </a:moveTo>
                  <a:lnTo>
                    <a:pt x="0" y="9250"/>
                  </a:lnTo>
                  <a:lnTo>
                    <a:pt x="4792" y="11853"/>
                  </a:lnTo>
                  <a:lnTo>
                    <a:pt x="4791" y="3012"/>
                  </a:lnTo>
                  <a:lnTo>
                    <a:pt x="11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4"/>
            <p:cNvSpPr/>
            <p:nvPr/>
          </p:nvSpPr>
          <p:spPr>
            <a:xfrm>
              <a:off x="6185325" y="2948575"/>
              <a:ext cx="3825" cy="222775"/>
            </a:xfrm>
            <a:custGeom>
              <a:avLst/>
              <a:gdLst/>
              <a:ahLst/>
              <a:cxnLst/>
              <a:rect l="l" t="t" r="r" b="b"/>
              <a:pathLst>
                <a:path w="153" h="8911" extrusionOk="0">
                  <a:moveTo>
                    <a:pt x="77" y="0"/>
                  </a:moveTo>
                  <a:cubicBezTo>
                    <a:pt x="40" y="0"/>
                    <a:pt x="4" y="24"/>
                    <a:pt x="1" y="72"/>
                  </a:cubicBezTo>
                  <a:lnTo>
                    <a:pt x="1" y="8835"/>
                  </a:lnTo>
                  <a:cubicBezTo>
                    <a:pt x="1" y="8876"/>
                    <a:pt x="35" y="8911"/>
                    <a:pt x="78" y="8911"/>
                  </a:cubicBezTo>
                  <a:cubicBezTo>
                    <a:pt x="119" y="8911"/>
                    <a:pt x="152" y="8876"/>
                    <a:pt x="153" y="8835"/>
                  </a:cubicBezTo>
                  <a:lnTo>
                    <a:pt x="153" y="72"/>
                  </a:lnTo>
                  <a:cubicBezTo>
                    <a:pt x="150" y="2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4"/>
            <p:cNvSpPr/>
            <p:nvPr/>
          </p:nvSpPr>
          <p:spPr>
            <a:xfrm>
              <a:off x="6003325" y="2832325"/>
              <a:ext cx="3800" cy="236500"/>
            </a:xfrm>
            <a:custGeom>
              <a:avLst/>
              <a:gdLst/>
              <a:ahLst/>
              <a:cxnLst/>
              <a:rect l="l" t="t" r="r" b="b"/>
              <a:pathLst>
                <a:path w="152" h="9460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9384"/>
                  </a:lnTo>
                  <a:cubicBezTo>
                    <a:pt x="1" y="9426"/>
                    <a:pt x="34" y="9459"/>
                    <a:pt x="76" y="9459"/>
                  </a:cubicBezTo>
                  <a:cubicBezTo>
                    <a:pt x="118" y="9459"/>
                    <a:pt x="151" y="9426"/>
                    <a:pt x="151" y="9384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4"/>
            <p:cNvSpPr/>
            <p:nvPr/>
          </p:nvSpPr>
          <p:spPr>
            <a:xfrm>
              <a:off x="5919500" y="3120400"/>
              <a:ext cx="108825" cy="296450"/>
            </a:xfrm>
            <a:custGeom>
              <a:avLst/>
              <a:gdLst/>
              <a:ahLst/>
              <a:cxnLst/>
              <a:rect l="l" t="t" r="r" b="b"/>
              <a:pathLst>
                <a:path w="4353" h="11858" extrusionOk="0">
                  <a:moveTo>
                    <a:pt x="110" y="0"/>
                  </a:moveTo>
                  <a:cubicBezTo>
                    <a:pt x="84" y="0"/>
                    <a:pt x="59" y="13"/>
                    <a:pt x="45" y="37"/>
                  </a:cubicBezTo>
                  <a:cubicBezTo>
                    <a:pt x="23" y="73"/>
                    <a:pt x="35" y="119"/>
                    <a:pt x="72" y="140"/>
                  </a:cubicBezTo>
                  <a:lnTo>
                    <a:pt x="4202" y="2567"/>
                  </a:lnTo>
                  <a:lnTo>
                    <a:pt x="4202" y="11625"/>
                  </a:lnTo>
                  <a:lnTo>
                    <a:pt x="140" y="9824"/>
                  </a:lnTo>
                  <a:cubicBezTo>
                    <a:pt x="129" y="9819"/>
                    <a:pt x="119" y="9817"/>
                    <a:pt x="109" y="9817"/>
                  </a:cubicBezTo>
                  <a:cubicBezTo>
                    <a:pt x="37" y="9817"/>
                    <a:pt x="1" y="9925"/>
                    <a:pt x="78" y="9963"/>
                  </a:cubicBezTo>
                  <a:lnTo>
                    <a:pt x="4247" y="11810"/>
                  </a:lnTo>
                  <a:lnTo>
                    <a:pt x="4353" y="11857"/>
                  </a:lnTo>
                  <a:lnTo>
                    <a:pt x="4353" y="2480"/>
                  </a:lnTo>
                  <a:lnTo>
                    <a:pt x="148" y="11"/>
                  </a:lnTo>
                  <a:cubicBezTo>
                    <a:pt x="136" y="4"/>
                    <a:pt x="123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4"/>
            <p:cNvSpPr/>
            <p:nvPr/>
          </p:nvSpPr>
          <p:spPr>
            <a:xfrm>
              <a:off x="6089850" y="3211700"/>
              <a:ext cx="119825" cy="279275"/>
            </a:xfrm>
            <a:custGeom>
              <a:avLst/>
              <a:gdLst/>
              <a:ahLst/>
              <a:cxnLst/>
              <a:rect l="l" t="t" r="r" b="b"/>
              <a:pathLst>
                <a:path w="4793" h="11171" extrusionOk="0">
                  <a:moveTo>
                    <a:pt x="152" y="242"/>
                  </a:moveTo>
                  <a:lnTo>
                    <a:pt x="4640" y="2435"/>
                  </a:lnTo>
                  <a:lnTo>
                    <a:pt x="4640" y="10947"/>
                  </a:lnTo>
                  <a:lnTo>
                    <a:pt x="151" y="9138"/>
                  </a:lnTo>
                  <a:lnTo>
                    <a:pt x="152" y="242"/>
                  </a:lnTo>
                  <a:close/>
                  <a:moveTo>
                    <a:pt x="0" y="0"/>
                  </a:moveTo>
                  <a:lnTo>
                    <a:pt x="0" y="9240"/>
                  </a:lnTo>
                  <a:lnTo>
                    <a:pt x="4792" y="11170"/>
                  </a:lnTo>
                  <a:lnTo>
                    <a:pt x="4791" y="2340"/>
                  </a:lnTo>
                  <a:lnTo>
                    <a:pt x="108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4"/>
            <p:cNvSpPr/>
            <p:nvPr/>
          </p:nvSpPr>
          <p:spPr>
            <a:xfrm>
              <a:off x="6185325" y="32596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6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6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4"/>
            <p:cNvSpPr/>
            <p:nvPr/>
          </p:nvSpPr>
          <p:spPr>
            <a:xfrm>
              <a:off x="6003300" y="3169275"/>
              <a:ext cx="3825" cy="236500"/>
            </a:xfrm>
            <a:custGeom>
              <a:avLst/>
              <a:gdLst/>
              <a:ahLst/>
              <a:cxnLst/>
              <a:rect l="l" t="t" r="r" b="b"/>
              <a:pathLst>
                <a:path w="153" h="9460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384"/>
                  </a:lnTo>
                  <a:cubicBezTo>
                    <a:pt x="0" y="9427"/>
                    <a:pt x="35" y="9460"/>
                    <a:pt x="77" y="9460"/>
                  </a:cubicBezTo>
                  <a:cubicBezTo>
                    <a:pt x="118" y="9460"/>
                    <a:pt x="152" y="9427"/>
                    <a:pt x="152" y="9384"/>
                  </a:cubicBezTo>
                  <a:lnTo>
                    <a:pt x="152" y="76"/>
                  </a:lnTo>
                  <a:cubicBezTo>
                    <a:pt x="152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4"/>
            <p:cNvSpPr/>
            <p:nvPr/>
          </p:nvSpPr>
          <p:spPr>
            <a:xfrm>
              <a:off x="5920050" y="3500900"/>
              <a:ext cx="108300" cy="277275"/>
            </a:xfrm>
            <a:custGeom>
              <a:avLst/>
              <a:gdLst/>
              <a:ahLst/>
              <a:cxnLst/>
              <a:rect l="l" t="t" r="r" b="b"/>
              <a:pathLst>
                <a:path w="4332" h="11091" extrusionOk="0">
                  <a:moveTo>
                    <a:pt x="87" y="1"/>
                  </a:moveTo>
                  <a:cubicBezTo>
                    <a:pt x="57" y="1"/>
                    <a:pt x="29" y="19"/>
                    <a:pt x="17" y="49"/>
                  </a:cubicBezTo>
                  <a:cubicBezTo>
                    <a:pt x="1" y="87"/>
                    <a:pt x="19" y="131"/>
                    <a:pt x="59" y="148"/>
                  </a:cubicBezTo>
                  <a:lnTo>
                    <a:pt x="4180" y="1827"/>
                  </a:lnTo>
                  <a:lnTo>
                    <a:pt x="4180" y="10895"/>
                  </a:lnTo>
                  <a:lnTo>
                    <a:pt x="108" y="9821"/>
                  </a:lnTo>
                  <a:cubicBezTo>
                    <a:pt x="102" y="9820"/>
                    <a:pt x="97" y="9820"/>
                    <a:pt x="92" y="9820"/>
                  </a:cubicBezTo>
                  <a:cubicBezTo>
                    <a:pt x="54" y="9820"/>
                    <a:pt x="23" y="9840"/>
                    <a:pt x="14" y="9875"/>
                  </a:cubicBezTo>
                  <a:cubicBezTo>
                    <a:pt x="3" y="9916"/>
                    <a:pt x="28" y="9957"/>
                    <a:pt x="68" y="9968"/>
                  </a:cubicBezTo>
                  <a:lnTo>
                    <a:pt x="4235" y="11067"/>
                  </a:lnTo>
                  <a:lnTo>
                    <a:pt x="4331" y="11091"/>
                  </a:lnTo>
                  <a:lnTo>
                    <a:pt x="4332" y="1727"/>
                  </a:lnTo>
                  <a:lnTo>
                    <a:pt x="116" y="7"/>
                  </a:lnTo>
                  <a:cubicBezTo>
                    <a:pt x="106" y="3"/>
                    <a:pt x="97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4"/>
            <p:cNvSpPr/>
            <p:nvPr/>
          </p:nvSpPr>
          <p:spPr>
            <a:xfrm>
              <a:off x="6089800" y="3562500"/>
              <a:ext cx="119850" cy="258400"/>
            </a:xfrm>
            <a:custGeom>
              <a:avLst/>
              <a:gdLst/>
              <a:ahLst/>
              <a:cxnLst/>
              <a:rect l="l" t="t" r="r" b="b"/>
              <a:pathLst>
                <a:path w="4794" h="10336" extrusionOk="0">
                  <a:moveTo>
                    <a:pt x="153" y="206"/>
                  </a:moveTo>
                  <a:lnTo>
                    <a:pt x="4642" y="1624"/>
                  </a:lnTo>
                  <a:lnTo>
                    <a:pt x="4642" y="10145"/>
                  </a:lnTo>
                  <a:lnTo>
                    <a:pt x="153" y="9109"/>
                  </a:lnTo>
                  <a:lnTo>
                    <a:pt x="153" y="206"/>
                  </a:lnTo>
                  <a:close/>
                  <a:moveTo>
                    <a:pt x="1" y="0"/>
                  </a:moveTo>
                  <a:lnTo>
                    <a:pt x="1" y="9229"/>
                  </a:lnTo>
                  <a:lnTo>
                    <a:pt x="4701" y="10314"/>
                  </a:lnTo>
                  <a:lnTo>
                    <a:pt x="4793" y="10335"/>
                  </a:lnTo>
                  <a:lnTo>
                    <a:pt x="4793" y="15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4"/>
            <p:cNvSpPr/>
            <p:nvPr/>
          </p:nvSpPr>
          <p:spPr>
            <a:xfrm>
              <a:off x="6185325" y="3593450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5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4"/>
            <p:cNvSpPr/>
            <p:nvPr/>
          </p:nvSpPr>
          <p:spPr>
            <a:xfrm>
              <a:off x="6003275" y="3534950"/>
              <a:ext cx="3800" cy="236425"/>
            </a:xfrm>
            <a:custGeom>
              <a:avLst/>
              <a:gdLst/>
              <a:ahLst/>
              <a:cxnLst/>
              <a:rect l="l" t="t" r="r" b="b"/>
              <a:pathLst>
                <a:path w="152" h="9457" extrusionOk="0">
                  <a:moveTo>
                    <a:pt x="76" y="1"/>
                  </a:moveTo>
                  <a:cubicBezTo>
                    <a:pt x="39" y="1"/>
                    <a:pt x="3" y="25"/>
                    <a:pt x="0" y="73"/>
                  </a:cubicBezTo>
                  <a:lnTo>
                    <a:pt x="0" y="9381"/>
                  </a:lnTo>
                  <a:cubicBezTo>
                    <a:pt x="0" y="9424"/>
                    <a:pt x="34" y="9457"/>
                    <a:pt x="77" y="9457"/>
                  </a:cubicBezTo>
                  <a:cubicBezTo>
                    <a:pt x="118" y="9457"/>
                    <a:pt x="152" y="9424"/>
                    <a:pt x="152" y="9381"/>
                  </a:cubicBezTo>
                  <a:lnTo>
                    <a:pt x="152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4"/>
            <p:cNvSpPr/>
            <p:nvPr/>
          </p:nvSpPr>
          <p:spPr>
            <a:xfrm>
              <a:off x="5920050" y="3845300"/>
              <a:ext cx="108250" cy="270250"/>
            </a:xfrm>
            <a:custGeom>
              <a:avLst/>
              <a:gdLst/>
              <a:ahLst/>
              <a:cxnLst/>
              <a:rect l="l" t="t" r="r" b="b"/>
              <a:pathLst>
                <a:path w="4330" h="10810" extrusionOk="0">
                  <a:moveTo>
                    <a:pt x="85" y="0"/>
                  </a:moveTo>
                  <a:cubicBezTo>
                    <a:pt x="54" y="0"/>
                    <a:pt x="24" y="20"/>
                    <a:pt x="14" y="52"/>
                  </a:cubicBezTo>
                  <a:cubicBezTo>
                    <a:pt x="1" y="91"/>
                    <a:pt x="22" y="134"/>
                    <a:pt x="60" y="148"/>
                  </a:cubicBezTo>
                  <a:lnTo>
                    <a:pt x="4179" y="1553"/>
                  </a:lnTo>
                  <a:lnTo>
                    <a:pt x="4179" y="10624"/>
                  </a:lnTo>
                  <a:lnTo>
                    <a:pt x="101" y="9821"/>
                  </a:lnTo>
                  <a:cubicBezTo>
                    <a:pt x="96" y="9819"/>
                    <a:pt x="90" y="9819"/>
                    <a:pt x="85" y="9819"/>
                  </a:cubicBezTo>
                  <a:cubicBezTo>
                    <a:pt x="50" y="9819"/>
                    <a:pt x="18" y="9844"/>
                    <a:pt x="13" y="9880"/>
                  </a:cubicBezTo>
                  <a:cubicBezTo>
                    <a:pt x="3" y="9920"/>
                    <a:pt x="31" y="9961"/>
                    <a:pt x="72" y="9967"/>
                  </a:cubicBezTo>
                  <a:lnTo>
                    <a:pt x="4239" y="10791"/>
                  </a:lnTo>
                  <a:lnTo>
                    <a:pt x="4329" y="10809"/>
                  </a:lnTo>
                  <a:lnTo>
                    <a:pt x="4329" y="144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4"/>
            <p:cNvSpPr/>
            <p:nvPr/>
          </p:nvSpPr>
          <p:spPr>
            <a:xfrm>
              <a:off x="6089800" y="3895825"/>
              <a:ext cx="119850" cy="250600"/>
            </a:xfrm>
            <a:custGeom>
              <a:avLst/>
              <a:gdLst/>
              <a:ahLst/>
              <a:cxnLst/>
              <a:rect l="l" t="t" r="r" b="b"/>
              <a:pathLst>
                <a:path w="4794" h="10024" extrusionOk="0">
                  <a:moveTo>
                    <a:pt x="153" y="194"/>
                  </a:moveTo>
                  <a:lnTo>
                    <a:pt x="4641" y="1321"/>
                  </a:lnTo>
                  <a:lnTo>
                    <a:pt x="4641" y="9845"/>
                  </a:lnTo>
                  <a:lnTo>
                    <a:pt x="151" y="9100"/>
                  </a:lnTo>
                  <a:lnTo>
                    <a:pt x="153" y="194"/>
                  </a:lnTo>
                  <a:close/>
                  <a:moveTo>
                    <a:pt x="1" y="0"/>
                  </a:moveTo>
                  <a:lnTo>
                    <a:pt x="1" y="9228"/>
                  </a:lnTo>
                  <a:lnTo>
                    <a:pt x="4793" y="10023"/>
                  </a:lnTo>
                  <a:lnTo>
                    <a:pt x="4792" y="1204"/>
                  </a:lnTo>
                  <a:lnTo>
                    <a:pt x="95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4"/>
            <p:cNvSpPr/>
            <p:nvPr/>
          </p:nvSpPr>
          <p:spPr>
            <a:xfrm>
              <a:off x="6185300" y="39204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8839"/>
                  </a:lnTo>
                  <a:cubicBezTo>
                    <a:pt x="1" y="8881"/>
                    <a:pt x="35" y="8914"/>
                    <a:pt x="77" y="8914"/>
                  </a:cubicBezTo>
                  <a:cubicBezTo>
                    <a:pt x="118" y="8914"/>
                    <a:pt x="153" y="8881"/>
                    <a:pt x="153" y="8839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4"/>
            <p:cNvSpPr/>
            <p:nvPr/>
          </p:nvSpPr>
          <p:spPr>
            <a:xfrm>
              <a:off x="6003200" y="3873650"/>
              <a:ext cx="3925" cy="236600"/>
            </a:xfrm>
            <a:custGeom>
              <a:avLst/>
              <a:gdLst/>
              <a:ahLst/>
              <a:cxnLst/>
              <a:rect l="l" t="t" r="r" b="b"/>
              <a:pathLst>
                <a:path w="157" h="9464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9388"/>
                  </a:lnTo>
                  <a:cubicBezTo>
                    <a:pt x="3" y="9431"/>
                    <a:pt x="36" y="9464"/>
                    <a:pt x="78" y="9464"/>
                  </a:cubicBezTo>
                  <a:cubicBezTo>
                    <a:pt x="121" y="9464"/>
                    <a:pt x="154" y="9431"/>
                    <a:pt x="154" y="9388"/>
                  </a:cubicBezTo>
                  <a:lnTo>
                    <a:pt x="154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4"/>
            <p:cNvSpPr/>
            <p:nvPr/>
          </p:nvSpPr>
          <p:spPr>
            <a:xfrm>
              <a:off x="4677850" y="2079325"/>
              <a:ext cx="172300" cy="421650"/>
            </a:xfrm>
            <a:custGeom>
              <a:avLst/>
              <a:gdLst/>
              <a:ahLst/>
              <a:cxnLst/>
              <a:rect l="l" t="t" r="r" b="b"/>
              <a:pathLst>
                <a:path w="6892" h="16866" extrusionOk="0">
                  <a:moveTo>
                    <a:pt x="111" y="0"/>
                  </a:moveTo>
                  <a:cubicBezTo>
                    <a:pt x="45" y="0"/>
                    <a:pt x="1" y="98"/>
                    <a:pt x="75" y="142"/>
                  </a:cubicBezTo>
                  <a:lnTo>
                    <a:pt x="6697" y="4323"/>
                  </a:lnTo>
                  <a:lnTo>
                    <a:pt x="6742" y="16615"/>
                  </a:lnTo>
                  <a:lnTo>
                    <a:pt x="196" y="13188"/>
                  </a:lnTo>
                  <a:cubicBezTo>
                    <a:pt x="184" y="13182"/>
                    <a:pt x="172" y="13179"/>
                    <a:pt x="161" y="13179"/>
                  </a:cubicBezTo>
                  <a:cubicBezTo>
                    <a:pt x="93" y="13179"/>
                    <a:pt x="53" y="13279"/>
                    <a:pt x="126" y="13321"/>
                  </a:cubicBezTo>
                  <a:lnTo>
                    <a:pt x="6891" y="16865"/>
                  </a:lnTo>
                  <a:lnTo>
                    <a:pt x="6891" y="16865"/>
                  </a:lnTo>
                  <a:lnTo>
                    <a:pt x="6848" y="4283"/>
                  </a:lnTo>
                  <a:lnTo>
                    <a:pt x="6848" y="4242"/>
                  </a:lnTo>
                  <a:lnTo>
                    <a:pt x="155" y="15"/>
                  </a:lnTo>
                  <a:cubicBezTo>
                    <a:pt x="140" y="5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4"/>
            <p:cNvSpPr/>
            <p:nvPr/>
          </p:nvSpPr>
          <p:spPr>
            <a:xfrm>
              <a:off x="4884350" y="2204750"/>
              <a:ext cx="177175" cy="395775"/>
            </a:xfrm>
            <a:custGeom>
              <a:avLst/>
              <a:gdLst/>
              <a:ahLst/>
              <a:cxnLst/>
              <a:rect l="l" t="t" r="r" b="b"/>
              <a:pathLst>
                <a:path w="7087" h="15831" extrusionOk="0">
                  <a:moveTo>
                    <a:pt x="151" y="266"/>
                  </a:moveTo>
                  <a:lnTo>
                    <a:pt x="6895" y="4296"/>
                  </a:lnTo>
                  <a:lnTo>
                    <a:pt x="6934" y="15593"/>
                  </a:lnTo>
                  <a:lnTo>
                    <a:pt x="6934" y="15593"/>
                  </a:lnTo>
                  <a:lnTo>
                    <a:pt x="194" y="12440"/>
                  </a:lnTo>
                  <a:lnTo>
                    <a:pt x="151" y="266"/>
                  </a:lnTo>
                  <a:close/>
                  <a:moveTo>
                    <a:pt x="0" y="0"/>
                  </a:moveTo>
                  <a:lnTo>
                    <a:pt x="44" y="12489"/>
                  </a:lnTo>
                  <a:lnTo>
                    <a:pt x="44" y="12536"/>
                  </a:lnTo>
                  <a:lnTo>
                    <a:pt x="7086" y="15830"/>
                  </a:lnTo>
                  <a:lnTo>
                    <a:pt x="7045" y="4252"/>
                  </a:lnTo>
                  <a:lnTo>
                    <a:pt x="7045" y="4210"/>
                  </a:lnTo>
                  <a:lnTo>
                    <a:pt x="114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4"/>
            <p:cNvSpPr/>
            <p:nvPr/>
          </p:nvSpPr>
          <p:spPr>
            <a:xfrm>
              <a:off x="5029800" y="2293300"/>
              <a:ext cx="4850" cy="293575"/>
            </a:xfrm>
            <a:custGeom>
              <a:avLst/>
              <a:gdLst/>
              <a:ahLst/>
              <a:cxnLst/>
              <a:rect l="l" t="t" r="r" b="b"/>
              <a:pathLst>
                <a:path w="194" h="11743" extrusionOk="0">
                  <a:moveTo>
                    <a:pt x="78" y="1"/>
                  </a:moveTo>
                  <a:cubicBezTo>
                    <a:pt x="35" y="1"/>
                    <a:pt x="1" y="35"/>
                    <a:pt x="1" y="76"/>
                  </a:cubicBezTo>
                  <a:lnTo>
                    <a:pt x="42" y="11667"/>
                  </a:lnTo>
                  <a:cubicBezTo>
                    <a:pt x="42" y="11710"/>
                    <a:pt x="76" y="11743"/>
                    <a:pt x="119" y="11743"/>
                  </a:cubicBezTo>
                  <a:cubicBezTo>
                    <a:pt x="160" y="11743"/>
                    <a:pt x="194" y="11708"/>
                    <a:pt x="194" y="11667"/>
                  </a:cubicBezTo>
                  <a:lnTo>
                    <a:pt x="153" y="76"/>
                  </a:lnTo>
                  <a:cubicBezTo>
                    <a:pt x="152" y="35"/>
                    <a:pt x="119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4"/>
            <p:cNvSpPr/>
            <p:nvPr/>
          </p:nvSpPr>
          <p:spPr>
            <a:xfrm>
              <a:off x="4813225" y="2164500"/>
              <a:ext cx="5475" cy="318925"/>
            </a:xfrm>
            <a:custGeom>
              <a:avLst/>
              <a:gdLst/>
              <a:ahLst/>
              <a:cxnLst/>
              <a:rect l="l" t="t" r="r" b="b"/>
              <a:pathLst>
                <a:path w="219" h="12757" extrusionOk="0">
                  <a:moveTo>
                    <a:pt x="76" y="1"/>
                  </a:moveTo>
                  <a:cubicBezTo>
                    <a:pt x="35" y="1"/>
                    <a:pt x="0" y="34"/>
                    <a:pt x="2" y="76"/>
                  </a:cubicBezTo>
                  <a:lnTo>
                    <a:pt x="68" y="12681"/>
                  </a:lnTo>
                  <a:cubicBezTo>
                    <a:pt x="68" y="12723"/>
                    <a:pt x="101" y="12756"/>
                    <a:pt x="143" y="12756"/>
                  </a:cubicBezTo>
                  <a:cubicBezTo>
                    <a:pt x="184" y="12756"/>
                    <a:pt x="218" y="12722"/>
                    <a:pt x="218" y="12681"/>
                  </a:cubicBezTo>
                  <a:lnTo>
                    <a:pt x="152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4"/>
            <p:cNvSpPr/>
            <p:nvPr/>
          </p:nvSpPr>
          <p:spPr>
            <a:xfrm>
              <a:off x="4680225" y="2556925"/>
              <a:ext cx="171575" cy="401525"/>
            </a:xfrm>
            <a:custGeom>
              <a:avLst/>
              <a:gdLst/>
              <a:ahLst/>
              <a:cxnLst/>
              <a:rect l="l" t="t" r="r" b="b"/>
              <a:pathLst>
                <a:path w="6863" h="16061" extrusionOk="0">
                  <a:moveTo>
                    <a:pt x="87" y="1"/>
                  </a:moveTo>
                  <a:cubicBezTo>
                    <a:pt x="60" y="1"/>
                    <a:pt x="33" y="15"/>
                    <a:pt x="19" y="42"/>
                  </a:cubicBezTo>
                  <a:cubicBezTo>
                    <a:pt x="1" y="79"/>
                    <a:pt x="15" y="124"/>
                    <a:pt x="52" y="143"/>
                  </a:cubicBezTo>
                  <a:lnTo>
                    <a:pt x="6667" y="3538"/>
                  </a:lnTo>
                  <a:lnTo>
                    <a:pt x="6712" y="15836"/>
                  </a:lnTo>
                  <a:lnTo>
                    <a:pt x="163" y="13182"/>
                  </a:lnTo>
                  <a:cubicBezTo>
                    <a:pt x="152" y="13177"/>
                    <a:pt x="142" y="13175"/>
                    <a:pt x="132" y="13175"/>
                  </a:cubicBezTo>
                  <a:cubicBezTo>
                    <a:pt x="58" y="13175"/>
                    <a:pt x="24" y="13288"/>
                    <a:pt x="105" y="13322"/>
                  </a:cubicBezTo>
                  <a:lnTo>
                    <a:pt x="6862" y="16061"/>
                  </a:lnTo>
                  <a:lnTo>
                    <a:pt x="6862" y="16061"/>
                  </a:lnTo>
                  <a:lnTo>
                    <a:pt x="6817" y="3491"/>
                  </a:lnTo>
                  <a:lnTo>
                    <a:pt x="6817" y="3445"/>
                  </a:lnTo>
                  <a:lnTo>
                    <a:pt x="121" y="9"/>
                  </a:lnTo>
                  <a:cubicBezTo>
                    <a:pt x="110" y="3"/>
                    <a:pt x="99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4"/>
            <p:cNvSpPr/>
            <p:nvPr/>
          </p:nvSpPr>
          <p:spPr>
            <a:xfrm>
              <a:off x="4885925" y="2658300"/>
              <a:ext cx="177150" cy="375350"/>
            </a:xfrm>
            <a:custGeom>
              <a:avLst/>
              <a:gdLst/>
              <a:ahLst/>
              <a:cxnLst/>
              <a:rect l="l" t="t" r="r" b="b"/>
              <a:pathLst>
                <a:path w="7086" h="15014" extrusionOk="0">
                  <a:moveTo>
                    <a:pt x="151" y="241"/>
                  </a:moveTo>
                  <a:lnTo>
                    <a:pt x="6894" y="3494"/>
                  </a:lnTo>
                  <a:lnTo>
                    <a:pt x="6933" y="14799"/>
                  </a:lnTo>
                  <a:lnTo>
                    <a:pt x="6933" y="14799"/>
                  </a:lnTo>
                  <a:lnTo>
                    <a:pt x="195" y="12423"/>
                  </a:lnTo>
                  <a:lnTo>
                    <a:pt x="151" y="241"/>
                  </a:lnTo>
                  <a:close/>
                  <a:moveTo>
                    <a:pt x="0" y="1"/>
                  </a:moveTo>
                  <a:lnTo>
                    <a:pt x="45" y="12476"/>
                  </a:lnTo>
                  <a:lnTo>
                    <a:pt x="45" y="12529"/>
                  </a:lnTo>
                  <a:lnTo>
                    <a:pt x="7085" y="15013"/>
                  </a:lnTo>
                  <a:lnTo>
                    <a:pt x="7044" y="3445"/>
                  </a:lnTo>
                  <a:lnTo>
                    <a:pt x="7044" y="3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4"/>
            <p:cNvSpPr/>
            <p:nvPr/>
          </p:nvSpPr>
          <p:spPr>
            <a:xfrm>
              <a:off x="5031375" y="2729750"/>
              <a:ext cx="4825" cy="293625"/>
            </a:xfrm>
            <a:custGeom>
              <a:avLst/>
              <a:gdLst/>
              <a:ahLst/>
              <a:cxnLst/>
              <a:rect l="l" t="t" r="r" b="b"/>
              <a:pathLst>
                <a:path w="193" h="11745" extrusionOk="0">
                  <a:moveTo>
                    <a:pt x="77" y="1"/>
                  </a:moveTo>
                  <a:cubicBezTo>
                    <a:pt x="34" y="1"/>
                    <a:pt x="0" y="35"/>
                    <a:pt x="0" y="77"/>
                  </a:cubicBezTo>
                  <a:lnTo>
                    <a:pt x="41" y="11669"/>
                  </a:lnTo>
                  <a:cubicBezTo>
                    <a:pt x="42" y="11710"/>
                    <a:pt x="75" y="11744"/>
                    <a:pt x="118" y="11744"/>
                  </a:cubicBezTo>
                  <a:cubicBezTo>
                    <a:pt x="159" y="11744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2" y="35"/>
                    <a:pt x="118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4"/>
            <p:cNvSpPr/>
            <p:nvPr/>
          </p:nvSpPr>
          <p:spPr>
            <a:xfrm>
              <a:off x="4814875" y="2626075"/>
              <a:ext cx="5475" cy="318850"/>
            </a:xfrm>
            <a:custGeom>
              <a:avLst/>
              <a:gdLst/>
              <a:ahLst/>
              <a:cxnLst/>
              <a:rect l="l" t="t" r="r" b="b"/>
              <a:pathLst>
                <a:path w="219" h="12754" extrusionOk="0">
                  <a:moveTo>
                    <a:pt x="76" y="0"/>
                  </a:moveTo>
                  <a:cubicBezTo>
                    <a:pt x="35" y="0"/>
                    <a:pt x="0" y="34"/>
                    <a:pt x="2" y="75"/>
                  </a:cubicBezTo>
                  <a:lnTo>
                    <a:pt x="68" y="12679"/>
                  </a:lnTo>
                  <a:cubicBezTo>
                    <a:pt x="68" y="12720"/>
                    <a:pt x="101" y="12753"/>
                    <a:pt x="143" y="12753"/>
                  </a:cubicBezTo>
                  <a:cubicBezTo>
                    <a:pt x="184" y="12753"/>
                    <a:pt x="218" y="12720"/>
                    <a:pt x="218" y="12678"/>
                  </a:cubicBezTo>
                  <a:lnTo>
                    <a:pt x="152" y="75"/>
                  </a:lnTo>
                  <a:cubicBezTo>
                    <a:pt x="151" y="33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4"/>
            <p:cNvSpPr/>
            <p:nvPr/>
          </p:nvSpPr>
          <p:spPr>
            <a:xfrm>
              <a:off x="4681525" y="3086950"/>
              <a:ext cx="172075" cy="376825"/>
            </a:xfrm>
            <a:custGeom>
              <a:avLst/>
              <a:gdLst/>
              <a:ahLst/>
              <a:cxnLst/>
              <a:rect l="l" t="t" r="r" b="b"/>
              <a:pathLst>
                <a:path w="6883" h="15073" extrusionOk="0">
                  <a:moveTo>
                    <a:pt x="108" y="1"/>
                  </a:moveTo>
                  <a:cubicBezTo>
                    <a:pt x="32" y="1"/>
                    <a:pt x="0" y="117"/>
                    <a:pt x="85" y="148"/>
                  </a:cubicBezTo>
                  <a:lnTo>
                    <a:pt x="6687" y="2571"/>
                  </a:lnTo>
                  <a:lnTo>
                    <a:pt x="6731" y="14879"/>
                  </a:lnTo>
                  <a:lnTo>
                    <a:pt x="176" y="13181"/>
                  </a:lnTo>
                  <a:cubicBezTo>
                    <a:pt x="168" y="13179"/>
                    <a:pt x="161" y="13178"/>
                    <a:pt x="154" y="13178"/>
                  </a:cubicBezTo>
                  <a:cubicBezTo>
                    <a:pt x="74" y="13178"/>
                    <a:pt x="49" y="13303"/>
                    <a:pt x="139" y="13326"/>
                  </a:cubicBezTo>
                  <a:lnTo>
                    <a:pt x="6883" y="15073"/>
                  </a:lnTo>
                  <a:lnTo>
                    <a:pt x="6837" y="2518"/>
                  </a:lnTo>
                  <a:lnTo>
                    <a:pt x="6837" y="2465"/>
                  </a:lnTo>
                  <a:lnTo>
                    <a:pt x="137" y="6"/>
                  </a:lnTo>
                  <a:cubicBezTo>
                    <a:pt x="126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4"/>
            <p:cNvSpPr/>
            <p:nvPr/>
          </p:nvSpPr>
          <p:spPr>
            <a:xfrm>
              <a:off x="4887750" y="3158750"/>
              <a:ext cx="177000" cy="350100"/>
            </a:xfrm>
            <a:custGeom>
              <a:avLst/>
              <a:gdLst/>
              <a:ahLst/>
              <a:cxnLst/>
              <a:rect l="l" t="t" r="r" b="b"/>
              <a:pathLst>
                <a:path w="7080" h="14004" extrusionOk="0">
                  <a:moveTo>
                    <a:pt x="151" y="211"/>
                  </a:moveTo>
                  <a:lnTo>
                    <a:pt x="6888" y="2507"/>
                  </a:lnTo>
                  <a:lnTo>
                    <a:pt x="6929" y="13818"/>
                  </a:lnTo>
                  <a:lnTo>
                    <a:pt x="194" y="12400"/>
                  </a:lnTo>
                  <a:lnTo>
                    <a:pt x="151" y="211"/>
                  </a:lnTo>
                  <a:close/>
                  <a:moveTo>
                    <a:pt x="0" y="0"/>
                  </a:moveTo>
                  <a:lnTo>
                    <a:pt x="44" y="12461"/>
                  </a:lnTo>
                  <a:lnTo>
                    <a:pt x="44" y="12522"/>
                  </a:lnTo>
                  <a:lnTo>
                    <a:pt x="7080" y="14003"/>
                  </a:lnTo>
                  <a:lnTo>
                    <a:pt x="7039" y="2451"/>
                  </a:lnTo>
                  <a:lnTo>
                    <a:pt x="7039" y="2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4"/>
            <p:cNvSpPr/>
            <p:nvPr/>
          </p:nvSpPr>
          <p:spPr>
            <a:xfrm>
              <a:off x="5033075" y="3209125"/>
              <a:ext cx="4850" cy="293600"/>
            </a:xfrm>
            <a:custGeom>
              <a:avLst/>
              <a:gdLst/>
              <a:ahLst/>
              <a:cxnLst/>
              <a:rect l="l" t="t" r="r" b="b"/>
              <a:pathLst>
                <a:path w="194" h="11744" extrusionOk="0">
                  <a:moveTo>
                    <a:pt x="76" y="0"/>
                  </a:moveTo>
                  <a:cubicBezTo>
                    <a:pt x="34" y="0"/>
                    <a:pt x="1" y="34"/>
                    <a:pt x="1" y="77"/>
                  </a:cubicBezTo>
                  <a:lnTo>
                    <a:pt x="42" y="11668"/>
                  </a:lnTo>
                  <a:cubicBezTo>
                    <a:pt x="43" y="11709"/>
                    <a:pt x="76" y="11742"/>
                    <a:pt x="118" y="11744"/>
                  </a:cubicBezTo>
                  <a:cubicBezTo>
                    <a:pt x="159" y="11744"/>
                    <a:pt x="194" y="11709"/>
                    <a:pt x="194" y="11667"/>
                  </a:cubicBezTo>
                  <a:lnTo>
                    <a:pt x="151" y="75"/>
                  </a:lnTo>
                  <a:cubicBezTo>
                    <a:pt x="151" y="34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4"/>
            <p:cNvSpPr/>
            <p:nvPr/>
          </p:nvSpPr>
          <p:spPr>
            <a:xfrm>
              <a:off x="4816700" y="3136400"/>
              <a:ext cx="5475" cy="318800"/>
            </a:xfrm>
            <a:custGeom>
              <a:avLst/>
              <a:gdLst/>
              <a:ahLst/>
              <a:cxnLst/>
              <a:rect l="l" t="t" r="r" b="b"/>
              <a:pathLst>
                <a:path w="219" h="12752" extrusionOk="0">
                  <a:moveTo>
                    <a:pt x="75" y="1"/>
                  </a:moveTo>
                  <a:cubicBezTo>
                    <a:pt x="34" y="1"/>
                    <a:pt x="0" y="35"/>
                    <a:pt x="0" y="76"/>
                  </a:cubicBezTo>
                  <a:lnTo>
                    <a:pt x="66" y="12676"/>
                  </a:lnTo>
                  <a:cubicBezTo>
                    <a:pt x="67" y="12718"/>
                    <a:pt x="101" y="12751"/>
                    <a:pt x="143" y="12751"/>
                  </a:cubicBezTo>
                  <a:cubicBezTo>
                    <a:pt x="185" y="12751"/>
                    <a:pt x="218" y="12717"/>
                    <a:pt x="218" y="12676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4"/>
            <p:cNvSpPr/>
            <p:nvPr/>
          </p:nvSpPr>
          <p:spPr>
            <a:xfrm>
              <a:off x="4683225" y="3557700"/>
              <a:ext cx="172050" cy="364075"/>
            </a:xfrm>
            <a:custGeom>
              <a:avLst/>
              <a:gdLst/>
              <a:ahLst/>
              <a:cxnLst/>
              <a:rect l="l" t="t" r="r" b="b"/>
              <a:pathLst>
                <a:path w="6882" h="14563" extrusionOk="0">
                  <a:moveTo>
                    <a:pt x="107" y="1"/>
                  </a:moveTo>
                  <a:cubicBezTo>
                    <a:pt x="28" y="1"/>
                    <a:pt x="0" y="124"/>
                    <a:pt x="88" y="150"/>
                  </a:cubicBezTo>
                  <a:lnTo>
                    <a:pt x="6685" y="2071"/>
                  </a:lnTo>
                  <a:lnTo>
                    <a:pt x="6729" y="14380"/>
                  </a:lnTo>
                  <a:lnTo>
                    <a:pt x="172" y="13179"/>
                  </a:lnTo>
                  <a:cubicBezTo>
                    <a:pt x="165" y="13177"/>
                    <a:pt x="158" y="13177"/>
                    <a:pt x="152" y="13177"/>
                  </a:cubicBezTo>
                  <a:cubicBezTo>
                    <a:pt x="67" y="13177"/>
                    <a:pt x="48" y="13312"/>
                    <a:pt x="144" y="13328"/>
                  </a:cubicBezTo>
                  <a:lnTo>
                    <a:pt x="6881" y="14562"/>
                  </a:lnTo>
                  <a:lnTo>
                    <a:pt x="6835" y="2014"/>
                  </a:lnTo>
                  <a:lnTo>
                    <a:pt x="6835" y="1957"/>
                  </a:lnTo>
                  <a:lnTo>
                    <a:pt x="131" y="5"/>
                  </a:lnTo>
                  <a:cubicBezTo>
                    <a:pt x="122" y="2"/>
                    <a:pt x="114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4"/>
            <p:cNvSpPr/>
            <p:nvPr/>
          </p:nvSpPr>
          <p:spPr>
            <a:xfrm>
              <a:off x="4889350" y="3614150"/>
              <a:ext cx="176975" cy="337025"/>
            </a:xfrm>
            <a:custGeom>
              <a:avLst/>
              <a:gdLst/>
              <a:ahLst/>
              <a:cxnLst/>
              <a:rect l="l" t="t" r="r" b="b"/>
              <a:pathLst>
                <a:path w="7079" h="13481" extrusionOk="0">
                  <a:moveTo>
                    <a:pt x="152" y="197"/>
                  </a:moveTo>
                  <a:lnTo>
                    <a:pt x="6887" y="1993"/>
                  </a:lnTo>
                  <a:lnTo>
                    <a:pt x="6928" y="13309"/>
                  </a:lnTo>
                  <a:lnTo>
                    <a:pt x="195" y="12388"/>
                  </a:lnTo>
                  <a:lnTo>
                    <a:pt x="152" y="197"/>
                  </a:lnTo>
                  <a:close/>
                  <a:moveTo>
                    <a:pt x="1" y="1"/>
                  </a:moveTo>
                  <a:lnTo>
                    <a:pt x="45" y="12454"/>
                  </a:lnTo>
                  <a:lnTo>
                    <a:pt x="45" y="12520"/>
                  </a:lnTo>
                  <a:lnTo>
                    <a:pt x="6993" y="13468"/>
                  </a:lnTo>
                  <a:lnTo>
                    <a:pt x="7079" y="13480"/>
                  </a:lnTo>
                  <a:lnTo>
                    <a:pt x="7038" y="1935"/>
                  </a:lnTo>
                  <a:lnTo>
                    <a:pt x="7038" y="1877"/>
                  </a:lnTo>
                  <a:lnTo>
                    <a:pt x="96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4"/>
            <p:cNvSpPr/>
            <p:nvPr/>
          </p:nvSpPr>
          <p:spPr>
            <a:xfrm>
              <a:off x="5034675" y="3653550"/>
              <a:ext cx="4850" cy="293625"/>
            </a:xfrm>
            <a:custGeom>
              <a:avLst/>
              <a:gdLst/>
              <a:ahLst/>
              <a:cxnLst/>
              <a:rect l="l" t="t" r="r" b="b"/>
              <a:pathLst>
                <a:path w="194" h="11745" extrusionOk="0">
                  <a:moveTo>
                    <a:pt x="76" y="1"/>
                  </a:moveTo>
                  <a:cubicBezTo>
                    <a:pt x="35" y="1"/>
                    <a:pt x="0" y="35"/>
                    <a:pt x="0" y="76"/>
                  </a:cubicBezTo>
                  <a:lnTo>
                    <a:pt x="42" y="11668"/>
                  </a:lnTo>
                  <a:cubicBezTo>
                    <a:pt x="42" y="11710"/>
                    <a:pt x="76" y="11743"/>
                    <a:pt x="118" y="11744"/>
                  </a:cubicBezTo>
                  <a:cubicBezTo>
                    <a:pt x="159" y="11743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1" y="35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4"/>
            <p:cNvSpPr/>
            <p:nvPr/>
          </p:nvSpPr>
          <p:spPr>
            <a:xfrm>
              <a:off x="4818350" y="3596950"/>
              <a:ext cx="5475" cy="318775"/>
            </a:xfrm>
            <a:custGeom>
              <a:avLst/>
              <a:gdLst/>
              <a:ahLst/>
              <a:cxnLst/>
              <a:rect l="l" t="t" r="r" b="b"/>
              <a:pathLst>
                <a:path w="219" h="12751" extrusionOk="0">
                  <a:moveTo>
                    <a:pt x="75" y="0"/>
                  </a:moveTo>
                  <a:cubicBezTo>
                    <a:pt x="35" y="2"/>
                    <a:pt x="1" y="35"/>
                    <a:pt x="0" y="77"/>
                  </a:cubicBezTo>
                  <a:lnTo>
                    <a:pt x="66" y="12675"/>
                  </a:lnTo>
                  <a:cubicBezTo>
                    <a:pt x="68" y="12716"/>
                    <a:pt x="101" y="12751"/>
                    <a:pt x="143" y="12751"/>
                  </a:cubicBezTo>
                  <a:cubicBezTo>
                    <a:pt x="184" y="12749"/>
                    <a:pt x="218" y="12715"/>
                    <a:pt x="218" y="12674"/>
                  </a:cubicBezTo>
                  <a:lnTo>
                    <a:pt x="152" y="76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4"/>
            <p:cNvSpPr/>
            <p:nvPr/>
          </p:nvSpPr>
          <p:spPr>
            <a:xfrm>
              <a:off x="4333325" y="3490675"/>
              <a:ext cx="208500" cy="390900"/>
            </a:xfrm>
            <a:custGeom>
              <a:avLst/>
              <a:gdLst/>
              <a:ahLst/>
              <a:cxnLst/>
              <a:rect l="l" t="t" r="r" b="b"/>
              <a:pathLst>
                <a:path w="8340" h="15636" extrusionOk="0">
                  <a:moveTo>
                    <a:pt x="451" y="190"/>
                  </a:moveTo>
                  <a:lnTo>
                    <a:pt x="8075" y="1907"/>
                  </a:lnTo>
                  <a:lnTo>
                    <a:pt x="8186" y="15461"/>
                  </a:lnTo>
                  <a:lnTo>
                    <a:pt x="155" y="14337"/>
                  </a:lnTo>
                  <a:lnTo>
                    <a:pt x="451" y="190"/>
                  </a:lnTo>
                  <a:close/>
                  <a:moveTo>
                    <a:pt x="305" y="1"/>
                  </a:moveTo>
                  <a:lnTo>
                    <a:pt x="2" y="14400"/>
                  </a:lnTo>
                  <a:lnTo>
                    <a:pt x="1" y="14467"/>
                  </a:lnTo>
                  <a:lnTo>
                    <a:pt x="8252" y="15623"/>
                  </a:lnTo>
                  <a:lnTo>
                    <a:pt x="8339" y="15635"/>
                  </a:lnTo>
                  <a:lnTo>
                    <a:pt x="8226" y="1846"/>
                  </a:lnTo>
                  <a:lnTo>
                    <a:pt x="8226" y="1787"/>
                  </a:lnTo>
                  <a:lnTo>
                    <a:pt x="395" y="2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4"/>
            <p:cNvSpPr/>
            <p:nvPr/>
          </p:nvSpPr>
          <p:spPr>
            <a:xfrm>
              <a:off x="4075825" y="3426425"/>
              <a:ext cx="221700" cy="421725"/>
            </a:xfrm>
            <a:custGeom>
              <a:avLst/>
              <a:gdLst/>
              <a:ahLst/>
              <a:cxnLst/>
              <a:rect l="l" t="t" r="r" b="b"/>
              <a:pathLst>
                <a:path w="8868" h="16869" extrusionOk="0">
                  <a:moveTo>
                    <a:pt x="82" y="1"/>
                  </a:moveTo>
                  <a:cubicBezTo>
                    <a:pt x="49" y="1"/>
                    <a:pt x="17" y="24"/>
                    <a:pt x="9" y="59"/>
                  </a:cubicBezTo>
                  <a:cubicBezTo>
                    <a:pt x="0" y="99"/>
                    <a:pt x="24" y="139"/>
                    <a:pt x="65" y="150"/>
                  </a:cubicBezTo>
                  <a:lnTo>
                    <a:pt x="8596" y="2246"/>
                  </a:lnTo>
                  <a:lnTo>
                    <a:pt x="8715" y="16698"/>
                  </a:lnTo>
                  <a:lnTo>
                    <a:pt x="219" y="15670"/>
                  </a:lnTo>
                  <a:cubicBezTo>
                    <a:pt x="217" y="15670"/>
                    <a:pt x="214" y="15669"/>
                    <a:pt x="212" y="15669"/>
                  </a:cubicBezTo>
                  <a:cubicBezTo>
                    <a:pt x="174" y="15669"/>
                    <a:pt x="141" y="15697"/>
                    <a:pt x="136" y="15736"/>
                  </a:cubicBezTo>
                  <a:cubicBezTo>
                    <a:pt x="131" y="15777"/>
                    <a:pt x="160" y="15814"/>
                    <a:pt x="202" y="15819"/>
                  </a:cubicBezTo>
                  <a:lnTo>
                    <a:pt x="8783" y="16859"/>
                  </a:lnTo>
                  <a:lnTo>
                    <a:pt x="8867" y="16868"/>
                  </a:lnTo>
                  <a:lnTo>
                    <a:pt x="8748" y="2185"/>
                  </a:lnTo>
                  <a:lnTo>
                    <a:pt x="8748" y="2127"/>
                  </a:lnTo>
                  <a:lnTo>
                    <a:pt x="101" y="3"/>
                  </a:lnTo>
                  <a:cubicBezTo>
                    <a:pt x="94" y="2"/>
                    <a:pt x="88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4"/>
            <p:cNvSpPr/>
            <p:nvPr/>
          </p:nvSpPr>
          <p:spPr>
            <a:xfrm>
              <a:off x="4511400" y="3529725"/>
              <a:ext cx="6600" cy="346175"/>
            </a:xfrm>
            <a:custGeom>
              <a:avLst/>
              <a:gdLst/>
              <a:ahLst/>
              <a:cxnLst/>
              <a:rect l="l" t="t" r="r" b="b"/>
              <a:pathLst>
                <a:path w="264" h="13847" extrusionOk="0">
                  <a:moveTo>
                    <a:pt x="76" y="0"/>
                  </a:moveTo>
                  <a:cubicBezTo>
                    <a:pt x="34" y="2"/>
                    <a:pt x="1" y="35"/>
                    <a:pt x="1" y="77"/>
                  </a:cubicBezTo>
                  <a:lnTo>
                    <a:pt x="113" y="13771"/>
                  </a:lnTo>
                  <a:cubicBezTo>
                    <a:pt x="113" y="13812"/>
                    <a:pt x="148" y="13846"/>
                    <a:pt x="188" y="13846"/>
                  </a:cubicBezTo>
                  <a:cubicBezTo>
                    <a:pt x="231" y="13845"/>
                    <a:pt x="264" y="13810"/>
                    <a:pt x="264" y="13769"/>
                  </a:cubicBezTo>
                  <a:lnTo>
                    <a:pt x="151" y="76"/>
                  </a:lnTo>
                  <a:cubicBezTo>
                    <a:pt x="151" y="33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4"/>
            <p:cNvSpPr/>
            <p:nvPr/>
          </p:nvSpPr>
          <p:spPr>
            <a:xfrm>
              <a:off x="4263925" y="3472775"/>
              <a:ext cx="6825" cy="370675"/>
            </a:xfrm>
            <a:custGeom>
              <a:avLst/>
              <a:gdLst/>
              <a:ahLst/>
              <a:cxnLst/>
              <a:rect l="l" t="t" r="r" b="b"/>
              <a:pathLst>
                <a:path w="273" h="14827" extrusionOk="0">
                  <a:moveTo>
                    <a:pt x="76" y="1"/>
                  </a:moveTo>
                  <a:cubicBezTo>
                    <a:pt x="35" y="1"/>
                    <a:pt x="1" y="35"/>
                    <a:pt x="2" y="76"/>
                  </a:cubicBezTo>
                  <a:lnTo>
                    <a:pt x="122" y="14751"/>
                  </a:lnTo>
                  <a:cubicBezTo>
                    <a:pt x="122" y="14794"/>
                    <a:pt x="155" y="14827"/>
                    <a:pt x="198" y="14827"/>
                  </a:cubicBezTo>
                  <a:cubicBezTo>
                    <a:pt x="239" y="14827"/>
                    <a:pt x="273" y="14792"/>
                    <a:pt x="273" y="14750"/>
                  </a:cubicBezTo>
                  <a:lnTo>
                    <a:pt x="151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4"/>
            <p:cNvSpPr/>
            <p:nvPr/>
          </p:nvSpPr>
          <p:spPr>
            <a:xfrm>
              <a:off x="3666025" y="1462975"/>
              <a:ext cx="249800" cy="545675"/>
            </a:xfrm>
            <a:custGeom>
              <a:avLst/>
              <a:gdLst/>
              <a:ahLst/>
              <a:cxnLst/>
              <a:rect l="l" t="t" r="r" b="b"/>
              <a:pathLst>
                <a:path w="9992" h="21827" extrusionOk="0">
                  <a:moveTo>
                    <a:pt x="151" y="269"/>
                  </a:moveTo>
                  <a:lnTo>
                    <a:pt x="9807" y="6092"/>
                  </a:lnTo>
                  <a:lnTo>
                    <a:pt x="9840" y="21578"/>
                  </a:lnTo>
                  <a:lnTo>
                    <a:pt x="187" y="16589"/>
                  </a:lnTo>
                  <a:lnTo>
                    <a:pt x="151" y="269"/>
                  </a:lnTo>
                  <a:close/>
                  <a:moveTo>
                    <a:pt x="0" y="0"/>
                  </a:moveTo>
                  <a:lnTo>
                    <a:pt x="36" y="16635"/>
                  </a:lnTo>
                  <a:lnTo>
                    <a:pt x="36" y="16680"/>
                  </a:lnTo>
                  <a:lnTo>
                    <a:pt x="9992" y="21827"/>
                  </a:lnTo>
                  <a:lnTo>
                    <a:pt x="9959" y="6048"/>
                  </a:lnTo>
                  <a:lnTo>
                    <a:pt x="9959" y="6006"/>
                  </a:lnTo>
                  <a:lnTo>
                    <a:pt x="115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4"/>
            <p:cNvSpPr/>
            <p:nvPr/>
          </p:nvSpPr>
          <p:spPr>
            <a:xfrm>
              <a:off x="3290375" y="1216825"/>
              <a:ext cx="304675" cy="623850"/>
            </a:xfrm>
            <a:custGeom>
              <a:avLst/>
              <a:gdLst/>
              <a:ahLst/>
              <a:cxnLst/>
              <a:rect l="l" t="t" r="r" b="b"/>
              <a:pathLst>
                <a:path w="12187" h="24954" extrusionOk="0">
                  <a:moveTo>
                    <a:pt x="151" y="280"/>
                  </a:moveTo>
                  <a:lnTo>
                    <a:pt x="12001" y="8063"/>
                  </a:lnTo>
                  <a:lnTo>
                    <a:pt x="12035" y="24698"/>
                  </a:lnTo>
                  <a:lnTo>
                    <a:pt x="190" y="18086"/>
                  </a:lnTo>
                  <a:lnTo>
                    <a:pt x="151" y="280"/>
                  </a:lnTo>
                  <a:close/>
                  <a:moveTo>
                    <a:pt x="1" y="0"/>
                  </a:moveTo>
                  <a:lnTo>
                    <a:pt x="39" y="18131"/>
                  </a:lnTo>
                  <a:lnTo>
                    <a:pt x="39" y="18174"/>
                  </a:lnTo>
                  <a:lnTo>
                    <a:pt x="12187" y="24954"/>
                  </a:lnTo>
                  <a:lnTo>
                    <a:pt x="12187" y="24954"/>
                  </a:lnTo>
                  <a:lnTo>
                    <a:pt x="12151" y="8022"/>
                  </a:lnTo>
                  <a:lnTo>
                    <a:pt x="12151" y="79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4"/>
            <p:cNvSpPr/>
            <p:nvPr/>
          </p:nvSpPr>
          <p:spPr>
            <a:xfrm>
              <a:off x="3881525" y="1594675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35" y="0"/>
                    <a:pt x="2" y="33"/>
                    <a:pt x="0" y="76"/>
                  </a:cubicBezTo>
                  <a:lnTo>
                    <a:pt x="33" y="15946"/>
                  </a:lnTo>
                  <a:cubicBezTo>
                    <a:pt x="35" y="15986"/>
                    <a:pt x="67" y="16020"/>
                    <a:pt x="108" y="16020"/>
                  </a:cubicBezTo>
                  <a:cubicBezTo>
                    <a:pt x="108" y="16020"/>
                    <a:pt x="109" y="16020"/>
                    <a:pt x="110" y="16020"/>
                  </a:cubicBezTo>
                  <a:lnTo>
                    <a:pt x="110" y="16021"/>
                  </a:lnTo>
                  <a:cubicBezTo>
                    <a:pt x="151" y="16021"/>
                    <a:pt x="185" y="15988"/>
                    <a:pt x="185" y="15946"/>
                  </a:cubicBezTo>
                  <a:lnTo>
                    <a:pt x="152" y="76"/>
                  </a:lnTo>
                  <a:cubicBezTo>
                    <a:pt x="152" y="34"/>
                    <a:pt x="119" y="0"/>
                    <a:pt x="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4"/>
            <p:cNvSpPr/>
            <p:nvPr/>
          </p:nvSpPr>
          <p:spPr>
            <a:xfrm>
              <a:off x="3564175" y="139862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9" y="1"/>
                  </a:moveTo>
                  <a:cubicBezTo>
                    <a:pt x="78" y="1"/>
                    <a:pt x="77" y="1"/>
                    <a:pt x="76" y="1"/>
                  </a:cubicBezTo>
                  <a:cubicBezTo>
                    <a:pt x="75" y="1"/>
                    <a:pt x="75" y="1"/>
                    <a:pt x="74" y="1"/>
                  </a:cubicBezTo>
                  <a:cubicBezTo>
                    <a:pt x="34" y="1"/>
                    <a:pt x="1" y="34"/>
                    <a:pt x="2" y="76"/>
                  </a:cubicBezTo>
                  <a:lnTo>
                    <a:pt x="38" y="16898"/>
                  </a:lnTo>
                  <a:cubicBezTo>
                    <a:pt x="38" y="16939"/>
                    <a:pt x="71" y="16974"/>
                    <a:pt x="113" y="16974"/>
                  </a:cubicBezTo>
                  <a:cubicBezTo>
                    <a:pt x="154" y="16974"/>
                    <a:pt x="188" y="16939"/>
                    <a:pt x="187" y="16898"/>
                  </a:cubicBezTo>
                  <a:lnTo>
                    <a:pt x="152" y="75"/>
                  </a:lnTo>
                  <a:cubicBezTo>
                    <a:pt x="152" y="34"/>
                    <a:pt x="120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4"/>
            <p:cNvSpPr/>
            <p:nvPr/>
          </p:nvSpPr>
          <p:spPr>
            <a:xfrm>
              <a:off x="3667275" y="2066575"/>
              <a:ext cx="249775" cy="516375"/>
            </a:xfrm>
            <a:custGeom>
              <a:avLst/>
              <a:gdLst/>
              <a:ahLst/>
              <a:cxnLst/>
              <a:rect l="l" t="t" r="r" b="b"/>
              <a:pathLst>
                <a:path w="9991" h="20655" extrusionOk="0">
                  <a:moveTo>
                    <a:pt x="153" y="242"/>
                  </a:moveTo>
                  <a:lnTo>
                    <a:pt x="9806" y="4937"/>
                  </a:lnTo>
                  <a:lnTo>
                    <a:pt x="9839" y="20431"/>
                  </a:lnTo>
                  <a:lnTo>
                    <a:pt x="188" y="16570"/>
                  </a:lnTo>
                  <a:lnTo>
                    <a:pt x="153" y="242"/>
                  </a:lnTo>
                  <a:close/>
                  <a:moveTo>
                    <a:pt x="1" y="0"/>
                  </a:moveTo>
                  <a:lnTo>
                    <a:pt x="36" y="16622"/>
                  </a:lnTo>
                  <a:lnTo>
                    <a:pt x="36" y="16672"/>
                  </a:lnTo>
                  <a:lnTo>
                    <a:pt x="9886" y="20612"/>
                  </a:lnTo>
                  <a:lnTo>
                    <a:pt x="9991" y="20655"/>
                  </a:lnTo>
                  <a:lnTo>
                    <a:pt x="9958" y="4889"/>
                  </a:lnTo>
                  <a:lnTo>
                    <a:pt x="9958" y="4841"/>
                  </a:lnTo>
                  <a:lnTo>
                    <a:pt x="109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4"/>
            <p:cNvSpPr/>
            <p:nvPr/>
          </p:nvSpPr>
          <p:spPr>
            <a:xfrm>
              <a:off x="3291725" y="1865875"/>
              <a:ext cx="304625" cy="586775"/>
            </a:xfrm>
            <a:custGeom>
              <a:avLst/>
              <a:gdLst/>
              <a:ahLst/>
              <a:cxnLst/>
              <a:rect l="l" t="t" r="r" b="b"/>
              <a:pathLst>
                <a:path w="12185" h="23471" extrusionOk="0">
                  <a:moveTo>
                    <a:pt x="153" y="252"/>
                  </a:moveTo>
                  <a:lnTo>
                    <a:pt x="11998" y="6596"/>
                  </a:lnTo>
                  <a:lnTo>
                    <a:pt x="12034" y="23239"/>
                  </a:lnTo>
                  <a:lnTo>
                    <a:pt x="12034" y="23239"/>
                  </a:lnTo>
                  <a:lnTo>
                    <a:pt x="190" y="18067"/>
                  </a:lnTo>
                  <a:lnTo>
                    <a:pt x="153" y="252"/>
                  </a:lnTo>
                  <a:close/>
                  <a:moveTo>
                    <a:pt x="1" y="0"/>
                  </a:moveTo>
                  <a:lnTo>
                    <a:pt x="39" y="18116"/>
                  </a:lnTo>
                  <a:lnTo>
                    <a:pt x="39" y="18166"/>
                  </a:lnTo>
                  <a:lnTo>
                    <a:pt x="12184" y="23470"/>
                  </a:lnTo>
                  <a:lnTo>
                    <a:pt x="12184" y="23470"/>
                  </a:lnTo>
                  <a:lnTo>
                    <a:pt x="12149" y="6550"/>
                  </a:lnTo>
                  <a:lnTo>
                    <a:pt x="12149" y="65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4"/>
            <p:cNvSpPr/>
            <p:nvPr/>
          </p:nvSpPr>
          <p:spPr>
            <a:xfrm>
              <a:off x="3882750" y="217270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3" y="15946"/>
                  </a:lnTo>
                  <a:cubicBezTo>
                    <a:pt x="33" y="15988"/>
                    <a:pt x="68" y="16021"/>
                    <a:pt x="109" y="16021"/>
                  </a:cubicBezTo>
                  <a:cubicBezTo>
                    <a:pt x="151" y="16021"/>
                    <a:pt x="184" y="15988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4"/>
            <p:cNvSpPr/>
            <p:nvPr/>
          </p:nvSpPr>
          <p:spPr>
            <a:xfrm>
              <a:off x="3565500" y="2014025"/>
              <a:ext cx="4700" cy="424350"/>
            </a:xfrm>
            <a:custGeom>
              <a:avLst/>
              <a:gdLst/>
              <a:ahLst/>
              <a:cxnLst/>
              <a:rect l="l" t="t" r="r" b="b"/>
              <a:pathLst>
                <a:path w="188" h="16974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33" y="0"/>
                    <a:pt x="1" y="34"/>
                    <a:pt x="1" y="75"/>
                  </a:cubicBezTo>
                  <a:lnTo>
                    <a:pt x="36" y="16898"/>
                  </a:lnTo>
                  <a:cubicBezTo>
                    <a:pt x="36" y="16940"/>
                    <a:pt x="71" y="16973"/>
                    <a:pt x="112" y="16973"/>
                  </a:cubicBezTo>
                  <a:cubicBezTo>
                    <a:pt x="154" y="16973"/>
                    <a:pt x="187" y="16939"/>
                    <a:pt x="187" y="16898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4"/>
            <p:cNvSpPr/>
            <p:nvPr/>
          </p:nvSpPr>
          <p:spPr>
            <a:xfrm>
              <a:off x="3668775" y="2754950"/>
              <a:ext cx="249675" cy="480125"/>
            </a:xfrm>
            <a:custGeom>
              <a:avLst/>
              <a:gdLst/>
              <a:ahLst/>
              <a:cxnLst/>
              <a:rect l="l" t="t" r="r" b="b"/>
              <a:pathLst>
                <a:path w="9987" h="19205" extrusionOk="0">
                  <a:moveTo>
                    <a:pt x="151" y="212"/>
                  </a:moveTo>
                  <a:lnTo>
                    <a:pt x="9801" y="3507"/>
                  </a:lnTo>
                  <a:lnTo>
                    <a:pt x="9834" y="19010"/>
                  </a:lnTo>
                  <a:lnTo>
                    <a:pt x="185" y="16548"/>
                  </a:lnTo>
                  <a:lnTo>
                    <a:pt x="151" y="212"/>
                  </a:lnTo>
                  <a:close/>
                  <a:moveTo>
                    <a:pt x="0" y="1"/>
                  </a:moveTo>
                  <a:lnTo>
                    <a:pt x="34" y="16608"/>
                  </a:lnTo>
                  <a:lnTo>
                    <a:pt x="34" y="16666"/>
                  </a:lnTo>
                  <a:lnTo>
                    <a:pt x="9891" y="19180"/>
                  </a:lnTo>
                  <a:lnTo>
                    <a:pt x="9986" y="19204"/>
                  </a:lnTo>
                  <a:lnTo>
                    <a:pt x="9986" y="19204"/>
                  </a:lnTo>
                  <a:lnTo>
                    <a:pt x="9952" y="3453"/>
                  </a:lnTo>
                  <a:lnTo>
                    <a:pt x="9952" y="3399"/>
                  </a:lnTo>
                  <a:lnTo>
                    <a:pt x="100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4"/>
            <p:cNvSpPr/>
            <p:nvPr/>
          </p:nvSpPr>
          <p:spPr>
            <a:xfrm>
              <a:off x="3293325" y="2610750"/>
              <a:ext cx="304500" cy="540725"/>
            </a:xfrm>
            <a:custGeom>
              <a:avLst/>
              <a:gdLst/>
              <a:ahLst/>
              <a:cxnLst/>
              <a:rect l="l" t="t" r="r" b="b"/>
              <a:pathLst>
                <a:path w="12180" h="21629" extrusionOk="0">
                  <a:moveTo>
                    <a:pt x="151" y="221"/>
                  </a:moveTo>
                  <a:lnTo>
                    <a:pt x="11994" y="4775"/>
                  </a:lnTo>
                  <a:lnTo>
                    <a:pt x="12029" y="21427"/>
                  </a:lnTo>
                  <a:lnTo>
                    <a:pt x="189" y="18045"/>
                  </a:lnTo>
                  <a:lnTo>
                    <a:pt x="151" y="221"/>
                  </a:lnTo>
                  <a:close/>
                  <a:moveTo>
                    <a:pt x="0" y="0"/>
                  </a:moveTo>
                  <a:lnTo>
                    <a:pt x="39" y="18102"/>
                  </a:lnTo>
                  <a:lnTo>
                    <a:pt x="39" y="18158"/>
                  </a:lnTo>
                  <a:lnTo>
                    <a:pt x="12083" y="21600"/>
                  </a:lnTo>
                  <a:lnTo>
                    <a:pt x="12180" y="21628"/>
                  </a:lnTo>
                  <a:lnTo>
                    <a:pt x="12144" y="4724"/>
                  </a:lnTo>
                  <a:lnTo>
                    <a:pt x="12144" y="4672"/>
                  </a:lnTo>
                  <a:lnTo>
                    <a:pt x="103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4"/>
            <p:cNvSpPr/>
            <p:nvPr/>
          </p:nvSpPr>
          <p:spPr>
            <a:xfrm>
              <a:off x="3884125" y="2829450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34" y="0"/>
                    <a:pt x="1" y="33"/>
                    <a:pt x="1" y="76"/>
                  </a:cubicBezTo>
                  <a:lnTo>
                    <a:pt x="35" y="15945"/>
                  </a:lnTo>
                  <a:cubicBezTo>
                    <a:pt x="35" y="15986"/>
                    <a:pt x="68" y="16021"/>
                    <a:pt x="110" y="16021"/>
                  </a:cubicBezTo>
                  <a:cubicBezTo>
                    <a:pt x="151" y="16021"/>
                    <a:pt x="186" y="15986"/>
                    <a:pt x="186" y="15944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4"/>
            <p:cNvSpPr/>
            <p:nvPr/>
          </p:nvSpPr>
          <p:spPr>
            <a:xfrm>
              <a:off x="3567000" y="2717100"/>
              <a:ext cx="4700" cy="424400"/>
            </a:xfrm>
            <a:custGeom>
              <a:avLst/>
              <a:gdLst/>
              <a:ahLst/>
              <a:cxnLst/>
              <a:rect l="l" t="t" r="r" b="b"/>
              <a:pathLst>
                <a:path w="188" h="16976" extrusionOk="0">
                  <a:moveTo>
                    <a:pt x="75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6" y="16900"/>
                  </a:lnTo>
                  <a:cubicBezTo>
                    <a:pt x="36" y="16941"/>
                    <a:pt x="70" y="16974"/>
                    <a:pt x="111" y="16974"/>
                  </a:cubicBezTo>
                  <a:lnTo>
                    <a:pt x="112" y="16975"/>
                  </a:lnTo>
                  <a:cubicBezTo>
                    <a:pt x="153" y="16975"/>
                    <a:pt x="188" y="16941"/>
                    <a:pt x="186" y="16900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4"/>
            <p:cNvSpPr/>
            <p:nvPr/>
          </p:nvSpPr>
          <p:spPr>
            <a:xfrm>
              <a:off x="3669975" y="3343400"/>
              <a:ext cx="249650" cy="453875"/>
            </a:xfrm>
            <a:custGeom>
              <a:avLst/>
              <a:gdLst/>
              <a:ahLst/>
              <a:cxnLst/>
              <a:rect l="l" t="t" r="r" b="b"/>
              <a:pathLst>
                <a:path w="9986" h="18155" extrusionOk="0">
                  <a:moveTo>
                    <a:pt x="152" y="192"/>
                  </a:moveTo>
                  <a:lnTo>
                    <a:pt x="9801" y="2472"/>
                  </a:lnTo>
                  <a:lnTo>
                    <a:pt x="9834" y="17979"/>
                  </a:lnTo>
                  <a:lnTo>
                    <a:pt x="187" y="16531"/>
                  </a:lnTo>
                  <a:lnTo>
                    <a:pt x="152" y="192"/>
                  </a:lnTo>
                  <a:close/>
                  <a:moveTo>
                    <a:pt x="1" y="0"/>
                  </a:moveTo>
                  <a:lnTo>
                    <a:pt x="37" y="16597"/>
                  </a:lnTo>
                  <a:lnTo>
                    <a:pt x="37" y="16661"/>
                  </a:lnTo>
                  <a:lnTo>
                    <a:pt x="9899" y="18141"/>
                  </a:lnTo>
                  <a:lnTo>
                    <a:pt x="9986" y="18154"/>
                  </a:lnTo>
                  <a:lnTo>
                    <a:pt x="9953" y="2413"/>
                  </a:lnTo>
                  <a:lnTo>
                    <a:pt x="9953" y="2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4"/>
            <p:cNvSpPr/>
            <p:nvPr/>
          </p:nvSpPr>
          <p:spPr>
            <a:xfrm>
              <a:off x="3294650" y="3240000"/>
              <a:ext cx="304450" cy="507450"/>
            </a:xfrm>
            <a:custGeom>
              <a:avLst/>
              <a:gdLst/>
              <a:ahLst/>
              <a:cxnLst/>
              <a:rect l="l" t="t" r="r" b="b"/>
              <a:pathLst>
                <a:path w="12178" h="20298" extrusionOk="0">
                  <a:moveTo>
                    <a:pt x="152" y="199"/>
                  </a:moveTo>
                  <a:lnTo>
                    <a:pt x="11991" y="3461"/>
                  </a:lnTo>
                  <a:lnTo>
                    <a:pt x="12027" y="20118"/>
                  </a:lnTo>
                  <a:lnTo>
                    <a:pt x="12027" y="20118"/>
                  </a:lnTo>
                  <a:lnTo>
                    <a:pt x="189" y="18027"/>
                  </a:lnTo>
                  <a:lnTo>
                    <a:pt x="152" y="199"/>
                  </a:lnTo>
                  <a:close/>
                  <a:moveTo>
                    <a:pt x="0" y="0"/>
                  </a:moveTo>
                  <a:lnTo>
                    <a:pt x="39" y="18089"/>
                  </a:lnTo>
                  <a:lnTo>
                    <a:pt x="39" y="18152"/>
                  </a:lnTo>
                  <a:lnTo>
                    <a:pt x="12177" y="20298"/>
                  </a:lnTo>
                  <a:lnTo>
                    <a:pt x="12141" y="3404"/>
                  </a:lnTo>
                  <a:lnTo>
                    <a:pt x="12141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4"/>
            <p:cNvSpPr/>
            <p:nvPr/>
          </p:nvSpPr>
          <p:spPr>
            <a:xfrm>
              <a:off x="3885325" y="339495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5" y="15946"/>
                  </a:lnTo>
                  <a:cubicBezTo>
                    <a:pt x="35" y="15987"/>
                    <a:pt x="68" y="16021"/>
                    <a:pt x="110" y="16021"/>
                  </a:cubicBezTo>
                  <a:cubicBezTo>
                    <a:pt x="152" y="16021"/>
                    <a:pt x="185" y="15987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4"/>
            <p:cNvSpPr/>
            <p:nvPr/>
          </p:nvSpPr>
          <p:spPr>
            <a:xfrm>
              <a:off x="3568250" y="331617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33" y="0"/>
                    <a:pt x="0" y="34"/>
                    <a:pt x="2" y="76"/>
                  </a:cubicBezTo>
                  <a:lnTo>
                    <a:pt x="37" y="16898"/>
                  </a:lnTo>
                  <a:cubicBezTo>
                    <a:pt x="37" y="16939"/>
                    <a:pt x="70" y="16974"/>
                    <a:pt x="113" y="16974"/>
                  </a:cubicBezTo>
                  <a:cubicBezTo>
                    <a:pt x="154" y="16974"/>
                    <a:pt x="188" y="16939"/>
                    <a:pt x="188" y="16898"/>
                  </a:cubicBezTo>
                  <a:lnTo>
                    <a:pt x="152" y="74"/>
                  </a:lnTo>
                  <a:cubicBezTo>
                    <a:pt x="151" y="34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4"/>
            <p:cNvSpPr/>
            <p:nvPr/>
          </p:nvSpPr>
          <p:spPr>
            <a:xfrm>
              <a:off x="732475" y="238125"/>
              <a:ext cx="2556750" cy="1931825"/>
            </a:xfrm>
            <a:custGeom>
              <a:avLst/>
              <a:gdLst/>
              <a:ahLst/>
              <a:cxnLst/>
              <a:rect l="l" t="t" r="r" b="b"/>
              <a:pathLst>
                <a:path w="102270" h="77273" extrusionOk="0">
                  <a:moveTo>
                    <a:pt x="102269" y="0"/>
                  </a:moveTo>
                  <a:lnTo>
                    <a:pt x="89418" y="9571"/>
                  </a:lnTo>
                  <a:lnTo>
                    <a:pt x="76611" y="19198"/>
                  </a:lnTo>
                  <a:lnTo>
                    <a:pt x="50998" y="38456"/>
                  </a:lnTo>
                  <a:lnTo>
                    <a:pt x="25477" y="57835"/>
                  </a:lnTo>
                  <a:lnTo>
                    <a:pt x="12717" y="67525"/>
                  </a:lnTo>
                  <a:lnTo>
                    <a:pt x="1" y="77273"/>
                  </a:lnTo>
                  <a:lnTo>
                    <a:pt x="12850" y="67701"/>
                  </a:lnTo>
                  <a:lnTo>
                    <a:pt x="25658" y="58074"/>
                  </a:lnTo>
                  <a:lnTo>
                    <a:pt x="51271" y="38817"/>
                  </a:lnTo>
                  <a:lnTo>
                    <a:pt x="76792" y="19439"/>
                  </a:lnTo>
                  <a:lnTo>
                    <a:pt x="89552" y="9747"/>
                  </a:lnTo>
                  <a:lnTo>
                    <a:pt x="102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4"/>
            <p:cNvSpPr/>
            <p:nvPr/>
          </p:nvSpPr>
          <p:spPr>
            <a:xfrm>
              <a:off x="2469575" y="286600"/>
              <a:ext cx="4256375" cy="2835700"/>
            </a:xfrm>
            <a:custGeom>
              <a:avLst/>
              <a:gdLst/>
              <a:ahLst/>
              <a:cxnLst/>
              <a:rect l="l" t="t" r="r" b="b"/>
              <a:pathLst>
                <a:path w="170255" h="113428" extrusionOk="0">
                  <a:moveTo>
                    <a:pt x="0" y="1"/>
                  </a:moveTo>
                  <a:lnTo>
                    <a:pt x="21221" y="14270"/>
                  </a:lnTo>
                  <a:lnTo>
                    <a:pt x="42481" y="28482"/>
                  </a:lnTo>
                  <a:lnTo>
                    <a:pt x="85002" y="56902"/>
                  </a:lnTo>
                  <a:lnTo>
                    <a:pt x="127608" y="85196"/>
                  </a:lnTo>
                  <a:lnTo>
                    <a:pt x="148911" y="99341"/>
                  </a:lnTo>
                  <a:lnTo>
                    <a:pt x="170255" y="113427"/>
                  </a:lnTo>
                  <a:lnTo>
                    <a:pt x="149034" y="99158"/>
                  </a:lnTo>
                  <a:lnTo>
                    <a:pt x="127775" y="84946"/>
                  </a:lnTo>
                  <a:lnTo>
                    <a:pt x="85253" y="56526"/>
                  </a:lnTo>
                  <a:lnTo>
                    <a:pt x="42647" y="28232"/>
                  </a:lnTo>
                  <a:lnTo>
                    <a:pt x="21343" y="140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4"/>
            <p:cNvSpPr/>
            <p:nvPr/>
          </p:nvSpPr>
          <p:spPr>
            <a:xfrm>
              <a:off x="912750" y="3275075"/>
              <a:ext cx="5605800" cy="842375"/>
            </a:xfrm>
            <a:custGeom>
              <a:avLst/>
              <a:gdLst/>
              <a:ahLst/>
              <a:cxnLst/>
              <a:rect l="l" t="t" r="r" b="b"/>
              <a:pathLst>
                <a:path w="224232" h="33695" extrusionOk="0">
                  <a:moveTo>
                    <a:pt x="224232" y="1"/>
                  </a:moveTo>
                  <a:lnTo>
                    <a:pt x="196186" y="4103"/>
                  </a:lnTo>
                  <a:lnTo>
                    <a:pt x="168151" y="8276"/>
                  </a:lnTo>
                  <a:lnTo>
                    <a:pt x="112083" y="16625"/>
                  </a:lnTo>
                  <a:lnTo>
                    <a:pt x="56036" y="25124"/>
                  </a:lnTo>
                  <a:lnTo>
                    <a:pt x="28013" y="29374"/>
                  </a:lnTo>
                  <a:lnTo>
                    <a:pt x="0" y="33695"/>
                  </a:lnTo>
                  <a:lnTo>
                    <a:pt x="28046" y="29592"/>
                  </a:lnTo>
                  <a:lnTo>
                    <a:pt x="56081" y="25419"/>
                  </a:lnTo>
                  <a:lnTo>
                    <a:pt x="112149" y="17072"/>
                  </a:lnTo>
                  <a:lnTo>
                    <a:pt x="168196" y="8573"/>
                  </a:lnTo>
                  <a:lnTo>
                    <a:pt x="196219" y="4323"/>
                  </a:lnTo>
                  <a:lnTo>
                    <a:pt x="2242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4"/>
            <p:cNvSpPr/>
            <p:nvPr/>
          </p:nvSpPr>
          <p:spPr>
            <a:xfrm>
              <a:off x="2399975" y="4964925"/>
              <a:ext cx="4599750" cy="505100"/>
            </a:xfrm>
            <a:custGeom>
              <a:avLst/>
              <a:gdLst/>
              <a:ahLst/>
              <a:cxnLst/>
              <a:rect l="l" t="t" r="r" b="b"/>
              <a:pathLst>
                <a:path w="183990" h="20204" extrusionOk="0">
                  <a:moveTo>
                    <a:pt x="183750" y="1"/>
                  </a:moveTo>
                  <a:cubicBezTo>
                    <a:pt x="183742" y="1"/>
                    <a:pt x="183734" y="1"/>
                    <a:pt x="183725" y="2"/>
                  </a:cubicBezTo>
                  <a:lnTo>
                    <a:pt x="0" y="20203"/>
                  </a:lnTo>
                  <a:lnTo>
                    <a:pt x="183774" y="451"/>
                  </a:lnTo>
                  <a:lnTo>
                    <a:pt x="183776" y="451"/>
                  </a:lnTo>
                  <a:cubicBezTo>
                    <a:pt x="183900" y="438"/>
                    <a:pt x="183990" y="326"/>
                    <a:pt x="183975" y="202"/>
                  </a:cubicBezTo>
                  <a:cubicBezTo>
                    <a:pt x="183963" y="86"/>
                    <a:pt x="183864" y="1"/>
                    <a:pt x="183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4"/>
            <p:cNvSpPr/>
            <p:nvPr/>
          </p:nvSpPr>
          <p:spPr>
            <a:xfrm>
              <a:off x="619950" y="5078100"/>
              <a:ext cx="3263475" cy="398600"/>
            </a:xfrm>
            <a:custGeom>
              <a:avLst/>
              <a:gdLst/>
              <a:ahLst/>
              <a:cxnLst/>
              <a:rect l="l" t="t" r="r" b="b"/>
              <a:pathLst>
                <a:path w="130539" h="15944" extrusionOk="0">
                  <a:moveTo>
                    <a:pt x="239" y="1"/>
                  </a:moveTo>
                  <a:cubicBezTo>
                    <a:pt x="125" y="1"/>
                    <a:pt x="27" y="86"/>
                    <a:pt x="14" y="200"/>
                  </a:cubicBezTo>
                  <a:cubicBezTo>
                    <a:pt x="0" y="322"/>
                    <a:pt x="85" y="434"/>
                    <a:pt x="207" y="451"/>
                  </a:cubicBezTo>
                  <a:lnTo>
                    <a:pt x="130539" y="15943"/>
                  </a:lnTo>
                  <a:lnTo>
                    <a:pt x="261" y="2"/>
                  </a:lnTo>
                  <a:cubicBezTo>
                    <a:pt x="253" y="1"/>
                    <a:pt x="246" y="1"/>
                    <a:pt x="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4"/>
            <p:cNvSpPr/>
            <p:nvPr/>
          </p:nvSpPr>
          <p:spPr>
            <a:xfrm>
              <a:off x="6367575" y="671825"/>
              <a:ext cx="11525" cy="3569325"/>
            </a:xfrm>
            <a:custGeom>
              <a:avLst/>
              <a:gdLst/>
              <a:ahLst/>
              <a:cxnLst/>
              <a:rect l="l" t="t" r="r" b="b"/>
              <a:pathLst>
                <a:path w="461" h="142773" extrusionOk="0">
                  <a:moveTo>
                    <a:pt x="230" y="0"/>
                  </a:moveTo>
                  <a:lnTo>
                    <a:pt x="4" y="142540"/>
                  </a:lnTo>
                  <a:cubicBezTo>
                    <a:pt x="0" y="142667"/>
                    <a:pt x="103" y="142773"/>
                    <a:pt x="230" y="142773"/>
                  </a:cubicBezTo>
                  <a:cubicBezTo>
                    <a:pt x="358" y="142773"/>
                    <a:pt x="460" y="142667"/>
                    <a:pt x="458" y="142540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4"/>
            <p:cNvSpPr/>
            <p:nvPr/>
          </p:nvSpPr>
          <p:spPr>
            <a:xfrm>
              <a:off x="938975" y="924525"/>
              <a:ext cx="15075" cy="4355700"/>
            </a:xfrm>
            <a:custGeom>
              <a:avLst/>
              <a:gdLst/>
              <a:ahLst/>
              <a:cxnLst/>
              <a:rect l="l" t="t" r="r" b="b"/>
              <a:pathLst>
                <a:path w="603" h="174228" extrusionOk="0">
                  <a:moveTo>
                    <a:pt x="302" y="0"/>
                  </a:moveTo>
                  <a:lnTo>
                    <a:pt x="155" y="21779"/>
                  </a:lnTo>
                  <a:lnTo>
                    <a:pt x="102" y="43558"/>
                  </a:lnTo>
                  <a:lnTo>
                    <a:pt x="0" y="87114"/>
                  </a:lnTo>
                  <a:lnTo>
                    <a:pt x="101" y="130671"/>
                  </a:lnTo>
                  <a:lnTo>
                    <a:pt x="154" y="152450"/>
                  </a:lnTo>
                  <a:lnTo>
                    <a:pt x="302" y="174227"/>
                  </a:lnTo>
                  <a:lnTo>
                    <a:pt x="450" y="152450"/>
                  </a:lnTo>
                  <a:lnTo>
                    <a:pt x="502" y="130671"/>
                  </a:lnTo>
                  <a:lnTo>
                    <a:pt x="603" y="87114"/>
                  </a:lnTo>
                  <a:lnTo>
                    <a:pt x="502" y="43558"/>
                  </a:lnTo>
                  <a:lnTo>
                    <a:pt x="448" y="2177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6" name="Google Shape;8226;p34"/>
          <p:cNvSpPr/>
          <p:nvPr/>
        </p:nvSpPr>
        <p:spPr>
          <a:xfrm>
            <a:off x="7481750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7533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5" name="Google Shape;8765;p38"/>
          <p:cNvSpPr/>
          <p:nvPr/>
        </p:nvSpPr>
        <p:spPr>
          <a:xfrm>
            <a:off x="0" y="4377019"/>
            <a:ext cx="2729753" cy="5162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7AE915-7BC4-47E0-B334-66935625F153}"/>
              </a:ext>
            </a:extLst>
          </p:cNvPr>
          <p:cNvSpPr txBox="1"/>
          <p:nvPr/>
        </p:nvSpPr>
        <p:spPr>
          <a:xfrm>
            <a:off x="0" y="4438740"/>
            <a:ext cx="31229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Test case web admin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95F0FF4-8194-7DC5-B8B7-04B03B454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756771"/>
              </p:ext>
            </p:extLst>
          </p:nvPr>
        </p:nvGraphicFramePr>
        <p:xfrm>
          <a:off x="642095" y="114300"/>
          <a:ext cx="7859808" cy="2904565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628652">
                  <a:extLst>
                    <a:ext uri="{9D8B030D-6E8A-4147-A177-3AD203B41FA5}">
                      <a16:colId xmlns:a16="http://schemas.microsoft.com/office/drawing/2014/main" val="4277529464"/>
                    </a:ext>
                  </a:extLst>
                </a:gridCol>
                <a:gridCol w="1134740">
                  <a:extLst>
                    <a:ext uri="{9D8B030D-6E8A-4147-A177-3AD203B41FA5}">
                      <a16:colId xmlns:a16="http://schemas.microsoft.com/office/drawing/2014/main" val="3202840284"/>
                    </a:ext>
                  </a:extLst>
                </a:gridCol>
                <a:gridCol w="1908925">
                  <a:extLst>
                    <a:ext uri="{9D8B030D-6E8A-4147-A177-3AD203B41FA5}">
                      <a16:colId xmlns:a16="http://schemas.microsoft.com/office/drawing/2014/main" val="3843777161"/>
                    </a:ext>
                  </a:extLst>
                </a:gridCol>
                <a:gridCol w="1581247">
                  <a:extLst>
                    <a:ext uri="{9D8B030D-6E8A-4147-A177-3AD203B41FA5}">
                      <a16:colId xmlns:a16="http://schemas.microsoft.com/office/drawing/2014/main" val="3561988124"/>
                    </a:ext>
                  </a:extLst>
                </a:gridCol>
                <a:gridCol w="1493745">
                  <a:extLst>
                    <a:ext uri="{9D8B030D-6E8A-4147-A177-3AD203B41FA5}">
                      <a16:colId xmlns:a16="http://schemas.microsoft.com/office/drawing/2014/main" val="257767439"/>
                    </a:ext>
                  </a:extLst>
                </a:gridCol>
                <a:gridCol w="1112499">
                  <a:extLst>
                    <a:ext uri="{9D8B030D-6E8A-4147-A177-3AD203B41FA5}">
                      <a16:colId xmlns:a16="http://schemas.microsoft.com/office/drawing/2014/main" val="3213945495"/>
                    </a:ext>
                  </a:extLst>
                </a:gridCol>
              </a:tblGrid>
              <a:tr h="40608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ID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CHỨC NĂNG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DỮ LIỆU ĐẦU VÀO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KẾT QUẢ MONG ĐỢI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KẾT QUẢ THỰC TẾ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TÌNH TRẠNG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40032569"/>
                  </a:ext>
                </a:extLst>
              </a:tr>
              <a:tr h="19157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</a:t>
                      </a:r>
                      <a:endParaRPr lang="en-US" sz="90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dirty="0" err="1">
                          <a:effectLst/>
                        </a:rPr>
                        <a:t>Quản</a:t>
                      </a:r>
                      <a:r>
                        <a:rPr lang="en-US" sz="900" b="1" i="0" dirty="0">
                          <a:effectLst/>
                        </a:rPr>
                        <a:t> </a:t>
                      </a:r>
                      <a:r>
                        <a:rPr lang="en-US" sz="900" b="1" i="0" dirty="0" err="1">
                          <a:effectLst/>
                        </a:rPr>
                        <a:t>lý</a:t>
                      </a:r>
                      <a:r>
                        <a:rPr lang="en-US" sz="900" b="1" i="0" dirty="0">
                          <a:effectLst/>
                        </a:rPr>
                        <a:t> Login</a:t>
                      </a:r>
                      <a:endParaRPr lang="en-US" sz="900" b="1" i="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742731155"/>
                  </a:ext>
                </a:extLst>
              </a:tr>
              <a:tr h="83512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WA1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Đăng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nhập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Tài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khoản</a:t>
                      </a:r>
                      <a:r>
                        <a:rPr lang="en-US" sz="900" dirty="0">
                          <a:effectLst/>
                        </a:rPr>
                        <a:t>: “abc@gmail.com”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Mật</a:t>
                      </a:r>
                      <a:r>
                        <a:rPr lang="en-US" sz="900" dirty="0">
                          <a:effectLst/>
                        </a:rPr>
                        <a:t> khẩu:”123”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Đăng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nhập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trang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chủ</a:t>
                      </a:r>
                      <a:r>
                        <a:rPr lang="en-US" sz="900" dirty="0">
                          <a:effectLst/>
                        </a:rPr>
                        <a:t> Web Admin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đăng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nhập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được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trang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chủ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1238467"/>
                  </a:ext>
                </a:extLst>
              </a:tr>
              <a:tr h="19157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2</a:t>
                      </a:r>
                      <a:endParaRPr lang="en-US" sz="90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err="1">
                          <a:effectLst/>
                        </a:rPr>
                        <a:t>Quản</a:t>
                      </a:r>
                      <a:r>
                        <a:rPr lang="en-US" sz="900" b="1" dirty="0">
                          <a:effectLst/>
                        </a:rPr>
                        <a:t> </a:t>
                      </a:r>
                      <a:r>
                        <a:rPr lang="en-US" sz="900" b="1" dirty="0" err="1">
                          <a:effectLst/>
                        </a:rPr>
                        <a:t>lý</a:t>
                      </a:r>
                      <a:r>
                        <a:rPr lang="en-US" sz="900" b="1" dirty="0">
                          <a:effectLst/>
                        </a:rPr>
                        <a:t> Trang </a:t>
                      </a:r>
                      <a:r>
                        <a:rPr lang="en-US" sz="900" b="1" dirty="0" err="1">
                          <a:effectLst/>
                        </a:rPr>
                        <a:t>chủ</a:t>
                      </a:r>
                      <a:endParaRPr lang="en-US" sz="900" b="1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47493152"/>
                  </a:ext>
                </a:extLst>
              </a:tr>
              <a:tr h="12802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WA2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Hiển thị danh sách sản phẩm và sidebar</a:t>
                      </a:r>
                      <a:endParaRPr lang="en-US" sz="90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 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</a:t>
                      </a:r>
                      <a:r>
                        <a:rPr lang="en-US" sz="900" dirty="0">
                          <a:effectLst/>
                        </a:rPr>
                        <a:t> sidebar </a:t>
                      </a:r>
                      <a:r>
                        <a:rPr lang="en-US" sz="900" dirty="0" err="1">
                          <a:effectLst/>
                        </a:rPr>
                        <a:t>lên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màn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hình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Danh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</a:t>
                      </a:r>
                      <a:r>
                        <a:rPr lang="en-US" sz="900" dirty="0">
                          <a:effectLst/>
                        </a:rPr>
                        <a:t> sidebar </a:t>
                      </a: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được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trang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chủ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Open Sans SemiBold" panose="020B0706030804020204" pitchFamily="34" charset="0"/>
                        <a:ea typeface="Open Sans SemiBold" panose="020B0706030804020204" pitchFamily="34" charset="0"/>
                        <a:cs typeface="Open Sans SemiBold" panose="020B0706030804020204" pitchFamily="34" charset="0"/>
                      </a:endParaRPr>
                    </a:p>
                  </a:txBody>
                  <a:tcPr marL="32900" marR="3290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0389467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5" name="Google Shape;8765;p38"/>
          <p:cNvSpPr/>
          <p:nvPr/>
        </p:nvSpPr>
        <p:spPr>
          <a:xfrm>
            <a:off x="0" y="4377019"/>
            <a:ext cx="2729753" cy="5162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7AE915-7BC4-47E0-B334-66935625F153}"/>
              </a:ext>
            </a:extLst>
          </p:cNvPr>
          <p:cNvSpPr txBox="1"/>
          <p:nvPr/>
        </p:nvSpPr>
        <p:spPr>
          <a:xfrm>
            <a:off x="0" y="4438740"/>
            <a:ext cx="31229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Test case web admin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BB156FA-08E4-0B09-4DA7-6DC95371BA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091423"/>
              </p:ext>
            </p:extLst>
          </p:nvPr>
        </p:nvGraphicFramePr>
        <p:xfrm>
          <a:off x="484096" y="161370"/>
          <a:ext cx="8175808" cy="4161187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705969">
                  <a:extLst>
                    <a:ext uri="{9D8B030D-6E8A-4147-A177-3AD203B41FA5}">
                      <a16:colId xmlns:a16="http://schemas.microsoft.com/office/drawing/2014/main" val="1055307409"/>
                    </a:ext>
                  </a:extLst>
                </a:gridCol>
                <a:gridCol w="1277470">
                  <a:extLst>
                    <a:ext uri="{9D8B030D-6E8A-4147-A177-3AD203B41FA5}">
                      <a16:colId xmlns:a16="http://schemas.microsoft.com/office/drawing/2014/main" val="3223219903"/>
                    </a:ext>
                  </a:extLst>
                </a:gridCol>
                <a:gridCol w="1808630">
                  <a:extLst>
                    <a:ext uri="{9D8B030D-6E8A-4147-A177-3AD203B41FA5}">
                      <a16:colId xmlns:a16="http://schemas.microsoft.com/office/drawing/2014/main" val="2613162612"/>
                    </a:ext>
                  </a:extLst>
                </a:gridCol>
                <a:gridCol w="1672709">
                  <a:extLst>
                    <a:ext uri="{9D8B030D-6E8A-4147-A177-3AD203B41FA5}">
                      <a16:colId xmlns:a16="http://schemas.microsoft.com/office/drawing/2014/main" val="821068288"/>
                    </a:ext>
                  </a:extLst>
                </a:gridCol>
                <a:gridCol w="1553802">
                  <a:extLst>
                    <a:ext uri="{9D8B030D-6E8A-4147-A177-3AD203B41FA5}">
                      <a16:colId xmlns:a16="http://schemas.microsoft.com/office/drawing/2014/main" val="3159069531"/>
                    </a:ext>
                  </a:extLst>
                </a:gridCol>
                <a:gridCol w="1157228">
                  <a:extLst>
                    <a:ext uri="{9D8B030D-6E8A-4147-A177-3AD203B41FA5}">
                      <a16:colId xmlns:a16="http://schemas.microsoft.com/office/drawing/2014/main" val="2796276569"/>
                    </a:ext>
                  </a:extLst>
                </a:gridCol>
              </a:tblGrid>
              <a:tr h="1852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  <a:ea typeface="SimSun" panose="02010600030101010101" pitchFamily="2" charset="-122"/>
                          <a:cs typeface="Palatino Linotype" panose="02040502050505030304" pitchFamily="18" charset="0"/>
                        </a:rPr>
                        <a:t>3</a:t>
                      </a: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Quản lý Sản phẩm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460907"/>
                  </a:ext>
                </a:extLst>
              </a:tr>
              <a:tr h="109288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WA3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màn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hình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 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màn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hình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Đã hiển thị thành công danh sách sản phẩm lên màn hình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5297844"/>
                  </a:ext>
                </a:extLst>
              </a:tr>
              <a:tr h="10859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WA4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Thêm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mới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Tên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: “</a:t>
                      </a:r>
                      <a:r>
                        <a:rPr lang="en-US" sz="900" dirty="0" err="1">
                          <a:effectLst/>
                        </a:rPr>
                        <a:t>Iphone</a:t>
                      </a:r>
                      <a:r>
                        <a:rPr lang="en-US" sz="900" dirty="0">
                          <a:effectLst/>
                        </a:rPr>
                        <a:t> 13 Pro Max 125GB (Black)”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Loại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: “</a:t>
                      </a:r>
                      <a:r>
                        <a:rPr lang="en-US" sz="900" dirty="0" err="1">
                          <a:effectLst/>
                        </a:rPr>
                        <a:t>Iphone</a:t>
                      </a:r>
                      <a:r>
                        <a:rPr lang="en-US" sz="900" dirty="0">
                          <a:effectLst/>
                        </a:rPr>
                        <a:t>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Giá</a:t>
                      </a:r>
                      <a:r>
                        <a:rPr lang="en-US" sz="900" dirty="0">
                          <a:effectLst/>
                        </a:rPr>
                        <a:t>: “23000000”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Số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lượng</a:t>
                      </a:r>
                      <a:r>
                        <a:rPr lang="en-US" sz="900" dirty="0">
                          <a:effectLst/>
                        </a:rPr>
                        <a:t>: “16”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Thêm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trang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chủ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thêm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được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trang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chủ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5007278"/>
                  </a:ext>
                </a:extLst>
              </a:tr>
              <a:tr h="122050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WA5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Chỉnh sửa thông tin sản phẩm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Tên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: “</a:t>
                      </a:r>
                      <a:r>
                        <a:rPr lang="en-US" sz="900" dirty="0" err="1">
                          <a:effectLst/>
                        </a:rPr>
                        <a:t>Iphone</a:t>
                      </a:r>
                      <a:r>
                        <a:rPr lang="en-US" sz="900" dirty="0">
                          <a:effectLst/>
                        </a:rPr>
                        <a:t> 13 Pro Max 125GB (Black)”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Loại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: “</a:t>
                      </a:r>
                      <a:r>
                        <a:rPr lang="en-US" sz="900" dirty="0" err="1">
                          <a:effectLst/>
                        </a:rPr>
                        <a:t>Iphone</a:t>
                      </a:r>
                      <a:r>
                        <a:rPr lang="en-US" sz="900" dirty="0">
                          <a:effectLst/>
                        </a:rPr>
                        <a:t>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Giá</a:t>
                      </a:r>
                      <a:r>
                        <a:rPr lang="en-US" sz="900" dirty="0">
                          <a:effectLst/>
                        </a:rPr>
                        <a:t>: “24500000”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Số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lượng</a:t>
                      </a:r>
                      <a:r>
                        <a:rPr lang="en-US" sz="900" dirty="0">
                          <a:effectLst/>
                        </a:rPr>
                        <a:t>: “16”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Chỉnh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sửa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sửa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trang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chủ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chỉnh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sửa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được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trang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chủ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1365984"/>
                  </a:ext>
                </a:extLst>
              </a:tr>
              <a:tr h="5766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WA6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Xóa sản phẩm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Xóa thành công sản phẩm khỏi trang chủ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xóa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khỏi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trang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chủ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2549" marR="2254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958114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0375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7" name="Google Shape;7647;p31"/>
          <p:cNvSpPr/>
          <p:nvPr/>
        </p:nvSpPr>
        <p:spPr>
          <a:xfrm>
            <a:off x="588050" y="0"/>
            <a:ext cx="513600" cy="360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8" name="Google Shape;7648;p31"/>
          <p:cNvSpPr/>
          <p:nvPr/>
        </p:nvSpPr>
        <p:spPr>
          <a:xfrm>
            <a:off x="5017700" y="1530100"/>
            <a:ext cx="513600" cy="360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9" name="Google Shape;7649;p31"/>
          <p:cNvSpPr txBox="1">
            <a:spLocks noGrp="1"/>
          </p:cNvSpPr>
          <p:nvPr>
            <p:ph type="title" idx="7"/>
          </p:nvPr>
        </p:nvSpPr>
        <p:spPr>
          <a:xfrm>
            <a:off x="1406064" y="831339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  <a:latin typeface="Open Sans SemiBold" panose="020B0604020202020204" pitchFamily="34" charset="0"/>
                <a:ea typeface="Open Sans SemiBold" panose="020B0604020202020204" pitchFamily="34" charset="0"/>
                <a:cs typeface="Open Sans SemiBold" panose="020B0604020202020204" pitchFamily="34" charset="0"/>
              </a:rPr>
              <a:t>Thành viên</a:t>
            </a:r>
            <a:endParaRPr dirty="0">
              <a:latin typeface="Open Sans SemiBold" panose="020B0604020202020204" pitchFamily="34" charset="0"/>
              <a:ea typeface="Open Sans SemiBold" panose="020B0604020202020204" pitchFamily="34" charset="0"/>
              <a:cs typeface="Open Sans SemiBold" panose="020B0604020202020204" pitchFamily="34" charset="0"/>
            </a:endParaRPr>
          </a:p>
        </p:txBody>
      </p:sp>
      <p:sp>
        <p:nvSpPr>
          <p:cNvPr id="7651" name="Google Shape;7651;p31"/>
          <p:cNvSpPr txBox="1">
            <a:spLocks noGrp="1"/>
          </p:cNvSpPr>
          <p:nvPr>
            <p:ph type="title"/>
          </p:nvPr>
        </p:nvSpPr>
        <p:spPr>
          <a:xfrm>
            <a:off x="4614425" y="16203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7652" name="Google Shape;7652;p31"/>
          <p:cNvSpPr txBox="1">
            <a:spLocks noGrp="1"/>
          </p:cNvSpPr>
          <p:nvPr>
            <p:ph type="title" idx="2"/>
          </p:nvPr>
        </p:nvSpPr>
        <p:spPr>
          <a:xfrm>
            <a:off x="4614425" y="27240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05.</a:t>
            </a:r>
            <a:endParaRPr/>
          </a:p>
        </p:txBody>
      </p:sp>
      <p:sp>
        <p:nvSpPr>
          <p:cNvPr id="7653" name="Google Shape;7653;p31"/>
          <p:cNvSpPr txBox="1">
            <a:spLocks noGrp="1"/>
          </p:cNvSpPr>
          <p:nvPr>
            <p:ph type="title" idx="3"/>
          </p:nvPr>
        </p:nvSpPr>
        <p:spPr>
          <a:xfrm>
            <a:off x="4614425" y="382770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06.</a:t>
            </a:r>
            <a:endParaRPr/>
          </a:p>
        </p:txBody>
      </p:sp>
      <p:sp>
        <p:nvSpPr>
          <p:cNvPr id="7654" name="Google Shape;7654;p31"/>
          <p:cNvSpPr txBox="1">
            <a:spLocks noGrp="1"/>
          </p:cNvSpPr>
          <p:nvPr>
            <p:ph type="title" idx="4"/>
          </p:nvPr>
        </p:nvSpPr>
        <p:spPr>
          <a:xfrm>
            <a:off x="158725" y="85437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7655" name="Google Shape;7655;p31"/>
          <p:cNvSpPr txBox="1">
            <a:spLocks noGrp="1"/>
          </p:cNvSpPr>
          <p:nvPr>
            <p:ph type="title" idx="5"/>
          </p:nvPr>
        </p:nvSpPr>
        <p:spPr>
          <a:xfrm>
            <a:off x="158725" y="1958052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02.</a:t>
            </a:r>
            <a:endParaRPr dirty="0"/>
          </a:p>
        </p:txBody>
      </p:sp>
      <p:sp>
        <p:nvSpPr>
          <p:cNvPr id="7656" name="Google Shape;7656;p31"/>
          <p:cNvSpPr txBox="1">
            <a:spLocks noGrp="1"/>
          </p:cNvSpPr>
          <p:nvPr>
            <p:ph type="title" idx="6"/>
          </p:nvPr>
        </p:nvSpPr>
        <p:spPr>
          <a:xfrm>
            <a:off x="158725" y="3061727"/>
            <a:ext cx="1320300" cy="541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7657" name="Google Shape;7657;p31"/>
          <p:cNvSpPr txBox="1">
            <a:spLocks noGrp="1"/>
          </p:cNvSpPr>
          <p:nvPr>
            <p:ph type="title" idx="8"/>
          </p:nvPr>
        </p:nvSpPr>
        <p:spPr>
          <a:xfrm>
            <a:off x="1406064" y="1941333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Giới thiệu dự án</a:t>
            </a:r>
            <a:endParaRPr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659" name="Google Shape;7659;p31"/>
          <p:cNvSpPr txBox="1">
            <a:spLocks noGrp="1"/>
          </p:cNvSpPr>
          <p:nvPr>
            <p:ph type="title" idx="13"/>
          </p:nvPr>
        </p:nvSpPr>
        <p:spPr>
          <a:xfrm>
            <a:off x="1409278" y="3041739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Yêu cầu khách hàng</a:t>
            </a:r>
            <a:endParaRPr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661" name="Google Shape;7661;p31"/>
          <p:cNvSpPr txBox="1">
            <a:spLocks noGrp="1"/>
          </p:cNvSpPr>
          <p:nvPr>
            <p:ph type="title" idx="15"/>
          </p:nvPr>
        </p:nvSpPr>
        <p:spPr>
          <a:xfrm>
            <a:off x="5887634" y="1599848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Sơ đồ Usecase</a:t>
            </a:r>
            <a:endParaRPr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663" name="Google Shape;7663;p31"/>
          <p:cNvSpPr txBox="1">
            <a:spLocks noGrp="1"/>
          </p:cNvSpPr>
          <p:nvPr>
            <p:ph type="title" idx="17"/>
          </p:nvPr>
        </p:nvSpPr>
        <p:spPr>
          <a:xfrm>
            <a:off x="5887634" y="2675842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Sơ đồ ERD</a:t>
            </a:r>
            <a:endParaRPr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665" name="Google Shape;7665;p31"/>
          <p:cNvSpPr txBox="1">
            <a:spLocks noGrp="1"/>
          </p:cNvSpPr>
          <p:nvPr>
            <p:ph type="title" idx="19"/>
          </p:nvPr>
        </p:nvSpPr>
        <p:spPr>
          <a:xfrm>
            <a:off x="5887634" y="3813878"/>
            <a:ext cx="2752200" cy="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hlink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Kiểm thử</a:t>
            </a:r>
            <a:endParaRPr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pSp>
        <p:nvGrpSpPr>
          <p:cNvPr id="7667" name="Google Shape;7667;p31"/>
          <p:cNvGrpSpPr/>
          <p:nvPr/>
        </p:nvGrpSpPr>
        <p:grpSpPr>
          <a:xfrm rot="5400000">
            <a:off x="1439349" y="3578542"/>
            <a:ext cx="349968" cy="2052568"/>
            <a:chOff x="1037125" y="2236325"/>
            <a:chExt cx="149100" cy="874475"/>
          </a:xfrm>
        </p:grpSpPr>
        <p:sp>
          <p:nvSpPr>
            <p:cNvPr id="7668" name="Google Shape;7668;p31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31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31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1" name="Google Shape;7671;p31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2" name="Google Shape;7672;p31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31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31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31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6" name="Google Shape;7676;p31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7" name="Google Shape;7677;p31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31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31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0" name="Google Shape;7680;p31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1" name="Google Shape;7681;p31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31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3" name="Google Shape;7683;p31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4" name="Google Shape;7684;p31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31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31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7" name="Google Shape;7687;p31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8" name="Google Shape;7688;p31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31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0" name="Google Shape;7690;p31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1" name="Google Shape;7691;p31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31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3" name="Google Shape;7693;p31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4" name="Google Shape;7694;p31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31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31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31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8" name="Google Shape;7698;p31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9" name="Google Shape;7699;p31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0" name="Google Shape;7700;p31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31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31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3" name="Google Shape;7703;p31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6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7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6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6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6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6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6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6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6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6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6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6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6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6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6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6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6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6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7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6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6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6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6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6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6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6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76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76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76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6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6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76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76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76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7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7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47" grpId="0" animBg="1"/>
      <p:bldP spid="7648" grpId="0" animBg="1"/>
      <p:bldP spid="7649" grpId="0"/>
      <p:bldP spid="7651" grpId="0"/>
      <p:bldP spid="7652" grpId="0"/>
      <p:bldP spid="7653" grpId="0"/>
      <p:bldP spid="7654" grpId="0"/>
      <p:bldP spid="7655" grpId="0"/>
      <p:bldP spid="7656" grpId="0"/>
      <p:bldP spid="7657" grpId="0"/>
      <p:bldP spid="7659" grpId="0"/>
      <p:bldP spid="7661" grpId="0"/>
      <p:bldP spid="7663" grpId="0"/>
      <p:bldP spid="766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5" name="Google Shape;8765;p38"/>
          <p:cNvSpPr/>
          <p:nvPr/>
        </p:nvSpPr>
        <p:spPr>
          <a:xfrm>
            <a:off x="0" y="4377019"/>
            <a:ext cx="2729753" cy="5162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7AE915-7BC4-47E0-B334-66935625F153}"/>
              </a:ext>
            </a:extLst>
          </p:cNvPr>
          <p:cNvSpPr txBox="1"/>
          <p:nvPr/>
        </p:nvSpPr>
        <p:spPr>
          <a:xfrm>
            <a:off x="0" y="4438740"/>
            <a:ext cx="312292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Test case web admin</a:t>
            </a:r>
            <a:endParaRPr lang="en-US" sz="2000" dirty="0">
              <a:solidFill>
                <a:schemeClr val="accent1">
                  <a:lumMod val="75000"/>
                </a:schemeClr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3C0AA0-FAF6-EEFE-B102-73F818990A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1294330"/>
              </p:ext>
            </p:extLst>
          </p:nvPr>
        </p:nvGraphicFramePr>
        <p:xfrm>
          <a:off x="628649" y="285897"/>
          <a:ext cx="7886702" cy="2716126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598827">
                  <a:extLst>
                    <a:ext uri="{9D8B030D-6E8A-4147-A177-3AD203B41FA5}">
                      <a16:colId xmlns:a16="http://schemas.microsoft.com/office/drawing/2014/main" val="3365857858"/>
                    </a:ext>
                  </a:extLst>
                </a:gridCol>
                <a:gridCol w="1609853">
                  <a:extLst>
                    <a:ext uri="{9D8B030D-6E8A-4147-A177-3AD203B41FA5}">
                      <a16:colId xmlns:a16="http://schemas.microsoft.com/office/drawing/2014/main" val="1365501508"/>
                    </a:ext>
                  </a:extLst>
                </a:gridCol>
                <a:gridCol w="1476200">
                  <a:extLst>
                    <a:ext uri="{9D8B030D-6E8A-4147-A177-3AD203B41FA5}">
                      <a16:colId xmlns:a16="http://schemas.microsoft.com/office/drawing/2014/main" val="2162450432"/>
                    </a:ext>
                  </a:extLst>
                </a:gridCol>
                <a:gridCol w="1586658">
                  <a:extLst>
                    <a:ext uri="{9D8B030D-6E8A-4147-A177-3AD203B41FA5}">
                      <a16:colId xmlns:a16="http://schemas.microsoft.com/office/drawing/2014/main" val="1703712105"/>
                    </a:ext>
                  </a:extLst>
                </a:gridCol>
                <a:gridCol w="1616719">
                  <a:extLst>
                    <a:ext uri="{9D8B030D-6E8A-4147-A177-3AD203B41FA5}">
                      <a16:colId xmlns:a16="http://schemas.microsoft.com/office/drawing/2014/main" val="825729421"/>
                    </a:ext>
                  </a:extLst>
                </a:gridCol>
                <a:gridCol w="998445">
                  <a:extLst>
                    <a:ext uri="{9D8B030D-6E8A-4147-A177-3AD203B41FA5}">
                      <a16:colId xmlns:a16="http://schemas.microsoft.com/office/drawing/2014/main" val="1008189612"/>
                    </a:ext>
                  </a:extLst>
                </a:gridCol>
              </a:tblGrid>
              <a:tr h="2243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  <a:ea typeface="SimSun" panose="02010600030101010101" pitchFamily="2" charset="-122"/>
                          <a:cs typeface="Palatino Linotype" panose="02040502050505030304" pitchFamily="18" charset="0"/>
                        </a:rPr>
                        <a:t>4</a:t>
                      </a: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Quản lý Loại sản phẩm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6739636"/>
                  </a:ext>
                </a:extLst>
              </a:tr>
              <a:tr h="10748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WA7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Thêm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loại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mới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Tên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loại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: “</a:t>
                      </a:r>
                      <a:r>
                        <a:rPr lang="en-US" sz="900" dirty="0" err="1">
                          <a:effectLst/>
                        </a:rPr>
                        <a:t>Ipad</a:t>
                      </a:r>
                      <a:r>
                        <a:rPr lang="en-US" sz="900" dirty="0">
                          <a:effectLst/>
                        </a:rPr>
                        <a:t>”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Thêm thành công loại sản phẩm và hiển thị lên database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Đã thêm thành công loại sản phẩm và hiển thị lên database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66773855"/>
                  </a:ext>
                </a:extLst>
              </a:tr>
              <a:tr h="34199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  <a:ea typeface="SimSun" panose="02010600030101010101" pitchFamily="2" charset="-122"/>
                          <a:cs typeface="Palatino Linotype" panose="02040502050505030304" pitchFamily="18" charset="0"/>
                        </a:rPr>
                        <a:t>5</a:t>
                      </a: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err="1">
                          <a:effectLst/>
                        </a:rPr>
                        <a:t>Quản</a:t>
                      </a:r>
                      <a:r>
                        <a:rPr lang="en-US" sz="900" b="1" dirty="0">
                          <a:effectLst/>
                        </a:rPr>
                        <a:t> </a:t>
                      </a:r>
                      <a:r>
                        <a:rPr lang="en-US" sz="900" b="1" dirty="0" err="1">
                          <a:effectLst/>
                        </a:rPr>
                        <a:t>lý</a:t>
                      </a:r>
                      <a:r>
                        <a:rPr lang="en-US" sz="900" b="1" dirty="0">
                          <a:effectLst/>
                        </a:rPr>
                        <a:t> </a:t>
                      </a:r>
                      <a:r>
                        <a:rPr lang="en-US" sz="900" b="1" dirty="0" err="1">
                          <a:effectLst/>
                        </a:rPr>
                        <a:t>Đơn</a:t>
                      </a:r>
                      <a:r>
                        <a:rPr lang="en-US" sz="900" b="1" dirty="0">
                          <a:effectLst/>
                        </a:rPr>
                        <a:t> </a:t>
                      </a:r>
                      <a:r>
                        <a:rPr lang="en-US" sz="900" b="1" dirty="0" err="1">
                          <a:effectLst/>
                        </a:rPr>
                        <a:t>hàng</a:t>
                      </a:r>
                      <a:endParaRPr lang="en-US" sz="900" b="1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b="1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948389"/>
                  </a:ext>
                </a:extLst>
              </a:tr>
              <a:tr h="10748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WA8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đơn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 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đơn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màn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hình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danh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đơn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lên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màn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hình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33799" marR="33799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64802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01995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5" name="Google Shape;8765;p38"/>
          <p:cNvSpPr/>
          <p:nvPr/>
        </p:nvSpPr>
        <p:spPr>
          <a:xfrm>
            <a:off x="0" y="4377019"/>
            <a:ext cx="2857500" cy="5162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7AE915-7BC4-47E0-B334-66935625F153}"/>
              </a:ext>
            </a:extLst>
          </p:cNvPr>
          <p:cNvSpPr txBox="1"/>
          <p:nvPr/>
        </p:nvSpPr>
        <p:spPr>
          <a:xfrm>
            <a:off x="0" y="4438740"/>
            <a:ext cx="31229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Test case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app customer</a:t>
            </a:r>
            <a:endParaRPr lang="en-US" sz="1800" dirty="0">
              <a:solidFill>
                <a:schemeClr val="accent1">
                  <a:lumMod val="75000"/>
                </a:schemeClr>
              </a:solidFill>
              <a:effectLst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endParaRPr lang="en-US" sz="2000" dirty="0">
              <a:solidFill>
                <a:schemeClr val="accent1">
                  <a:lumMod val="75000"/>
                </a:schemeClr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BA34DCCA-395E-F059-F739-F286EF76DB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7884870"/>
              </p:ext>
            </p:extLst>
          </p:nvPr>
        </p:nvGraphicFramePr>
        <p:xfrm>
          <a:off x="437029" y="201703"/>
          <a:ext cx="8269941" cy="4095771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625289">
                  <a:extLst>
                    <a:ext uri="{9D8B030D-6E8A-4147-A177-3AD203B41FA5}">
                      <a16:colId xmlns:a16="http://schemas.microsoft.com/office/drawing/2014/main" val="1058164043"/>
                    </a:ext>
                  </a:extLst>
                </a:gridCol>
                <a:gridCol w="1593767">
                  <a:extLst>
                    <a:ext uri="{9D8B030D-6E8A-4147-A177-3AD203B41FA5}">
                      <a16:colId xmlns:a16="http://schemas.microsoft.com/office/drawing/2014/main" val="949682518"/>
                    </a:ext>
                  </a:extLst>
                </a:gridCol>
                <a:gridCol w="1543731">
                  <a:extLst>
                    <a:ext uri="{9D8B030D-6E8A-4147-A177-3AD203B41FA5}">
                      <a16:colId xmlns:a16="http://schemas.microsoft.com/office/drawing/2014/main" val="2809844435"/>
                    </a:ext>
                  </a:extLst>
                </a:gridCol>
                <a:gridCol w="1737060">
                  <a:extLst>
                    <a:ext uri="{9D8B030D-6E8A-4147-A177-3AD203B41FA5}">
                      <a16:colId xmlns:a16="http://schemas.microsoft.com/office/drawing/2014/main" val="3520148296"/>
                    </a:ext>
                  </a:extLst>
                </a:gridCol>
                <a:gridCol w="1855695">
                  <a:extLst>
                    <a:ext uri="{9D8B030D-6E8A-4147-A177-3AD203B41FA5}">
                      <a16:colId xmlns:a16="http://schemas.microsoft.com/office/drawing/2014/main" val="3077182531"/>
                    </a:ext>
                  </a:extLst>
                </a:gridCol>
                <a:gridCol w="914399">
                  <a:extLst>
                    <a:ext uri="{9D8B030D-6E8A-4147-A177-3AD203B41FA5}">
                      <a16:colId xmlns:a16="http://schemas.microsoft.com/office/drawing/2014/main" val="1829312325"/>
                    </a:ext>
                  </a:extLst>
                </a:gridCol>
              </a:tblGrid>
              <a:tr h="33628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ID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CHỨC NĂNG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DỮ LIỆU ĐẦU VÀO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KẾT QUẢ MONG ĐỢI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KẾT QUẢ THỰC TẾ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TÌNH TRẠNG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615057"/>
                  </a:ext>
                </a:extLst>
              </a:tr>
              <a:tr h="10380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1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err="1">
                          <a:effectLst/>
                        </a:rPr>
                        <a:t>Quản</a:t>
                      </a:r>
                      <a:r>
                        <a:rPr lang="en-US" sz="900" b="1" dirty="0">
                          <a:effectLst/>
                        </a:rPr>
                        <a:t> </a:t>
                      </a:r>
                      <a:r>
                        <a:rPr lang="en-US" sz="900" b="1" dirty="0" err="1">
                          <a:effectLst/>
                        </a:rPr>
                        <a:t>lý</a:t>
                      </a:r>
                      <a:r>
                        <a:rPr lang="en-US" sz="900" b="1" dirty="0">
                          <a:effectLst/>
                        </a:rPr>
                        <a:t> Login Navigation</a:t>
                      </a:r>
                      <a:endParaRPr lang="en-US" sz="900" b="1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3602180"/>
                  </a:ext>
                </a:extLst>
              </a:tr>
              <a:tr h="5687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AC1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Chuyển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tới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màn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hình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đăng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ký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Click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button “Sign up”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err="1">
                          <a:effectLst/>
                        </a:rPr>
                        <a:t>Chuyển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tới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màn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hình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đăng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ký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endParaRPr lang="en-US" dirty="0"/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900">
                          <a:effectLst/>
                        </a:rPr>
                        <a:t>Đã chuyển tới màn hình đăng ký thành công</a:t>
                      </a:r>
                      <a:endParaRPr lang="en-US"/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046825"/>
                  </a:ext>
                </a:extLst>
              </a:tr>
              <a:tr h="66861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AC2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Chuyển tới màn hình đổi mật khẩu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Click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“Forgot password?”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err="1">
                          <a:effectLst/>
                        </a:rPr>
                        <a:t>Chuyển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tới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màn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hình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đổi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mật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khẩu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endParaRPr lang="en-US" dirty="0"/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900">
                          <a:effectLst/>
                        </a:rPr>
                        <a:t>Đã chuyển tới màn hình đổi mật khẩu thành công</a:t>
                      </a:r>
                      <a:endParaRPr lang="en-US" dirty="0"/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1574462"/>
                  </a:ext>
                </a:extLst>
              </a:tr>
              <a:tr h="9174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AC3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Đăng ký tài khoản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Email: “abc@gmail.com”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Mật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khẩu</a:t>
                      </a:r>
                      <a:r>
                        <a:rPr lang="en-US" sz="900" dirty="0">
                          <a:effectLst/>
                        </a:rPr>
                        <a:t>: “123456”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Nhập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lại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mật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khẩu</a:t>
                      </a:r>
                      <a:r>
                        <a:rPr lang="en-US" sz="900" dirty="0">
                          <a:effectLst/>
                        </a:rPr>
                        <a:t>: “123456”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Đăng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ký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tài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khoản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Đã đăng ký tài khoản thành công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2009886"/>
                  </a:ext>
                </a:extLst>
              </a:tr>
              <a:tr h="61981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AC4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Đăng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nhập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Email: “abc@gmail.com”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Mật khẩu: “123456”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Đăng nhập vào trang chủ App Customer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Đã đăng nhập được vào trang chủ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6072260"/>
                  </a:ext>
                </a:extLst>
              </a:tr>
              <a:tr h="80123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AC5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Reset mật khẩu 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Mật khẩu: “123456”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Mật khẩu mới: “123”</a:t>
                      </a:r>
                    </a:p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Nhập lại mật khẩu: “123”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Thay đổi mật khẩu thành công</a:t>
                      </a:r>
                      <a:endParaRPr lang="en-US" sz="90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thay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đổi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mật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khẩu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1373" marR="21373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54033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87690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5" name="Google Shape;8765;p38"/>
          <p:cNvSpPr/>
          <p:nvPr/>
        </p:nvSpPr>
        <p:spPr>
          <a:xfrm>
            <a:off x="0" y="4377019"/>
            <a:ext cx="2857500" cy="5162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7AE915-7BC4-47E0-B334-66935625F153}"/>
              </a:ext>
            </a:extLst>
          </p:cNvPr>
          <p:cNvSpPr txBox="1"/>
          <p:nvPr/>
        </p:nvSpPr>
        <p:spPr>
          <a:xfrm>
            <a:off x="0" y="4438740"/>
            <a:ext cx="31229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Test case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app customer</a:t>
            </a:r>
            <a:endParaRPr lang="en-US" sz="1800" dirty="0">
              <a:solidFill>
                <a:schemeClr val="accent1">
                  <a:lumMod val="75000"/>
                </a:schemeClr>
              </a:solidFill>
              <a:effectLst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endParaRPr lang="en-US" sz="2000" dirty="0">
              <a:solidFill>
                <a:schemeClr val="accent1">
                  <a:lumMod val="75000"/>
                </a:schemeClr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970DEC2-A1E5-18BF-96FE-B7E747739C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02179"/>
              </p:ext>
            </p:extLst>
          </p:nvPr>
        </p:nvGraphicFramePr>
        <p:xfrm>
          <a:off x="511437" y="204536"/>
          <a:ext cx="8121125" cy="4103500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611392">
                  <a:extLst>
                    <a:ext uri="{9D8B030D-6E8A-4147-A177-3AD203B41FA5}">
                      <a16:colId xmlns:a16="http://schemas.microsoft.com/office/drawing/2014/main" val="1549603377"/>
                    </a:ext>
                  </a:extLst>
                </a:gridCol>
                <a:gridCol w="1571732">
                  <a:extLst>
                    <a:ext uri="{9D8B030D-6E8A-4147-A177-3AD203B41FA5}">
                      <a16:colId xmlns:a16="http://schemas.microsoft.com/office/drawing/2014/main" val="2979051217"/>
                    </a:ext>
                  </a:extLst>
                </a:gridCol>
                <a:gridCol w="1379898">
                  <a:extLst>
                    <a:ext uri="{9D8B030D-6E8A-4147-A177-3AD203B41FA5}">
                      <a16:colId xmlns:a16="http://schemas.microsoft.com/office/drawing/2014/main" val="273887941"/>
                    </a:ext>
                  </a:extLst>
                </a:gridCol>
                <a:gridCol w="1822076">
                  <a:extLst>
                    <a:ext uri="{9D8B030D-6E8A-4147-A177-3AD203B41FA5}">
                      <a16:colId xmlns:a16="http://schemas.microsoft.com/office/drawing/2014/main" val="3792218694"/>
                    </a:ext>
                  </a:extLst>
                </a:gridCol>
                <a:gridCol w="1922930">
                  <a:extLst>
                    <a:ext uri="{9D8B030D-6E8A-4147-A177-3AD203B41FA5}">
                      <a16:colId xmlns:a16="http://schemas.microsoft.com/office/drawing/2014/main" val="521129082"/>
                    </a:ext>
                  </a:extLst>
                </a:gridCol>
                <a:gridCol w="813097">
                  <a:extLst>
                    <a:ext uri="{9D8B030D-6E8A-4147-A177-3AD203B41FA5}">
                      <a16:colId xmlns:a16="http://schemas.microsoft.com/office/drawing/2014/main" val="1461505106"/>
                    </a:ext>
                  </a:extLst>
                </a:gridCol>
              </a:tblGrid>
              <a:tr h="1283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2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  <a:latin typeface="+mn-lt"/>
                        </a:rPr>
                        <a:t>Quản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lý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Trang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chủ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và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Navigation Bar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441340"/>
                  </a:ext>
                </a:extLst>
              </a:tr>
              <a:tr h="4485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AC6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  <a:latin typeface="+mn-lt"/>
                        </a:rPr>
                        <a:t>Hiển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thị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danh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sách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sản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phẩm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 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Hiển thị danh sách sản phẩm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Đã hiển thị danh sách sản phẩm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PASS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6570663"/>
                  </a:ext>
                </a:extLst>
              </a:tr>
              <a:tr h="4485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AC7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  <a:latin typeface="+mn-lt"/>
                        </a:rPr>
                        <a:t>Hiển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thị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chi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tiết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sản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phẩm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Click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vào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một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sản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phẩm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Hiển thị chi tiết sản phẩm đó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Đã hiển thị chi tiết sản phẩm đó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PASS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44766753"/>
                  </a:ext>
                </a:extLst>
              </a:tr>
              <a:tr h="5161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AC8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Chuyển tới màn hình Search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Click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vào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icon Search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Chuyển tới màn hình Search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Đã chuyển tới màn hình Search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PASS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98244893"/>
                  </a:ext>
                </a:extLst>
              </a:tr>
              <a:tr h="5161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AC9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Chuyển tới màn hình Order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Click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vào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icon Order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Chuyển tới màn hình Order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Đã chuyển tới màn hình Order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PASS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7763492"/>
                  </a:ext>
                </a:extLst>
              </a:tr>
              <a:tr h="5161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AC10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Chuyển tới màn hình Profile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Click vào icon Profile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  <a:latin typeface="+mn-lt"/>
                        </a:rPr>
                        <a:t>Chuyển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tới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màn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hình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Profile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  <a:latin typeface="+mn-lt"/>
                        </a:rPr>
                        <a:t>Đã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chuyển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tới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màn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hình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Profile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PASS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21272430"/>
                  </a:ext>
                </a:extLst>
              </a:tr>
              <a:tr h="12837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3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err="1">
                          <a:effectLst/>
                          <a:latin typeface="+mn-lt"/>
                        </a:rPr>
                        <a:t>Quản</a:t>
                      </a:r>
                      <a:r>
                        <a:rPr lang="en-US" sz="900" b="1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b="1" dirty="0" err="1">
                          <a:effectLst/>
                          <a:latin typeface="+mn-lt"/>
                        </a:rPr>
                        <a:t>lý</a:t>
                      </a:r>
                      <a:r>
                        <a:rPr lang="en-US" sz="900" b="1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b="1" dirty="0" err="1">
                          <a:effectLst/>
                          <a:latin typeface="+mn-lt"/>
                        </a:rPr>
                        <a:t>màn</a:t>
                      </a:r>
                      <a:r>
                        <a:rPr lang="en-US" sz="900" b="1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b="1" dirty="0" err="1">
                          <a:effectLst/>
                          <a:latin typeface="+mn-lt"/>
                        </a:rPr>
                        <a:t>hình</a:t>
                      </a:r>
                      <a:r>
                        <a:rPr lang="en-US" sz="900" b="1" dirty="0">
                          <a:effectLst/>
                          <a:latin typeface="+mn-lt"/>
                        </a:rPr>
                        <a:t> chi </a:t>
                      </a:r>
                      <a:r>
                        <a:rPr lang="en-US" sz="900" b="1" dirty="0" err="1">
                          <a:effectLst/>
                          <a:latin typeface="+mn-lt"/>
                        </a:rPr>
                        <a:t>tiết</a:t>
                      </a:r>
                      <a:r>
                        <a:rPr lang="en-US" sz="900" b="1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b="1" dirty="0" err="1">
                          <a:effectLst/>
                          <a:latin typeface="+mn-lt"/>
                        </a:rPr>
                        <a:t>sản</a:t>
                      </a:r>
                      <a:r>
                        <a:rPr lang="en-US" sz="900" b="1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b="1" dirty="0" err="1">
                          <a:effectLst/>
                          <a:latin typeface="+mn-lt"/>
                        </a:rPr>
                        <a:t>phẩm</a:t>
                      </a:r>
                      <a:endParaRPr lang="en-US" sz="900" b="1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b="1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9723331"/>
                  </a:ext>
                </a:extLst>
              </a:tr>
              <a:tr h="51614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AC11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Hiển thị chi tiết sản phẩm theo id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 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  <a:latin typeface="+mn-lt"/>
                        </a:rPr>
                        <a:t>Hiển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thị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chi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tiết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sản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phẩm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theo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ID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err="1">
                          <a:effectLst/>
                          <a:latin typeface="+mn-lt"/>
                        </a:rPr>
                        <a:t>Đã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hiển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thị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chi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tiết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sản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phẩm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theo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ID</a:t>
                      </a:r>
                      <a:endParaRPr lang="en-US" dirty="0"/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PASS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04133459"/>
                  </a:ext>
                </a:extLst>
              </a:tr>
              <a:tr h="78131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+mn-lt"/>
                        </a:rPr>
                        <a:t>AC12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Order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thành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công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Click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vào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button “Order”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Order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thành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công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và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hiện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toast “Order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thành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công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”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900" dirty="0" err="1">
                          <a:effectLst/>
                          <a:latin typeface="+mn-lt"/>
                        </a:rPr>
                        <a:t>Đã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order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thành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công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và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hiện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toast “Order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thành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 </a:t>
                      </a:r>
                      <a:r>
                        <a:rPr lang="en-US" sz="900" dirty="0" err="1">
                          <a:effectLst/>
                          <a:latin typeface="+mn-lt"/>
                        </a:rPr>
                        <a:t>công</a:t>
                      </a:r>
                      <a:r>
                        <a:rPr lang="en-US" sz="900" dirty="0">
                          <a:effectLst/>
                          <a:latin typeface="+mn-lt"/>
                        </a:rPr>
                        <a:t>”</a:t>
                      </a:r>
                      <a:endParaRPr lang="en-US" dirty="0"/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</a:rPr>
                        <a:t>PASS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4266" marR="24266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294212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34436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5" name="Google Shape;8765;p38"/>
          <p:cNvSpPr/>
          <p:nvPr/>
        </p:nvSpPr>
        <p:spPr>
          <a:xfrm>
            <a:off x="0" y="4377019"/>
            <a:ext cx="2857500" cy="51629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7AE915-7BC4-47E0-B334-66935625F153}"/>
              </a:ext>
            </a:extLst>
          </p:cNvPr>
          <p:cNvSpPr txBox="1"/>
          <p:nvPr/>
        </p:nvSpPr>
        <p:spPr>
          <a:xfrm>
            <a:off x="0" y="4438740"/>
            <a:ext cx="312292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Test case 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app customer</a:t>
            </a:r>
            <a:endParaRPr lang="en-US" sz="1800" dirty="0">
              <a:solidFill>
                <a:schemeClr val="accent1">
                  <a:lumMod val="75000"/>
                </a:schemeClr>
              </a:solidFill>
              <a:effectLst/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  <a:p>
            <a:endParaRPr lang="en-US" sz="2000" dirty="0">
              <a:solidFill>
                <a:schemeClr val="accent1">
                  <a:lumMod val="75000"/>
                </a:schemeClr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E156FB4-6045-2383-6CEE-189C39F9B5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1879423"/>
              </p:ext>
            </p:extLst>
          </p:nvPr>
        </p:nvGraphicFramePr>
        <p:xfrm>
          <a:off x="477467" y="236740"/>
          <a:ext cx="8189065" cy="3961601"/>
        </p:xfrm>
        <a:graphic>
          <a:graphicData uri="http://schemas.openxmlformats.org/drawingml/2006/table">
            <a:tbl>
              <a:tblPr firstRow="1" firstCol="1" bandRow="1">
                <a:tableStyleId>{0E3FDE45-AF77-4B5C-9715-49D594BDF05E}</a:tableStyleId>
              </a:tblPr>
              <a:tblGrid>
                <a:gridCol w="631915">
                  <a:extLst>
                    <a:ext uri="{9D8B030D-6E8A-4147-A177-3AD203B41FA5}">
                      <a16:colId xmlns:a16="http://schemas.microsoft.com/office/drawing/2014/main" val="2752470543"/>
                    </a:ext>
                  </a:extLst>
                </a:gridCol>
                <a:gridCol w="1623963">
                  <a:extLst>
                    <a:ext uri="{9D8B030D-6E8A-4147-A177-3AD203B41FA5}">
                      <a16:colId xmlns:a16="http://schemas.microsoft.com/office/drawing/2014/main" val="2470117177"/>
                    </a:ext>
                  </a:extLst>
                </a:gridCol>
                <a:gridCol w="1588879">
                  <a:extLst>
                    <a:ext uri="{9D8B030D-6E8A-4147-A177-3AD203B41FA5}">
                      <a16:colId xmlns:a16="http://schemas.microsoft.com/office/drawing/2014/main" val="2902070757"/>
                    </a:ext>
                  </a:extLst>
                </a:gridCol>
                <a:gridCol w="1676327">
                  <a:extLst>
                    <a:ext uri="{9D8B030D-6E8A-4147-A177-3AD203B41FA5}">
                      <a16:colId xmlns:a16="http://schemas.microsoft.com/office/drawing/2014/main" val="4185342428"/>
                    </a:ext>
                  </a:extLst>
                </a:gridCol>
                <a:gridCol w="1767125">
                  <a:extLst>
                    <a:ext uri="{9D8B030D-6E8A-4147-A177-3AD203B41FA5}">
                      <a16:colId xmlns:a16="http://schemas.microsoft.com/office/drawing/2014/main" val="531782138"/>
                    </a:ext>
                  </a:extLst>
                </a:gridCol>
                <a:gridCol w="900856">
                  <a:extLst>
                    <a:ext uri="{9D8B030D-6E8A-4147-A177-3AD203B41FA5}">
                      <a16:colId xmlns:a16="http://schemas.microsoft.com/office/drawing/2014/main" val="3948229593"/>
                    </a:ext>
                  </a:extLst>
                </a:gridCol>
              </a:tblGrid>
              <a:tr h="1361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4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Quản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lý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màn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hình</a:t>
                      </a:r>
                      <a:r>
                        <a:rPr lang="en-US" sz="900" dirty="0">
                          <a:effectLst/>
                        </a:rPr>
                        <a:t> Search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1612408"/>
                  </a:ext>
                </a:extLst>
              </a:tr>
              <a:tr h="4129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AC13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sau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khi</a:t>
                      </a:r>
                      <a:r>
                        <a:rPr lang="en-US" sz="900" dirty="0">
                          <a:effectLst/>
                        </a:rPr>
                        <a:t> search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Input “Iphone” vào ô Search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Hiển thị sản phẩm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trước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khi</a:t>
                      </a:r>
                      <a:r>
                        <a:rPr lang="en-US" sz="900" dirty="0">
                          <a:effectLst/>
                        </a:rPr>
                        <a:t> input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  <a:ea typeface="SimSun" panose="02010600030101010101" pitchFamily="2" charset="-122"/>
                          <a:cs typeface="Palatino Linotype" panose="02040502050505030304" pitchFamily="18" charset="0"/>
                        </a:rPr>
                        <a:t>FAIL</a:t>
                      </a: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4878609"/>
                  </a:ext>
                </a:extLst>
              </a:tr>
              <a:tr h="5189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AC14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giống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với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thông</a:t>
                      </a:r>
                      <a:r>
                        <a:rPr lang="en-US" sz="900" dirty="0">
                          <a:effectLst/>
                        </a:rPr>
                        <a:t> tin Search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Input “</a:t>
                      </a:r>
                      <a:r>
                        <a:rPr lang="en-US" sz="900" dirty="0" err="1">
                          <a:effectLst/>
                        </a:rPr>
                        <a:t>Iphone</a:t>
                      </a:r>
                      <a:r>
                        <a:rPr lang="en-US" sz="900" dirty="0">
                          <a:effectLst/>
                        </a:rPr>
                        <a:t>”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ô Search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Hiển thị sản phẩm giống với thông tin Search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Không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được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sản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phẩm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giống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với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thông</a:t>
                      </a:r>
                      <a:r>
                        <a:rPr lang="en-US" sz="900" dirty="0">
                          <a:effectLst/>
                        </a:rPr>
                        <a:t> tin Search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+mn-lt"/>
                          <a:ea typeface="SimSun" panose="02010600030101010101" pitchFamily="2" charset="-122"/>
                          <a:cs typeface="Palatino Linotype" panose="02040502050505030304" pitchFamily="18" charset="0"/>
                        </a:rPr>
                        <a:t>FAIL</a:t>
                      </a: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0099932"/>
                  </a:ext>
                </a:extLst>
              </a:tr>
              <a:tr h="13047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4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err="1">
                          <a:effectLst/>
                        </a:rPr>
                        <a:t>Quản</a:t>
                      </a:r>
                      <a:r>
                        <a:rPr lang="en-US" sz="900" b="1" dirty="0">
                          <a:effectLst/>
                        </a:rPr>
                        <a:t> </a:t>
                      </a:r>
                      <a:r>
                        <a:rPr lang="en-US" sz="900" b="1" dirty="0" err="1">
                          <a:effectLst/>
                        </a:rPr>
                        <a:t>lý</a:t>
                      </a:r>
                      <a:r>
                        <a:rPr lang="en-US" sz="900" b="1" dirty="0">
                          <a:effectLst/>
                        </a:rPr>
                        <a:t> </a:t>
                      </a:r>
                      <a:r>
                        <a:rPr lang="en-US" sz="900" b="1" dirty="0" err="1">
                          <a:effectLst/>
                        </a:rPr>
                        <a:t>màn</a:t>
                      </a:r>
                      <a:r>
                        <a:rPr lang="en-US" sz="900" b="1" dirty="0">
                          <a:effectLst/>
                        </a:rPr>
                        <a:t> </a:t>
                      </a:r>
                      <a:r>
                        <a:rPr lang="en-US" sz="900" b="1" dirty="0" err="1">
                          <a:effectLst/>
                        </a:rPr>
                        <a:t>hình</a:t>
                      </a:r>
                      <a:r>
                        <a:rPr lang="en-US" sz="900" b="1" dirty="0">
                          <a:effectLst/>
                        </a:rPr>
                        <a:t> Order</a:t>
                      </a:r>
                      <a:endParaRPr lang="en-US" sz="900" b="1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436883"/>
                  </a:ext>
                </a:extLst>
              </a:tr>
              <a:tr h="4129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AC15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Hiển thị thông tin đơn hàng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thông</a:t>
                      </a:r>
                      <a:r>
                        <a:rPr lang="en-US" sz="900" dirty="0">
                          <a:effectLst/>
                        </a:rPr>
                        <a:t> tin </a:t>
                      </a:r>
                      <a:r>
                        <a:rPr lang="en-US" sz="900" dirty="0" err="1">
                          <a:effectLst/>
                        </a:rPr>
                        <a:t>đơn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thông</a:t>
                      </a:r>
                      <a:r>
                        <a:rPr lang="en-US" sz="900" dirty="0">
                          <a:effectLst/>
                        </a:rPr>
                        <a:t> tin </a:t>
                      </a:r>
                      <a:r>
                        <a:rPr lang="en-US" sz="900" dirty="0" err="1">
                          <a:effectLst/>
                        </a:rPr>
                        <a:t>đơn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0370820"/>
                  </a:ext>
                </a:extLst>
              </a:tr>
              <a:tr h="12479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5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5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 err="1">
                          <a:effectLst/>
                        </a:rPr>
                        <a:t>Quản</a:t>
                      </a:r>
                      <a:r>
                        <a:rPr lang="en-US" sz="900" b="1" dirty="0">
                          <a:effectLst/>
                        </a:rPr>
                        <a:t> </a:t>
                      </a:r>
                      <a:r>
                        <a:rPr lang="en-US" sz="900" b="1" dirty="0" err="1">
                          <a:effectLst/>
                        </a:rPr>
                        <a:t>lý</a:t>
                      </a:r>
                      <a:r>
                        <a:rPr lang="en-US" sz="900" b="1" dirty="0">
                          <a:effectLst/>
                        </a:rPr>
                        <a:t> </a:t>
                      </a:r>
                      <a:r>
                        <a:rPr lang="en-US" sz="900" b="1" dirty="0" err="1">
                          <a:effectLst/>
                        </a:rPr>
                        <a:t>màn</a:t>
                      </a:r>
                      <a:r>
                        <a:rPr lang="en-US" sz="900" b="1" dirty="0">
                          <a:effectLst/>
                        </a:rPr>
                        <a:t> </a:t>
                      </a:r>
                      <a:r>
                        <a:rPr lang="en-US" sz="900" b="1" dirty="0" err="1">
                          <a:effectLst/>
                        </a:rPr>
                        <a:t>hình</a:t>
                      </a:r>
                      <a:r>
                        <a:rPr lang="en-US" sz="900" b="1" dirty="0">
                          <a:effectLst/>
                        </a:rPr>
                        <a:t> Profile</a:t>
                      </a:r>
                      <a:endParaRPr lang="en-US" sz="900" b="1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14324788"/>
                  </a:ext>
                </a:extLst>
              </a:tr>
              <a:tr h="4129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AC16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Hiển thị thông tin khách hàng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 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thông</a:t>
                      </a:r>
                      <a:r>
                        <a:rPr lang="en-US" sz="900" dirty="0">
                          <a:effectLst/>
                        </a:rPr>
                        <a:t> tin </a:t>
                      </a:r>
                      <a:r>
                        <a:rPr lang="en-US" sz="900" dirty="0" err="1">
                          <a:effectLst/>
                        </a:rPr>
                        <a:t>khách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hiển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thị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thông</a:t>
                      </a:r>
                      <a:r>
                        <a:rPr lang="en-US" sz="900" dirty="0">
                          <a:effectLst/>
                        </a:rPr>
                        <a:t> tin </a:t>
                      </a:r>
                      <a:r>
                        <a:rPr lang="en-US" sz="900" dirty="0" err="1">
                          <a:effectLst/>
                        </a:rPr>
                        <a:t>khách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51737527"/>
                  </a:ext>
                </a:extLst>
              </a:tr>
              <a:tr h="518986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AC15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Chuyển</a:t>
                      </a:r>
                      <a:r>
                        <a:rPr lang="en-US" sz="900" dirty="0">
                          <a:effectLst/>
                        </a:rPr>
                        <a:t> sang </a:t>
                      </a:r>
                      <a:r>
                        <a:rPr lang="en-US" sz="900" dirty="0" err="1">
                          <a:effectLst/>
                        </a:rPr>
                        <a:t>màn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hình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sửa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thông</a:t>
                      </a:r>
                      <a:r>
                        <a:rPr lang="en-US" sz="900" dirty="0">
                          <a:effectLst/>
                        </a:rPr>
                        <a:t> tin </a:t>
                      </a:r>
                      <a:r>
                        <a:rPr lang="en-US" sz="900" dirty="0" err="1">
                          <a:effectLst/>
                        </a:rPr>
                        <a:t>khác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hàng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Click vào button “&gt;”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Chuyển vào trang Edit Profile thành công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chuyển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trang</a:t>
                      </a:r>
                      <a:r>
                        <a:rPr lang="en-US" sz="900" dirty="0">
                          <a:effectLst/>
                        </a:rPr>
                        <a:t> Edit Profile </a:t>
                      </a:r>
                      <a:r>
                        <a:rPr lang="en-US" sz="900" dirty="0" err="1">
                          <a:effectLst/>
                        </a:rPr>
                        <a:t>thành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công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1738516"/>
                  </a:ext>
                </a:extLst>
              </a:tr>
              <a:tr h="7311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AC16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Sửa thông tin khác hàng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Click vào button “&gt;” và sửa thông tin, click Edit button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Chuyển vào trang Edit Profile thành công và sửa thông tin thành công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Đã chuyển vào trang Edit Profile thành công và sửa thông tin thành công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2675012"/>
                  </a:ext>
                </a:extLst>
              </a:tr>
              <a:tr h="41292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AC17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Logout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Click </a:t>
                      </a:r>
                      <a:r>
                        <a:rPr lang="en-US" sz="900" dirty="0" err="1">
                          <a:effectLst/>
                        </a:rPr>
                        <a:t>vào</a:t>
                      </a:r>
                      <a:r>
                        <a:rPr lang="en-US" sz="900" dirty="0">
                          <a:effectLst/>
                        </a:rPr>
                        <a:t> button “Logout”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</a:rPr>
                        <a:t>Đăng xuất và trở về màn hình đăng nhập</a:t>
                      </a:r>
                      <a:endParaRPr lang="en-US" sz="90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 err="1">
                          <a:effectLst/>
                        </a:rPr>
                        <a:t>Đã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đăng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xuất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và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trở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về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màn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hình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đăng</a:t>
                      </a:r>
                      <a:r>
                        <a:rPr lang="en-US" sz="900" dirty="0">
                          <a:effectLst/>
                        </a:rPr>
                        <a:t> </a:t>
                      </a:r>
                      <a:r>
                        <a:rPr lang="en-US" sz="900" dirty="0" err="1">
                          <a:effectLst/>
                        </a:rPr>
                        <a:t>nhập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</a:rPr>
                        <a:t>PASS</a:t>
                      </a:r>
                      <a:endParaRPr lang="en-US" sz="900" dirty="0">
                        <a:effectLst/>
                        <a:latin typeface="+mn-lt"/>
                        <a:ea typeface="SimSun" panose="02010600030101010101" pitchFamily="2" charset="-122"/>
                        <a:cs typeface="Palatino Linotype" panose="02040502050505030304" pitchFamily="18" charset="0"/>
                      </a:endParaRPr>
                    </a:p>
                  </a:txBody>
                  <a:tcPr marL="20368" marR="203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04664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11620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3276EE7-BED7-8450-2180-FABEA5CF0E71}"/>
              </a:ext>
            </a:extLst>
          </p:cNvPr>
          <p:cNvSpPr/>
          <p:nvPr/>
        </p:nvSpPr>
        <p:spPr>
          <a:xfrm>
            <a:off x="3341438" y="450477"/>
            <a:ext cx="2460812" cy="4370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08" name="Google Shape;8308;p36"/>
          <p:cNvSpPr txBox="1">
            <a:spLocks noGrp="1"/>
          </p:cNvSpPr>
          <p:nvPr>
            <p:ph type="title"/>
          </p:nvPr>
        </p:nvSpPr>
        <p:spPr>
          <a:xfrm>
            <a:off x="3028639" y="1225266"/>
            <a:ext cx="3086410" cy="31114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69875" algn="l"/>
              </a:tabLst>
            </a:pP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Đối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với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Web Admin:</a:t>
            </a:r>
            <a:r>
              <a:rPr lang="en-US" sz="1800" b="1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	</a:t>
            </a:r>
            <a:br>
              <a:rPr lang="en-US" sz="1800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</a:br>
            <a:r>
              <a:rPr lang="en-US" sz="1800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Passed: </a:t>
            </a:r>
            <a: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8</a:t>
            </a:r>
            <a:br>
              <a:rPr lang="en-US" sz="1800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</a:br>
            <a:r>
              <a:rPr lang="en-US" sz="1800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Failed: 0</a:t>
            </a:r>
            <a:br>
              <a:rPr lang="en-US" sz="1800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</a:b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Đối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1800" b="1" dirty="0" err="1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với</a:t>
            </a:r>
            <a:r>
              <a:rPr lang="en-US" sz="1800" b="1" dirty="0">
                <a:solidFill>
                  <a:schemeClr val="accent1">
                    <a:lumMod val="75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App Customer:</a:t>
            </a:r>
            <a:br>
              <a:rPr lang="en-US" sz="1800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</a:br>
            <a:r>
              <a:rPr lang="en-US" sz="1800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Passed: 15</a:t>
            </a:r>
            <a:br>
              <a:rPr lang="en-US" sz="1800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</a:br>
            <a:r>
              <a:rPr lang="en-US" sz="1800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Failed: 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8BAC28-88F8-C033-536E-0B1B5EA96BB1}"/>
              </a:ext>
            </a:extLst>
          </p:cNvPr>
          <p:cNvSpPr txBox="1"/>
          <p:nvPr/>
        </p:nvSpPr>
        <p:spPr>
          <a:xfrm>
            <a:off x="3388814" y="468936"/>
            <a:ext cx="23663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 err="1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Kết</a:t>
            </a:r>
            <a:r>
              <a:rPr lang="en-US" sz="2000" b="1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2000" b="1" dirty="0" err="1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quả</a:t>
            </a:r>
            <a:r>
              <a:rPr lang="en-US" sz="2000" b="1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2000" b="1" dirty="0" err="1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kiểm</a:t>
            </a:r>
            <a:r>
              <a:rPr lang="en-US" sz="2000" b="1" dirty="0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2000" b="1" dirty="0" err="1"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thử</a:t>
            </a:r>
            <a:endParaRPr lang="en-US" sz="20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5110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4" name="Google Shape;7634;p29"/>
          <p:cNvSpPr txBox="1">
            <a:spLocks noGrp="1"/>
          </p:cNvSpPr>
          <p:nvPr>
            <p:ph type="ctrTitle"/>
          </p:nvPr>
        </p:nvSpPr>
        <p:spPr>
          <a:xfrm>
            <a:off x="979925" y="2635534"/>
            <a:ext cx="6865749" cy="10193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3200" b="1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CẢM ƠN QU</a:t>
            </a:r>
            <a:r>
              <a:rPr lang="en-US" sz="3200" b="1" dirty="0">
                <a:solidFill>
                  <a:schemeClr val="accent5">
                    <a:lumMod val="40000"/>
                    <a:lumOff val="60000"/>
                  </a:schemeClr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Ý HỘI ĐỒNG</a:t>
            </a:r>
            <a:r>
              <a:rPr lang="en-US" sz="3200" b="1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br>
              <a:rPr lang="en-US" sz="3200" b="1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</a:br>
            <a:r>
              <a:rPr lang="en-US" sz="3200" b="1" dirty="0">
                <a:solidFill>
                  <a:schemeClr val="accent5">
                    <a:lumMod val="40000"/>
                    <a:lumOff val="60000"/>
                  </a:schemeClr>
                </a:solidFill>
                <a:effectLst/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ĐÃ LẮNG NGHE</a:t>
            </a:r>
            <a:endParaRPr sz="4800" b="1" dirty="0">
              <a:solidFill>
                <a:schemeClr val="accent5">
                  <a:lumMod val="40000"/>
                  <a:lumOff val="60000"/>
                </a:schemeClr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3247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0" name="Google Shape;7940;p34"/>
          <p:cNvSpPr txBox="1">
            <a:spLocks noGrp="1"/>
          </p:cNvSpPr>
          <p:nvPr>
            <p:ph type="title"/>
          </p:nvPr>
        </p:nvSpPr>
        <p:spPr>
          <a:xfrm>
            <a:off x="5143500" y="1844100"/>
            <a:ext cx="27432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Thành viên</a:t>
            </a:r>
            <a:endParaRPr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942" name="Google Shape;7942;p34"/>
          <p:cNvSpPr txBox="1">
            <a:spLocks noGrp="1"/>
          </p:cNvSpPr>
          <p:nvPr>
            <p:ph type="title" idx="2"/>
          </p:nvPr>
        </p:nvSpPr>
        <p:spPr>
          <a:xfrm>
            <a:off x="5635325" y="1284092"/>
            <a:ext cx="1715400" cy="10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7943" name="Google Shape;7943;p34"/>
          <p:cNvGrpSpPr/>
          <p:nvPr/>
        </p:nvGrpSpPr>
        <p:grpSpPr>
          <a:xfrm>
            <a:off x="-2218175" y="-47537"/>
            <a:ext cx="6379775" cy="5238575"/>
            <a:chOff x="619950" y="238125"/>
            <a:chExt cx="6379775" cy="5238575"/>
          </a:xfrm>
        </p:grpSpPr>
        <p:sp>
          <p:nvSpPr>
            <p:cNvPr id="7944" name="Google Shape;7944;p34"/>
            <p:cNvSpPr/>
            <p:nvPr/>
          </p:nvSpPr>
          <p:spPr>
            <a:xfrm>
              <a:off x="3021425" y="918700"/>
              <a:ext cx="11525" cy="2891025"/>
            </a:xfrm>
            <a:custGeom>
              <a:avLst/>
              <a:gdLst/>
              <a:ahLst/>
              <a:cxnLst/>
              <a:rect l="l" t="t" r="r" b="b"/>
              <a:pathLst>
                <a:path w="461" h="115641" extrusionOk="0">
                  <a:moveTo>
                    <a:pt x="231" y="1"/>
                  </a:moveTo>
                  <a:cubicBezTo>
                    <a:pt x="104" y="1"/>
                    <a:pt x="1" y="106"/>
                    <a:pt x="5" y="233"/>
                  </a:cubicBezTo>
                  <a:lnTo>
                    <a:pt x="5" y="115415"/>
                  </a:lnTo>
                  <a:cubicBezTo>
                    <a:pt x="5" y="115539"/>
                    <a:pt x="107" y="115641"/>
                    <a:pt x="231" y="115641"/>
                  </a:cubicBezTo>
                  <a:cubicBezTo>
                    <a:pt x="356" y="115641"/>
                    <a:pt x="458" y="115539"/>
                    <a:pt x="457" y="115413"/>
                  </a:cubicBezTo>
                  <a:lnTo>
                    <a:pt x="457" y="233"/>
                  </a:lnTo>
                  <a:cubicBezTo>
                    <a:pt x="461" y="106"/>
                    <a:pt x="359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34"/>
            <p:cNvSpPr/>
            <p:nvPr/>
          </p:nvSpPr>
          <p:spPr>
            <a:xfrm>
              <a:off x="3254225" y="940100"/>
              <a:ext cx="11475" cy="2870150"/>
            </a:xfrm>
            <a:custGeom>
              <a:avLst/>
              <a:gdLst/>
              <a:ahLst/>
              <a:cxnLst/>
              <a:rect l="l" t="t" r="r" b="b"/>
              <a:pathLst>
                <a:path w="459" h="114806" extrusionOk="0">
                  <a:moveTo>
                    <a:pt x="230" y="1"/>
                  </a:moveTo>
                  <a:cubicBezTo>
                    <a:pt x="102" y="1"/>
                    <a:pt x="0" y="107"/>
                    <a:pt x="3" y="233"/>
                  </a:cubicBezTo>
                  <a:lnTo>
                    <a:pt x="3" y="114580"/>
                  </a:lnTo>
                  <a:cubicBezTo>
                    <a:pt x="3" y="114704"/>
                    <a:pt x="104" y="114806"/>
                    <a:pt x="230" y="114806"/>
                  </a:cubicBezTo>
                  <a:cubicBezTo>
                    <a:pt x="354" y="114806"/>
                    <a:pt x="456" y="114704"/>
                    <a:pt x="456" y="114580"/>
                  </a:cubicBezTo>
                  <a:lnTo>
                    <a:pt x="456" y="233"/>
                  </a:lnTo>
                  <a:cubicBezTo>
                    <a:pt x="458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34"/>
            <p:cNvSpPr/>
            <p:nvPr/>
          </p:nvSpPr>
          <p:spPr>
            <a:xfrm>
              <a:off x="1086800" y="3781300"/>
              <a:ext cx="5386275" cy="493325"/>
            </a:xfrm>
            <a:custGeom>
              <a:avLst/>
              <a:gdLst/>
              <a:ahLst/>
              <a:cxnLst/>
              <a:rect l="l" t="t" r="r" b="b"/>
              <a:pathLst>
                <a:path w="215451" h="19733" extrusionOk="0">
                  <a:moveTo>
                    <a:pt x="81852" y="459"/>
                  </a:moveTo>
                  <a:lnTo>
                    <a:pt x="214997" y="18876"/>
                  </a:lnTo>
                  <a:lnTo>
                    <a:pt x="214997" y="19217"/>
                  </a:lnTo>
                  <a:lnTo>
                    <a:pt x="81825" y="2165"/>
                  </a:lnTo>
                  <a:lnTo>
                    <a:pt x="81796" y="2161"/>
                  </a:lnTo>
                  <a:lnTo>
                    <a:pt x="452" y="13076"/>
                  </a:lnTo>
                  <a:lnTo>
                    <a:pt x="452" y="12563"/>
                  </a:lnTo>
                  <a:cubicBezTo>
                    <a:pt x="4866" y="11935"/>
                    <a:pt x="78203" y="1002"/>
                    <a:pt x="81852" y="459"/>
                  </a:cubicBezTo>
                  <a:close/>
                  <a:moveTo>
                    <a:pt x="81851" y="0"/>
                  </a:moveTo>
                  <a:lnTo>
                    <a:pt x="81818" y="6"/>
                  </a:lnTo>
                  <a:cubicBezTo>
                    <a:pt x="81009" y="126"/>
                    <a:pt x="926" y="12065"/>
                    <a:pt x="203" y="12142"/>
                  </a:cubicBezTo>
                  <a:lnTo>
                    <a:pt x="0" y="12161"/>
                  </a:lnTo>
                  <a:lnTo>
                    <a:pt x="0" y="13594"/>
                  </a:lnTo>
                  <a:lnTo>
                    <a:pt x="81798" y="2618"/>
                  </a:lnTo>
                  <a:lnTo>
                    <a:pt x="215195" y="19699"/>
                  </a:lnTo>
                  <a:lnTo>
                    <a:pt x="215450" y="19732"/>
                  </a:lnTo>
                  <a:lnTo>
                    <a:pt x="215450" y="18482"/>
                  </a:lnTo>
                  <a:lnTo>
                    <a:pt x="81882" y="6"/>
                  </a:lnTo>
                  <a:lnTo>
                    <a:pt x="818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34"/>
            <p:cNvSpPr/>
            <p:nvPr/>
          </p:nvSpPr>
          <p:spPr>
            <a:xfrm>
              <a:off x="1103575" y="3836250"/>
              <a:ext cx="5352725" cy="455050"/>
            </a:xfrm>
            <a:custGeom>
              <a:avLst/>
              <a:gdLst/>
              <a:ahLst/>
              <a:cxnLst/>
              <a:rect l="l" t="t" r="r" b="b"/>
              <a:pathLst>
                <a:path w="214109" h="18202" extrusionOk="0">
                  <a:moveTo>
                    <a:pt x="81127" y="383"/>
                  </a:moveTo>
                  <a:lnTo>
                    <a:pt x="213728" y="17365"/>
                  </a:lnTo>
                  <a:lnTo>
                    <a:pt x="213728" y="17773"/>
                  </a:lnTo>
                  <a:lnTo>
                    <a:pt x="81049" y="2149"/>
                  </a:lnTo>
                  <a:lnTo>
                    <a:pt x="379" y="11793"/>
                  </a:lnTo>
                  <a:lnTo>
                    <a:pt x="379" y="11212"/>
                  </a:lnTo>
                  <a:cubicBezTo>
                    <a:pt x="4441" y="10687"/>
                    <a:pt x="77594" y="858"/>
                    <a:pt x="81127" y="383"/>
                  </a:cubicBezTo>
                  <a:close/>
                  <a:moveTo>
                    <a:pt x="81125" y="1"/>
                  </a:moveTo>
                  <a:lnTo>
                    <a:pt x="81100" y="5"/>
                  </a:lnTo>
                  <a:cubicBezTo>
                    <a:pt x="80298" y="112"/>
                    <a:pt x="848" y="10788"/>
                    <a:pt x="171" y="10857"/>
                  </a:cubicBezTo>
                  <a:lnTo>
                    <a:pt x="0" y="10874"/>
                  </a:lnTo>
                  <a:lnTo>
                    <a:pt x="0" y="12223"/>
                  </a:lnTo>
                  <a:lnTo>
                    <a:pt x="81050" y="2529"/>
                  </a:lnTo>
                  <a:lnTo>
                    <a:pt x="213895" y="18176"/>
                  </a:lnTo>
                  <a:lnTo>
                    <a:pt x="214108" y="18202"/>
                  </a:lnTo>
                  <a:lnTo>
                    <a:pt x="214108" y="17031"/>
                  </a:lnTo>
                  <a:lnTo>
                    <a:pt x="81149" y="5"/>
                  </a:lnTo>
                  <a:lnTo>
                    <a:pt x="81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34"/>
            <p:cNvSpPr/>
            <p:nvPr/>
          </p:nvSpPr>
          <p:spPr>
            <a:xfrm>
              <a:off x="1136600" y="3890075"/>
              <a:ext cx="5286625" cy="416525"/>
            </a:xfrm>
            <a:custGeom>
              <a:avLst/>
              <a:gdLst/>
              <a:ahLst/>
              <a:cxnLst/>
              <a:rect l="l" t="t" r="r" b="b"/>
              <a:pathLst>
                <a:path w="211465" h="16661" extrusionOk="0">
                  <a:moveTo>
                    <a:pt x="79705" y="372"/>
                  </a:moveTo>
                  <a:lnTo>
                    <a:pt x="211089" y="15837"/>
                  </a:lnTo>
                  <a:lnTo>
                    <a:pt x="211089" y="16241"/>
                  </a:lnTo>
                  <a:lnTo>
                    <a:pt x="79654" y="2120"/>
                  </a:lnTo>
                  <a:lnTo>
                    <a:pt x="376" y="10444"/>
                  </a:lnTo>
                  <a:lnTo>
                    <a:pt x="376" y="9868"/>
                  </a:lnTo>
                  <a:cubicBezTo>
                    <a:pt x="4387" y="9399"/>
                    <a:pt x="76604" y="748"/>
                    <a:pt x="79705" y="372"/>
                  </a:cubicBezTo>
                  <a:close/>
                  <a:moveTo>
                    <a:pt x="79704" y="0"/>
                  </a:moveTo>
                  <a:cubicBezTo>
                    <a:pt x="78916" y="94"/>
                    <a:pt x="840" y="9446"/>
                    <a:pt x="170" y="9514"/>
                  </a:cubicBezTo>
                  <a:lnTo>
                    <a:pt x="1" y="9529"/>
                  </a:lnTo>
                  <a:lnTo>
                    <a:pt x="1" y="10861"/>
                  </a:lnTo>
                  <a:lnTo>
                    <a:pt x="79654" y="2492"/>
                  </a:lnTo>
                  <a:lnTo>
                    <a:pt x="211257" y="16638"/>
                  </a:lnTo>
                  <a:lnTo>
                    <a:pt x="211464" y="16660"/>
                  </a:lnTo>
                  <a:lnTo>
                    <a:pt x="211464" y="15506"/>
                  </a:lnTo>
                  <a:lnTo>
                    <a:pt x="79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34"/>
            <p:cNvSpPr/>
            <p:nvPr/>
          </p:nvSpPr>
          <p:spPr>
            <a:xfrm>
              <a:off x="1216075" y="3943075"/>
              <a:ext cx="5207150" cy="448650"/>
            </a:xfrm>
            <a:custGeom>
              <a:avLst/>
              <a:gdLst/>
              <a:ahLst/>
              <a:cxnLst/>
              <a:rect l="l" t="t" r="r" b="b"/>
              <a:pathLst>
                <a:path w="208286" h="17946" extrusionOk="0">
                  <a:moveTo>
                    <a:pt x="76475" y="372"/>
                  </a:moveTo>
                  <a:lnTo>
                    <a:pt x="207912" y="14499"/>
                  </a:lnTo>
                  <a:lnTo>
                    <a:pt x="207912" y="17530"/>
                  </a:lnTo>
                  <a:lnTo>
                    <a:pt x="76180" y="4117"/>
                  </a:lnTo>
                  <a:lnTo>
                    <a:pt x="374" y="12794"/>
                  </a:lnTo>
                  <a:lnTo>
                    <a:pt x="374" y="8367"/>
                  </a:lnTo>
                  <a:lnTo>
                    <a:pt x="76475" y="372"/>
                  </a:lnTo>
                  <a:close/>
                  <a:moveTo>
                    <a:pt x="76475" y="1"/>
                  </a:moveTo>
                  <a:lnTo>
                    <a:pt x="168" y="8011"/>
                  </a:lnTo>
                  <a:lnTo>
                    <a:pt x="1" y="8029"/>
                  </a:lnTo>
                  <a:lnTo>
                    <a:pt x="1" y="13214"/>
                  </a:lnTo>
                  <a:lnTo>
                    <a:pt x="76183" y="4491"/>
                  </a:lnTo>
                  <a:lnTo>
                    <a:pt x="208079" y="17925"/>
                  </a:lnTo>
                  <a:lnTo>
                    <a:pt x="208285" y="17945"/>
                  </a:lnTo>
                  <a:lnTo>
                    <a:pt x="208285" y="14162"/>
                  </a:lnTo>
                  <a:lnTo>
                    <a:pt x="76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34"/>
            <p:cNvSpPr/>
            <p:nvPr/>
          </p:nvSpPr>
          <p:spPr>
            <a:xfrm>
              <a:off x="1220400" y="4047675"/>
              <a:ext cx="5198425" cy="341875"/>
            </a:xfrm>
            <a:custGeom>
              <a:avLst/>
              <a:gdLst/>
              <a:ahLst/>
              <a:cxnLst/>
              <a:rect l="l" t="t" r="r" b="b"/>
              <a:pathLst>
                <a:path w="207937" h="13675" extrusionOk="0">
                  <a:moveTo>
                    <a:pt x="76016" y="239"/>
                  </a:moveTo>
                  <a:lnTo>
                    <a:pt x="172756" y="10093"/>
                  </a:lnTo>
                  <a:lnTo>
                    <a:pt x="76015" y="908"/>
                  </a:lnTo>
                  <a:lnTo>
                    <a:pt x="3577" y="8699"/>
                  </a:lnTo>
                  <a:lnTo>
                    <a:pt x="2130" y="8699"/>
                  </a:lnTo>
                  <a:lnTo>
                    <a:pt x="76016" y="239"/>
                  </a:lnTo>
                  <a:close/>
                  <a:moveTo>
                    <a:pt x="76015" y="0"/>
                  </a:moveTo>
                  <a:lnTo>
                    <a:pt x="1" y="8701"/>
                  </a:lnTo>
                  <a:lnTo>
                    <a:pt x="14" y="8941"/>
                  </a:lnTo>
                  <a:lnTo>
                    <a:pt x="3591" y="8940"/>
                  </a:lnTo>
                  <a:lnTo>
                    <a:pt x="76018" y="1147"/>
                  </a:lnTo>
                  <a:lnTo>
                    <a:pt x="207914" y="13674"/>
                  </a:lnTo>
                  <a:lnTo>
                    <a:pt x="207937" y="13434"/>
                  </a:lnTo>
                  <a:lnTo>
                    <a:pt x="7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34"/>
            <p:cNvSpPr/>
            <p:nvPr/>
          </p:nvSpPr>
          <p:spPr>
            <a:xfrm>
              <a:off x="2992125" y="4070325"/>
              <a:ext cx="270875" cy="1068600"/>
            </a:xfrm>
            <a:custGeom>
              <a:avLst/>
              <a:gdLst/>
              <a:ahLst/>
              <a:cxnLst/>
              <a:rect l="l" t="t" r="r" b="b"/>
              <a:pathLst>
                <a:path w="10835" h="42744" extrusionOk="0">
                  <a:moveTo>
                    <a:pt x="5147" y="241"/>
                  </a:moveTo>
                  <a:lnTo>
                    <a:pt x="10592" y="772"/>
                  </a:lnTo>
                  <a:lnTo>
                    <a:pt x="10592" y="2989"/>
                  </a:lnTo>
                  <a:lnTo>
                    <a:pt x="9662" y="2989"/>
                  </a:lnTo>
                  <a:lnTo>
                    <a:pt x="9662" y="42193"/>
                  </a:lnTo>
                  <a:lnTo>
                    <a:pt x="4891" y="42504"/>
                  </a:lnTo>
                  <a:lnTo>
                    <a:pt x="1123" y="42256"/>
                  </a:lnTo>
                  <a:lnTo>
                    <a:pt x="1123" y="2607"/>
                  </a:lnTo>
                  <a:lnTo>
                    <a:pt x="243" y="2607"/>
                  </a:lnTo>
                  <a:lnTo>
                    <a:pt x="243" y="771"/>
                  </a:lnTo>
                  <a:lnTo>
                    <a:pt x="5147" y="241"/>
                  </a:lnTo>
                  <a:close/>
                  <a:moveTo>
                    <a:pt x="5146" y="1"/>
                  </a:moveTo>
                  <a:lnTo>
                    <a:pt x="1" y="554"/>
                  </a:lnTo>
                  <a:lnTo>
                    <a:pt x="1" y="2849"/>
                  </a:lnTo>
                  <a:lnTo>
                    <a:pt x="882" y="2849"/>
                  </a:lnTo>
                  <a:lnTo>
                    <a:pt x="882" y="42482"/>
                  </a:lnTo>
                  <a:lnTo>
                    <a:pt x="4891" y="42744"/>
                  </a:lnTo>
                  <a:lnTo>
                    <a:pt x="9790" y="42426"/>
                  </a:lnTo>
                  <a:lnTo>
                    <a:pt x="9904" y="42419"/>
                  </a:lnTo>
                  <a:lnTo>
                    <a:pt x="9904" y="3231"/>
                  </a:lnTo>
                  <a:lnTo>
                    <a:pt x="10834" y="3231"/>
                  </a:lnTo>
                  <a:lnTo>
                    <a:pt x="10834" y="553"/>
                  </a:lnTo>
                  <a:lnTo>
                    <a:pt x="51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34"/>
            <p:cNvSpPr/>
            <p:nvPr/>
          </p:nvSpPr>
          <p:spPr>
            <a:xfrm>
              <a:off x="1248450" y="4180050"/>
              <a:ext cx="1991425" cy="163575"/>
            </a:xfrm>
            <a:custGeom>
              <a:avLst/>
              <a:gdLst/>
              <a:ahLst/>
              <a:cxnLst/>
              <a:rect l="l" t="t" r="r" b="b"/>
              <a:pathLst>
                <a:path w="79657" h="6543" extrusionOk="0">
                  <a:moveTo>
                    <a:pt x="74897" y="1"/>
                  </a:moveTo>
                  <a:lnTo>
                    <a:pt x="113" y="6301"/>
                  </a:lnTo>
                  <a:cubicBezTo>
                    <a:pt x="48" y="6306"/>
                    <a:pt x="0" y="6361"/>
                    <a:pt x="3" y="6426"/>
                  </a:cubicBezTo>
                  <a:cubicBezTo>
                    <a:pt x="6" y="6491"/>
                    <a:pt x="58" y="6541"/>
                    <a:pt x="123" y="6542"/>
                  </a:cubicBezTo>
                  <a:cubicBezTo>
                    <a:pt x="126" y="6542"/>
                    <a:pt x="130" y="6541"/>
                    <a:pt x="134" y="6541"/>
                  </a:cubicBezTo>
                  <a:lnTo>
                    <a:pt x="74897" y="243"/>
                  </a:lnTo>
                  <a:lnTo>
                    <a:pt x="79520" y="624"/>
                  </a:lnTo>
                  <a:cubicBezTo>
                    <a:pt x="79521" y="624"/>
                    <a:pt x="79522" y="624"/>
                    <a:pt x="79523" y="624"/>
                  </a:cubicBezTo>
                  <a:cubicBezTo>
                    <a:pt x="79593" y="624"/>
                    <a:pt x="79646" y="579"/>
                    <a:pt x="79651" y="513"/>
                  </a:cubicBezTo>
                  <a:cubicBezTo>
                    <a:pt x="79656" y="447"/>
                    <a:pt x="79607" y="389"/>
                    <a:pt x="79541" y="383"/>
                  </a:cubicBezTo>
                  <a:lnTo>
                    <a:pt x="74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34"/>
            <p:cNvSpPr/>
            <p:nvPr/>
          </p:nvSpPr>
          <p:spPr>
            <a:xfrm>
              <a:off x="1248450" y="4206025"/>
              <a:ext cx="1991425" cy="155075"/>
            </a:xfrm>
            <a:custGeom>
              <a:avLst/>
              <a:gdLst/>
              <a:ahLst/>
              <a:cxnLst/>
              <a:rect l="l" t="t" r="r" b="b"/>
              <a:pathLst>
                <a:path w="79657" h="6203" extrusionOk="0">
                  <a:moveTo>
                    <a:pt x="74897" y="0"/>
                  </a:moveTo>
                  <a:lnTo>
                    <a:pt x="113" y="5961"/>
                  </a:lnTo>
                  <a:cubicBezTo>
                    <a:pt x="49" y="5967"/>
                    <a:pt x="0" y="6021"/>
                    <a:pt x="3" y="6086"/>
                  </a:cubicBezTo>
                  <a:cubicBezTo>
                    <a:pt x="6" y="6151"/>
                    <a:pt x="58" y="6201"/>
                    <a:pt x="123" y="6202"/>
                  </a:cubicBezTo>
                  <a:cubicBezTo>
                    <a:pt x="126" y="6202"/>
                    <a:pt x="129" y="6201"/>
                    <a:pt x="132" y="6201"/>
                  </a:cubicBezTo>
                  <a:lnTo>
                    <a:pt x="74896" y="242"/>
                  </a:lnTo>
                  <a:lnTo>
                    <a:pt x="79520" y="624"/>
                  </a:lnTo>
                  <a:cubicBezTo>
                    <a:pt x="79523" y="624"/>
                    <a:pt x="79527" y="624"/>
                    <a:pt x="79530" y="624"/>
                  </a:cubicBezTo>
                  <a:cubicBezTo>
                    <a:pt x="79592" y="624"/>
                    <a:pt x="79646" y="577"/>
                    <a:pt x="79651" y="513"/>
                  </a:cubicBezTo>
                  <a:cubicBezTo>
                    <a:pt x="79656" y="447"/>
                    <a:pt x="79606" y="389"/>
                    <a:pt x="79540" y="384"/>
                  </a:cubicBezTo>
                  <a:lnTo>
                    <a:pt x="748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34"/>
            <p:cNvSpPr/>
            <p:nvPr/>
          </p:nvSpPr>
          <p:spPr>
            <a:xfrm>
              <a:off x="3014275" y="5037050"/>
              <a:ext cx="225350" cy="6050"/>
            </a:xfrm>
            <a:custGeom>
              <a:avLst/>
              <a:gdLst/>
              <a:ahLst/>
              <a:cxnLst/>
              <a:rect l="l" t="t" r="r" b="b"/>
              <a:pathLst>
                <a:path w="9014" h="242" extrusionOk="0">
                  <a:moveTo>
                    <a:pt x="117" y="0"/>
                  </a:moveTo>
                  <a:cubicBezTo>
                    <a:pt x="52" y="3"/>
                    <a:pt x="0" y="56"/>
                    <a:pt x="0" y="120"/>
                  </a:cubicBezTo>
                  <a:cubicBezTo>
                    <a:pt x="0" y="186"/>
                    <a:pt x="52" y="239"/>
                    <a:pt x="117" y="242"/>
                  </a:cubicBezTo>
                  <a:lnTo>
                    <a:pt x="8896" y="242"/>
                  </a:lnTo>
                  <a:cubicBezTo>
                    <a:pt x="8962" y="239"/>
                    <a:pt x="9014" y="186"/>
                    <a:pt x="9014" y="120"/>
                  </a:cubicBezTo>
                  <a:cubicBezTo>
                    <a:pt x="9014" y="56"/>
                    <a:pt x="8962" y="3"/>
                    <a:pt x="8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34"/>
            <p:cNvSpPr/>
            <p:nvPr/>
          </p:nvSpPr>
          <p:spPr>
            <a:xfrm>
              <a:off x="3118025" y="4205925"/>
              <a:ext cx="6175" cy="837175"/>
            </a:xfrm>
            <a:custGeom>
              <a:avLst/>
              <a:gdLst/>
              <a:ahLst/>
              <a:cxnLst/>
              <a:rect l="l" t="t" r="r" b="b"/>
              <a:pathLst>
                <a:path w="247" h="33487" extrusionOk="0">
                  <a:moveTo>
                    <a:pt x="123" y="0"/>
                  </a:moveTo>
                  <a:cubicBezTo>
                    <a:pt x="55" y="0"/>
                    <a:pt x="0" y="57"/>
                    <a:pt x="3" y="125"/>
                  </a:cubicBezTo>
                  <a:lnTo>
                    <a:pt x="3" y="33365"/>
                  </a:lnTo>
                  <a:cubicBezTo>
                    <a:pt x="2" y="33433"/>
                    <a:pt x="56" y="33487"/>
                    <a:pt x="123" y="33487"/>
                  </a:cubicBezTo>
                  <a:cubicBezTo>
                    <a:pt x="191" y="33487"/>
                    <a:pt x="243" y="33433"/>
                    <a:pt x="243" y="33365"/>
                  </a:cubicBezTo>
                  <a:lnTo>
                    <a:pt x="243" y="125"/>
                  </a:lnTo>
                  <a:cubicBezTo>
                    <a:pt x="246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34"/>
            <p:cNvSpPr/>
            <p:nvPr/>
          </p:nvSpPr>
          <p:spPr>
            <a:xfrm>
              <a:off x="1241350" y="4265025"/>
              <a:ext cx="1778825" cy="851650"/>
            </a:xfrm>
            <a:custGeom>
              <a:avLst/>
              <a:gdLst/>
              <a:ahLst/>
              <a:cxnLst/>
              <a:rect l="l" t="t" r="r" b="b"/>
              <a:pathLst>
                <a:path w="71153" h="34066" extrusionOk="0">
                  <a:moveTo>
                    <a:pt x="123" y="0"/>
                  </a:moveTo>
                  <a:cubicBezTo>
                    <a:pt x="56" y="0"/>
                    <a:pt x="0" y="57"/>
                    <a:pt x="3" y="126"/>
                  </a:cubicBezTo>
                  <a:lnTo>
                    <a:pt x="3" y="31963"/>
                  </a:lnTo>
                  <a:lnTo>
                    <a:pt x="71030" y="34065"/>
                  </a:lnTo>
                  <a:lnTo>
                    <a:pt x="71034" y="34065"/>
                  </a:lnTo>
                  <a:cubicBezTo>
                    <a:pt x="71098" y="34064"/>
                    <a:pt x="71151" y="34011"/>
                    <a:pt x="71151" y="33947"/>
                  </a:cubicBezTo>
                  <a:cubicBezTo>
                    <a:pt x="71152" y="33882"/>
                    <a:pt x="71102" y="33828"/>
                    <a:pt x="71037" y="33824"/>
                  </a:cubicBezTo>
                  <a:lnTo>
                    <a:pt x="245" y="31728"/>
                  </a:ln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34"/>
            <p:cNvSpPr/>
            <p:nvPr/>
          </p:nvSpPr>
          <p:spPr>
            <a:xfrm>
              <a:off x="2502975" y="4116350"/>
              <a:ext cx="73975" cy="998775"/>
            </a:xfrm>
            <a:custGeom>
              <a:avLst/>
              <a:gdLst/>
              <a:ahLst/>
              <a:cxnLst/>
              <a:rect l="l" t="t" r="r" b="b"/>
              <a:pathLst>
                <a:path w="2959" h="39951" extrusionOk="0">
                  <a:moveTo>
                    <a:pt x="622" y="284"/>
                  </a:moveTo>
                  <a:lnTo>
                    <a:pt x="2717" y="733"/>
                  </a:lnTo>
                  <a:lnTo>
                    <a:pt x="2717" y="39276"/>
                  </a:lnTo>
                  <a:lnTo>
                    <a:pt x="1431" y="39635"/>
                  </a:lnTo>
                  <a:lnTo>
                    <a:pt x="1431" y="3266"/>
                  </a:lnTo>
                  <a:lnTo>
                    <a:pt x="1407" y="3233"/>
                  </a:lnTo>
                  <a:cubicBezTo>
                    <a:pt x="1395" y="3217"/>
                    <a:pt x="292" y="1719"/>
                    <a:pt x="622" y="284"/>
                  </a:cubicBezTo>
                  <a:close/>
                  <a:moveTo>
                    <a:pt x="449" y="0"/>
                  </a:moveTo>
                  <a:lnTo>
                    <a:pt x="418" y="108"/>
                  </a:lnTo>
                  <a:cubicBezTo>
                    <a:pt x="0" y="1588"/>
                    <a:pt x="1014" y="3097"/>
                    <a:pt x="1189" y="3344"/>
                  </a:cubicBezTo>
                  <a:lnTo>
                    <a:pt x="1189" y="39950"/>
                  </a:lnTo>
                  <a:lnTo>
                    <a:pt x="2959" y="39459"/>
                  </a:lnTo>
                  <a:lnTo>
                    <a:pt x="2959" y="536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34"/>
            <p:cNvSpPr/>
            <p:nvPr/>
          </p:nvSpPr>
          <p:spPr>
            <a:xfrm>
              <a:off x="2417050" y="4128100"/>
              <a:ext cx="121750" cy="986100"/>
            </a:xfrm>
            <a:custGeom>
              <a:avLst/>
              <a:gdLst/>
              <a:ahLst/>
              <a:cxnLst/>
              <a:rect l="l" t="t" r="r" b="b"/>
              <a:pathLst>
                <a:path w="4870" h="39444" extrusionOk="0">
                  <a:moveTo>
                    <a:pt x="536" y="0"/>
                  </a:moveTo>
                  <a:cubicBezTo>
                    <a:pt x="483" y="0"/>
                    <a:pt x="434" y="35"/>
                    <a:pt x="419" y="88"/>
                  </a:cubicBezTo>
                  <a:cubicBezTo>
                    <a:pt x="1" y="1567"/>
                    <a:pt x="1014" y="3076"/>
                    <a:pt x="1190" y="3325"/>
                  </a:cubicBezTo>
                  <a:lnTo>
                    <a:pt x="1190" y="39261"/>
                  </a:lnTo>
                  <a:lnTo>
                    <a:pt x="4741" y="39442"/>
                  </a:lnTo>
                  <a:lnTo>
                    <a:pt x="4748" y="39442"/>
                  </a:lnTo>
                  <a:lnTo>
                    <a:pt x="4747" y="39443"/>
                  </a:lnTo>
                  <a:cubicBezTo>
                    <a:pt x="4813" y="39443"/>
                    <a:pt x="4865" y="39390"/>
                    <a:pt x="4868" y="39326"/>
                  </a:cubicBezTo>
                  <a:cubicBezTo>
                    <a:pt x="4869" y="39260"/>
                    <a:pt x="4818" y="39206"/>
                    <a:pt x="4753" y="39202"/>
                  </a:cubicBezTo>
                  <a:lnTo>
                    <a:pt x="1431" y="39031"/>
                  </a:lnTo>
                  <a:lnTo>
                    <a:pt x="1431" y="3245"/>
                  </a:lnTo>
                  <a:lnTo>
                    <a:pt x="1408" y="3214"/>
                  </a:lnTo>
                  <a:cubicBezTo>
                    <a:pt x="1396" y="3198"/>
                    <a:pt x="236" y="1624"/>
                    <a:pt x="651" y="154"/>
                  </a:cubicBezTo>
                  <a:cubicBezTo>
                    <a:pt x="669" y="90"/>
                    <a:pt x="632" y="23"/>
                    <a:pt x="567" y="4"/>
                  </a:cubicBezTo>
                  <a:cubicBezTo>
                    <a:pt x="557" y="2"/>
                    <a:pt x="546" y="0"/>
                    <a:pt x="5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34"/>
            <p:cNvSpPr/>
            <p:nvPr/>
          </p:nvSpPr>
          <p:spPr>
            <a:xfrm>
              <a:off x="1589275" y="4219825"/>
              <a:ext cx="60400" cy="869600"/>
            </a:xfrm>
            <a:custGeom>
              <a:avLst/>
              <a:gdLst/>
              <a:ahLst/>
              <a:cxnLst/>
              <a:rect l="l" t="t" r="r" b="b"/>
              <a:pathLst>
                <a:path w="2416" h="34784" extrusionOk="0">
                  <a:moveTo>
                    <a:pt x="604" y="372"/>
                  </a:moveTo>
                  <a:lnTo>
                    <a:pt x="2091" y="626"/>
                  </a:lnTo>
                  <a:lnTo>
                    <a:pt x="2091" y="34045"/>
                  </a:lnTo>
                  <a:lnTo>
                    <a:pt x="1237" y="34331"/>
                  </a:lnTo>
                  <a:lnTo>
                    <a:pt x="1237" y="2841"/>
                  </a:lnTo>
                  <a:lnTo>
                    <a:pt x="1205" y="2798"/>
                  </a:lnTo>
                  <a:cubicBezTo>
                    <a:pt x="1197" y="2786"/>
                    <a:pt x="382" y="1660"/>
                    <a:pt x="604" y="372"/>
                  </a:cubicBezTo>
                  <a:close/>
                  <a:moveTo>
                    <a:pt x="353" y="1"/>
                  </a:moveTo>
                  <a:lnTo>
                    <a:pt x="319" y="150"/>
                  </a:lnTo>
                  <a:cubicBezTo>
                    <a:pt x="0" y="1506"/>
                    <a:pt x="746" y="2699"/>
                    <a:pt x="913" y="2946"/>
                  </a:cubicBezTo>
                  <a:lnTo>
                    <a:pt x="913" y="34783"/>
                  </a:lnTo>
                  <a:lnTo>
                    <a:pt x="2416" y="34277"/>
                  </a:lnTo>
                  <a:lnTo>
                    <a:pt x="2416" y="352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34"/>
            <p:cNvSpPr/>
            <p:nvPr/>
          </p:nvSpPr>
          <p:spPr>
            <a:xfrm>
              <a:off x="1539725" y="4227025"/>
              <a:ext cx="80525" cy="860775"/>
            </a:xfrm>
            <a:custGeom>
              <a:avLst/>
              <a:gdLst/>
              <a:ahLst/>
              <a:cxnLst/>
              <a:rect l="l" t="t" r="r" b="b"/>
              <a:pathLst>
                <a:path w="3221" h="34431" extrusionOk="0">
                  <a:moveTo>
                    <a:pt x="479" y="0"/>
                  </a:moveTo>
                  <a:cubicBezTo>
                    <a:pt x="406" y="0"/>
                    <a:pt x="339" y="50"/>
                    <a:pt x="321" y="125"/>
                  </a:cubicBezTo>
                  <a:cubicBezTo>
                    <a:pt x="0" y="1495"/>
                    <a:pt x="764" y="2892"/>
                    <a:pt x="916" y="3151"/>
                  </a:cubicBezTo>
                  <a:lnTo>
                    <a:pt x="916" y="34343"/>
                  </a:lnTo>
                  <a:lnTo>
                    <a:pt x="3051" y="34431"/>
                  </a:lnTo>
                  <a:lnTo>
                    <a:pt x="3056" y="34431"/>
                  </a:lnTo>
                  <a:cubicBezTo>
                    <a:pt x="3145" y="34431"/>
                    <a:pt x="3216" y="34361"/>
                    <a:pt x="3218" y="34272"/>
                  </a:cubicBezTo>
                  <a:cubicBezTo>
                    <a:pt x="3220" y="34185"/>
                    <a:pt x="3152" y="34111"/>
                    <a:pt x="3063" y="34107"/>
                  </a:cubicBezTo>
                  <a:lnTo>
                    <a:pt x="1240" y="34032"/>
                  </a:lnTo>
                  <a:lnTo>
                    <a:pt x="1240" y="3059"/>
                  </a:lnTo>
                  <a:lnTo>
                    <a:pt x="1216" y="3020"/>
                  </a:lnTo>
                  <a:cubicBezTo>
                    <a:pt x="1208" y="3005"/>
                    <a:pt x="320" y="1552"/>
                    <a:pt x="637" y="200"/>
                  </a:cubicBezTo>
                  <a:cubicBezTo>
                    <a:pt x="658" y="113"/>
                    <a:pt x="604" y="26"/>
                    <a:pt x="517" y="5"/>
                  </a:cubicBezTo>
                  <a:cubicBezTo>
                    <a:pt x="504" y="2"/>
                    <a:pt x="491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34"/>
            <p:cNvSpPr/>
            <p:nvPr/>
          </p:nvSpPr>
          <p:spPr>
            <a:xfrm>
              <a:off x="1262925" y="4260150"/>
              <a:ext cx="53800" cy="815175"/>
            </a:xfrm>
            <a:custGeom>
              <a:avLst/>
              <a:gdLst/>
              <a:ahLst/>
              <a:cxnLst/>
              <a:rect l="l" t="t" r="r" b="b"/>
              <a:pathLst>
                <a:path w="2152" h="32607" extrusionOk="0">
                  <a:moveTo>
                    <a:pt x="440" y="169"/>
                  </a:moveTo>
                  <a:lnTo>
                    <a:pt x="2002" y="367"/>
                  </a:lnTo>
                  <a:lnTo>
                    <a:pt x="2002" y="32068"/>
                  </a:lnTo>
                  <a:lnTo>
                    <a:pt x="1024" y="32396"/>
                  </a:lnTo>
                  <a:lnTo>
                    <a:pt x="1024" y="2630"/>
                  </a:lnTo>
                  <a:lnTo>
                    <a:pt x="1010" y="2612"/>
                  </a:lnTo>
                  <a:cubicBezTo>
                    <a:pt x="1002" y="2600"/>
                    <a:pt x="172" y="1464"/>
                    <a:pt x="440" y="169"/>
                  </a:cubicBezTo>
                  <a:close/>
                  <a:moveTo>
                    <a:pt x="322" y="1"/>
                  </a:moveTo>
                  <a:lnTo>
                    <a:pt x="307" y="67"/>
                  </a:lnTo>
                  <a:cubicBezTo>
                    <a:pt x="0" y="1376"/>
                    <a:pt x="753" y="2509"/>
                    <a:pt x="873" y="2680"/>
                  </a:cubicBezTo>
                  <a:lnTo>
                    <a:pt x="873" y="32606"/>
                  </a:lnTo>
                  <a:lnTo>
                    <a:pt x="2151" y="32178"/>
                  </a:lnTo>
                  <a:lnTo>
                    <a:pt x="2151" y="23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34"/>
            <p:cNvSpPr/>
            <p:nvPr/>
          </p:nvSpPr>
          <p:spPr>
            <a:xfrm>
              <a:off x="1215425" y="4267700"/>
              <a:ext cx="71300" cy="806900"/>
            </a:xfrm>
            <a:custGeom>
              <a:avLst/>
              <a:gdLst/>
              <a:ahLst/>
              <a:cxnLst/>
              <a:rect l="l" t="t" r="r" b="b"/>
              <a:pathLst>
                <a:path w="2852" h="32276" extrusionOk="0">
                  <a:moveTo>
                    <a:pt x="309" y="0"/>
                  </a:moveTo>
                  <a:cubicBezTo>
                    <a:pt x="0" y="1320"/>
                    <a:pt x="772" y="2673"/>
                    <a:pt x="880" y="2854"/>
                  </a:cubicBezTo>
                  <a:lnTo>
                    <a:pt x="880" y="32193"/>
                  </a:lnTo>
                  <a:lnTo>
                    <a:pt x="2846" y="32275"/>
                  </a:lnTo>
                  <a:lnTo>
                    <a:pt x="2851" y="32123"/>
                  </a:lnTo>
                  <a:lnTo>
                    <a:pt x="1031" y="32048"/>
                  </a:lnTo>
                  <a:lnTo>
                    <a:pt x="1031" y="2811"/>
                  </a:lnTo>
                  <a:lnTo>
                    <a:pt x="1020" y="2792"/>
                  </a:lnTo>
                  <a:cubicBezTo>
                    <a:pt x="1011" y="2779"/>
                    <a:pt x="145" y="1362"/>
                    <a:pt x="456" y="35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34"/>
            <p:cNvSpPr/>
            <p:nvPr/>
          </p:nvSpPr>
          <p:spPr>
            <a:xfrm>
              <a:off x="1239300" y="5014125"/>
              <a:ext cx="1334650" cy="21850"/>
            </a:xfrm>
            <a:custGeom>
              <a:avLst/>
              <a:gdLst/>
              <a:ahLst/>
              <a:cxnLst/>
              <a:rect l="l" t="t" r="r" b="b"/>
              <a:pathLst>
                <a:path w="53386" h="874" extrusionOk="0">
                  <a:moveTo>
                    <a:pt x="2" y="0"/>
                  </a:moveTo>
                  <a:lnTo>
                    <a:pt x="0" y="151"/>
                  </a:lnTo>
                  <a:lnTo>
                    <a:pt x="53384" y="874"/>
                  </a:lnTo>
                  <a:lnTo>
                    <a:pt x="53385" y="72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34"/>
            <p:cNvSpPr/>
            <p:nvPr/>
          </p:nvSpPr>
          <p:spPr>
            <a:xfrm>
              <a:off x="3233525" y="4189625"/>
              <a:ext cx="2301600" cy="201900"/>
            </a:xfrm>
            <a:custGeom>
              <a:avLst/>
              <a:gdLst/>
              <a:ahLst/>
              <a:cxnLst/>
              <a:rect l="l" t="t" r="r" b="b"/>
              <a:pathLst>
                <a:path w="92064" h="8076" extrusionOk="0">
                  <a:moveTo>
                    <a:pt x="134" y="1"/>
                  </a:moveTo>
                  <a:cubicBezTo>
                    <a:pt x="62" y="1"/>
                    <a:pt x="13" y="46"/>
                    <a:pt x="6" y="111"/>
                  </a:cubicBezTo>
                  <a:cubicBezTo>
                    <a:pt x="1" y="177"/>
                    <a:pt x="50" y="235"/>
                    <a:pt x="117" y="241"/>
                  </a:cubicBezTo>
                  <a:lnTo>
                    <a:pt x="91931" y="8075"/>
                  </a:lnTo>
                  <a:lnTo>
                    <a:pt x="91941" y="8075"/>
                  </a:lnTo>
                  <a:cubicBezTo>
                    <a:pt x="92005" y="8075"/>
                    <a:pt x="92058" y="8024"/>
                    <a:pt x="92061" y="7959"/>
                  </a:cubicBezTo>
                  <a:cubicBezTo>
                    <a:pt x="92064" y="7896"/>
                    <a:pt x="92015" y="7840"/>
                    <a:pt x="91951" y="7834"/>
                  </a:cubicBezTo>
                  <a:lnTo>
                    <a:pt x="137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34"/>
            <p:cNvSpPr/>
            <p:nvPr/>
          </p:nvSpPr>
          <p:spPr>
            <a:xfrm>
              <a:off x="5917975" y="4418650"/>
              <a:ext cx="503625" cy="48525"/>
            </a:xfrm>
            <a:custGeom>
              <a:avLst/>
              <a:gdLst/>
              <a:ahLst/>
              <a:cxnLst/>
              <a:rect l="l" t="t" r="r" b="b"/>
              <a:pathLst>
                <a:path w="20145" h="1941" extrusionOk="0">
                  <a:moveTo>
                    <a:pt x="131" y="0"/>
                  </a:moveTo>
                  <a:cubicBezTo>
                    <a:pt x="68" y="0"/>
                    <a:pt x="14" y="47"/>
                    <a:pt x="6" y="111"/>
                  </a:cubicBezTo>
                  <a:cubicBezTo>
                    <a:pt x="1" y="177"/>
                    <a:pt x="49" y="236"/>
                    <a:pt x="117" y="242"/>
                  </a:cubicBezTo>
                  <a:lnTo>
                    <a:pt x="20013" y="1939"/>
                  </a:lnTo>
                  <a:lnTo>
                    <a:pt x="20022" y="1939"/>
                  </a:lnTo>
                  <a:lnTo>
                    <a:pt x="20022" y="1940"/>
                  </a:lnTo>
                  <a:cubicBezTo>
                    <a:pt x="20087" y="1939"/>
                    <a:pt x="20139" y="1889"/>
                    <a:pt x="20142" y="1824"/>
                  </a:cubicBezTo>
                  <a:cubicBezTo>
                    <a:pt x="20145" y="1759"/>
                    <a:pt x="20096" y="1704"/>
                    <a:pt x="20032" y="1698"/>
                  </a:cubicBezTo>
                  <a:lnTo>
                    <a:pt x="137" y="0"/>
                  </a:lnTo>
                  <a:cubicBezTo>
                    <a:pt x="135" y="0"/>
                    <a:pt x="133" y="0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34"/>
            <p:cNvSpPr/>
            <p:nvPr/>
          </p:nvSpPr>
          <p:spPr>
            <a:xfrm>
              <a:off x="3233525" y="4215600"/>
              <a:ext cx="2301675" cy="195775"/>
            </a:xfrm>
            <a:custGeom>
              <a:avLst/>
              <a:gdLst/>
              <a:ahLst/>
              <a:cxnLst/>
              <a:rect l="l" t="t" r="r" b="b"/>
              <a:pathLst>
                <a:path w="92067" h="7831" extrusionOk="0">
                  <a:moveTo>
                    <a:pt x="137" y="1"/>
                  </a:moveTo>
                  <a:cubicBezTo>
                    <a:pt x="63" y="3"/>
                    <a:pt x="13" y="44"/>
                    <a:pt x="6" y="110"/>
                  </a:cubicBezTo>
                  <a:cubicBezTo>
                    <a:pt x="1" y="176"/>
                    <a:pt x="51" y="236"/>
                    <a:pt x="117" y="241"/>
                  </a:cubicBezTo>
                  <a:lnTo>
                    <a:pt x="91934" y="7830"/>
                  </a:lnTo>
                  <a:lnTo>
                    <a:pt x="91945" y="7830"/>
                  </a:lnTo>
                  <a:cubicBezTo>
                    <a:pt x="92008" y="7830"/>
                    <a:pt x="92061" y="7779"/>
                    <a:pt x="92064" y="7714"/>
                  </a:cubicBezTo>
                  <a:cubicBezTo>
                    <a:pt x="92066" y="7651"/>
                    <a:pt x="92019" y="7595"/>
                    <a:pt x="91954" y="759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34"/>
            <p:cNvSpPr/>
            <p:nvPr/>
          </p:nvSpPr>
          <p:spPr>
            <a:xfrm>
              <a:off x="5917975" y="4437475"/>
              <a:ext cx="503625" cy="47175"/>
            </a:xfrm>
            <a:custGeom>
              <a:avLst/>
              <a:gdLst/>
              <a:ahLst/>
              <a:cxnLst/>
              <a:rect l="l" t="t" r="r" b="b"/>
              <a:pathLst>
                <a:path w="20145" h="1887" extrusionOk="0">
                  <a:moveTo>
                    <a:pt x="137" y="1"/>
                  </a:moveTo>
                  <a:cubicBezTo>
                    <a:pt x="59" y="1"/>
                    <a:pt x="11" y="44"/>
                    <a:pt x="6" y="110"/>
                  </a:cubicBezTo>
                  <a:cubicBezTo>
                    <a:pt x="1" y="178"/>
                    <a:pt x="49" y="236"/>
                    <a:pt x="117" y="241"/>
                  </a:cubicBezTo>
                  <a:lnTo>
                    <a:pt x="20013" y="1886"/>
                  </a:lnTo>
                  <a:lnTo>
                    <a:pt x="20022" y="1886"/>
                  </a:lnTo>
                  <a:cubicBezTo>
                    <a:pt x="20087" y="1886"/>
                    <a:pt x="20139" y="1834"/>
                    <a:pt x="20142" y="1770"/>
                  </a:cubicBezTo>
                  <a:cubicBezTo>
                    <a:pt x="20145" y="1706"/>
                    <a:pt x="20096" y="1651"/>
                    <a:pt x="20032" y="1646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34"/>
            <p:cNvSpPr/>
            <p:nvPr/>
          </p:nvSpPr>
          <p:spPr>
            <a:xfrm>
              <a:off x="3235875" y="4383600"/>
              <a:ext cx="3185700" cy="733075"/>
            </a:xfrm>
            <a:custGeom>
              <a:avLst/>
              <a:gdLst/>
              <a:ahLst/>
              <a:cxnLst/>
              <a:rect l="l" t="t" r="r" b="b"/>
              <a:pathLst>
                <a:path w="127428" h="29323" extrusionOk="0">
                  <a:moveTo>
                    <a:pt x="127306" y="1"/>
                  </a:moveTo>
                  <a:cubicBezTo>
                    <a:pt x="127241" y="1"/>
                    <a:pt x="127188" y="52"/>
                    <a:pt x="127186" y="118"/>
                  </a:cubicBezTo>
                  <a:lnTo>
                    <a:pt x="127186" y="24584"/>
                  </a:lnTo>
                  <a:lnTo>
                    <a:pt x="117" y="29081"/>
                  </a:lnTo>
                  <a:cubicBezTo>
                    <a:pt x="51" y="29085"/>
                    <a:pt x="1" y="29139"/>
                    <a:pt x="2" y="29204"/>
                  </a:cubicBezTo>
                  <a:cubicBezTo>
                    <a:pt x="3" y="29270"/>
                    <a:pt x="56" y="29321"/>
                    <a:pt x="121" y="29322"/>
                  </a:cubicBezTo>
                  <a:lnTo>
                    <a:pt x="125" y="29322"/>
                  </a:lnTo>
                  <a:lnTo>
                    <a:pt x="127311" y="24821"/>
                  </a:lnTo>
                  <a:lnTo>
                    <a:pt x="127427" y="24817"/>
                  </a:lnTo>
                  <a:lnTo>
                    <a:pt x="127427" y="118"/>
                  </a:lnTo>
                  <a:cubicBezTo>
                    <a:pt x="127425" y="52"/>
                    <a:pt x="127372" y="1"/>
                    <a:pt x="127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34"/>
            <p:cNvSpPr/>
            <p:nvPr/>
          </p:nvSpPr>
          <p:spPr>
            <a:xfrm>
              <a:off x="3947750" y="4135950"/>
              <a:ext cx="77325" cy="973250"/>
            </a:xfrm>
            <a:custGeom>
              <a:avLst/>
              <a:gdLst/>
              <a:ahLst/>
              <a:cxnLst/>
              <a:rect l="l" t="t" r="r" b="b"/>
              <a:pathLst>
                <a:path w="3093" h="38930" extrusionOk="0">
                  <a:moveTo>
                    <a:pt x="2352" y="438"/>
                  </a:moveTo>
                  <a:lnTo>
                    <a:pt x="2352" y="438"/>
                  </a:lnTo>
                  <a:cubicBezTo>
                    <a:pt x="2629" y="1789"/>
                    <a:pt x="1578" y="3185"/>
                    <a:pt x="1568" y="3200"/>
                  </a:cubicBezTo>
                  <a:lnTo>
                    <a:pt x="1528" y="3249"/>
                  </a:lnTo>
                  <a:lnTo>
                    <a:pt x="1528" y="38434"/>
                  </a:lnTo>
                  <a:lnTo>
                    <a:pt x="380" y="38120"/>
                  </a:lnTo>
                  <a:lnTo>
                    <a:pt x="380" y="812"/>
                  </a:lnTo>
                  <a:lnTo>
                    <a:pt x="2352" y="438"/>
                  </a:lnTo>
                  <a:close/>
                  <a:moveTo>
                    <a:pt x="2627" y="1"/>
                  </a:moveTo>
                  <a:lnTo>
                    <a:pt x="1" y="498"/>
                  </a:lnTo>
                  <a:lnTo>
                    <a:pt x="1" y="38411"/>
                  </a:lnTo>
                  <a:lnTo>
                    <a:pt x="1907" y="38930"/>
                  </a:lnTo>
                  <a:lnTo>
                    <a:pt x="1907" y="38930"/>
                  </a:lnTo>
                  <a:lnTo>
                    <a:pt x="1906" y="3375"/>
                  </a:lnTo>
                  <a:cubicBezTo>
                    <a:pt x="2120" y="3076"/>
                    <a:pt x="3092" y="1610"/>
                    <a:pt x="2675" y="166"/>
                  </a:cubicBezTo>
                  <a:lnTo>
                    <a:pt x="26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34"/>
            <p:cNvSpPr/>
            <p:nvPr/>
          </p:nvSpPr>
          <p:spPr>
            <a:xfrm>
              <a:off x="3985825" y="4137325"/>
              <a:ext cx="124875" cy="970400"/>
            </a:xfrm>
            <a:custGeom>
              <a:avLst/>
              <a:gdLst/>
              <a:ahLst/>
              <a:cxnLst/>
              <a:rect l="l" t="t" r="r" b="b"/>
              <a:pathLst>
                <a:path w="4995" h="38816" extrusionOk="0">
                  <a:moveTo>
                    <a:pt x="4394" y="1"/>
                  </a:moveTo>
                  <a:cubicBezTo>
                    <a:pt x="4376" y="1"/>
                    <a:pt x="4359" y="3"/>
                    <a:pt x="4341" y="8"/>
                  </a:cubicBezTo>
                  <a:cubicBezTo>
                    <a:pt x="4245" y="36"/>
                    <a:pt x="4187" y="132"/>
                    <a:pt x="4208" y="230"/>
                  </a:cubicBezTo>
                  <a:cubicBezTo>
                    <a:pt x="4618" y="1644"/>
                    <a:pt x="3479" y="3583"/>
                    <a:pt x="3468" y="3602"/>
                  </a:cubicBezTo>
                  <a:lnTo>
                    <a:pt x="3440" y="3647"/>
                  </a:lnTo>
                  <a:lnTo>
                    <a:pt x="3440" y="38275"/>
                  </a:lnTo>
                  <a:lnTo>
                    <a:pt x="185" y="38437"/>
                  </a:lnTo>
                  <a:cubicBezTo>
                    <a:pt x="82" y="38441"/>
                    <a:pt x="1" y="38527"/>
                    <a:pt x="4" y="38632"/>
                  </a:cubicBezTo>
                  <a:cubicBezTo>
                    <a:pt x="6" y="38734"/>
                    <a:pt x="89" y="38815"/>
                    <a:pt x="193" y="38815"/>
                  </a:cubicBezTo>
                  <a:cubicBezTo>
                    <a:pt x="194" y="38815"/>
                    <a:pt x="194" y="38815"/>
                    <a:pt x="195" y="38815"/>
                  </a:cubicBezTo>
                  <a:lnTo>
                    <a:pt x="203" y="38815"/>
                  </a:lnTo>
                  <a:lnTo>
                    <a:pt x="3818" y="38636"/>
                  </a:lnTo>
                  <a:lnTo>
                    <a:pt x="3818" y="3750"/>
                  </a:lnTo>
                  <a:cubicBezTo>
                    <a:pt x="4002" y="3429"/>
                    <a:pt x="4994" y="1586"/>
                    <a:pt x="4571" y="126"/>
                  </a:cubicBezTo>
                  <a:cubicBezTo>
                    <a:pt x="4544" y="49"/>
                    <a:pt x="4471" y="1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34"/>
            <p:cNvSpPr/>
            <p:nvPr/>
          </p:nvSpPr>
          <p:spPr>
            <a:xfrm>
              <a:off x="4603300" y="4205150"/>
              <a:ext cx="71475" cy="877400"/>
            </a:xfrm>
            <a:custGeom>
              <a:avLst/>
              <a:gdLst/>
              <a:ahLst/>
              <a:cxnLst/>
              <a:rect l="l" t="t" r="r" b="b"/>
              <a:pathLst>
                <a:path w="2859" h="35096" extrusionOk="0">
                  <a:moveTo>
                    <a:pt x="2172" y="379"/>
                  </a:moveTo>
                  <a:cubicBezTo>
                    <a:pt x="2437" y="1592"/>
                    <a:pt x="1479" y="2765"/>
                    <a:pt x="1469" y="2777"/>
                  </a:cubicBezTo>
                  <a:lnTo>
                    <a:pt x="1429" y="2826"/>
                  </a:lnTo>
                  <a:lnTo>
                    <a:pt x="1429" y="34642"/>
                  </a:lnTo>
                  <a:lnTo>
                    <a:pt x="348" y="34358"/>
                  </a:lnTo>
                  <a:lnTo>
                    <a:pt x="348" y="576"/>
                  </a:lnTo>
                  <a:lnTo>
                    <a:pt x="2172" y="379"/>
                  </a:lnTo>
                  <a:close/>
                  <a:moveTo>
                    <a:pt x="2428" y="1"/>
                  </a:moveTo>
                  <a:lnTo>
                    <a:pt x="1" y="263"/>
                  </a:lnTo>
                  <a:lnTo>
                    <a:pt x="1" y="34626"/>
                  </a:lnTo>
                  <a:lnTo>
                    <a:pt x="1778" y="35096"/>
                  </a:lnTo>
                  <a:lnTo>
                    <a:pt x="1778" y="2949"/>
                  </a:lnTo>
                  <a:cubicBezTo>
                    <a:pt x="1984" y="2683"/>
                    <a:pt x="2859" y="1445"/>
                    <a:pt x="2470" y="140"/>
                  </a:cubicBezTo>
                  <a:lnTo>
                    <a:pt x="24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34"/>
            <p:cNvSpPr/>
            <p:nvPr/>
          </p:nvSpPr>
          <p:spPr>
            <a:xfrm>
              <a:off x="4638900" y="4209125"/>
              <a:ext cx="95925" cy="872150"/>
            </a:xfrm>
            <a:custGeom>
              <a:avLst/>
              <a:gdLst/>
              <a:ahLst/>
              <a:cxnLst/>
              <a:rect l="l" t="t" r="r" b="b"/>
              <a:pathLst>
                <a:path w="3837" h="34886" extrusionOk="0">
                  <a:moveTo>
                    <a:pt x="3280" y="1"/>
                  </a:moveTo>
                  <a:cubicBezTo>
                    <a:pt x="3263" y="1"/>
                    <a:pt x="3246" y="3"/>
                    <a:pt x="3229" y="8"/>
                  </a:cubicBezTo>
                  <a:cubicBezTo>
                    <a:pt x="3135" y="36"/>
                    <a:pt x="3082" y="137"/>
                    <a:pt x="3113" y="229"/>
                  </a:cubicBezTo>
                  <a:cubicBezTo>
                    <a:pt x="3490" y="1494"/>
                    <a:pt x="2452" y="2857"/>
                    <a:pt x="2441" y="2870"/>
                  </a:cubicBezTo>
                  <a:lnTo>
                    <a:pt x="2406" y="2918"/>
                  </a:lnTo>
                  <a:lnTo>
                    <a:pt x="2406" y="34464"/>
                  </a:lnTo>
                  <a:lnTo>
                    <a:pt x="174" y="34536"/>
                  </a:lnTo>
                  <a:cubicBezTo>
                    <a:pt x="78" y="34538"/>
                    <a:pt x="1" y="34617"/>
                    <a:pt x="2" y="34713"/>
                  </a:cubicBezTo>
                  <a:cubicBezTo>
                    <a:pt x="4" y="34809"/>
                    <a:pt x="82" y="34885"/>
                    <a:pt x="177" y="34885"/>
                  </a:cubicBezTo>
                  <a:cubicBezTo>
                    <a:pt x="178" y="34885"/>
                    <a:pt x="179" y="34885"/>
                    <a:pt x="179" y="34885"/>
                  </a:cubicBezTo>
                  <a:cubicBezTo>
                    <a:pt x="180" y="34885"/>
                    <a:pt x="182" y="34884"/>
                    <a:pt x="183" y="34884"/>
                  </a:cubicBezTo>
                  <a:cubicBezTo>
                    <a:pt x="184" y="34884"/>
                    <a:pt x="184" y="34885"/>
                    <a:pt x="185" y="34885"/>
                  </a:cubicBezTo>
                  <a:lnTo>
                    <a:pt x="2753" y="34802"/>
                  </a:lnTo>
                  <a:lnTo>
                    <a:pt x="2753" y="3036"/>
                  </a:lnTo>
                  <a:cubicBezTo>
                    <a:pt x="2951" y="2762"/>
                    <a:pt x="3837" y="1439"/>
                    <a:pt x="3447" y="130"/>
                  </a:cubicBezTo>
                  <a:cubicBezTo>
                    <a:pt x="3426" y="52"/>
                    <a:pt x="3356" y="1"/>
                    <a:pt x="3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34"/>
            <p:cNvSpPr/>
            <p:nvPr/>
          </p:nvSpPr>
          <p:spPr>
            <a:xfrm>
              <a:off x="5079525" y="4253575"/>
              <a:ext cx="60100" cy="813025"/>
            </a:xfrm>
            <a:custGeom>
              <a:avLst/>
              <a:gdLst/>
              <a:ahLst/>
              <a:cxnLst/>
              <a:rect l="l" t="t" r="r" b="b"/>
              <a:pathLst>
                <a:path w="2404" h="32521" extrusionOk="0">
                  <a:moveTo>
                    <a:pt x="1809" y="327"/>
                  </a:moveTo>
                  <a:lnTo>
                    <a:pt x="1809" y="327"/>
                  </a:lnTo>
                  <a:cubicBezTo>
                    <a:pt x="2037" y="1534"/>
                    <a:pt x="1229" y="2418"/>
                    <a:pt x="1221" y="2427"/>
                  </a:cubicBezTo>
                  <a:lnTo>
                    <a:pt x="1178" y="2473"/>
                  </a:lnTo>
                  <a:lnTo>
                    <a:pt x="1178" y="32086"/>
                  </a:lnTo>
                  <a:lnTo>
                    <a:pt x="318" y="31811"/>
                  </a:lnTo>
                  <a:lnTo>
                    <a:pt x="318" y="388"/>
                  </a:lnTo>
                  <a:lnTo>
                    <a:pt x="1809" y="327"/>
                  </a:lnTo>
                  <a:close/>
                  <a:moveTo>
                    <a:pt x="2059" y="1"/>
                  </a:moveTo>
                  <a:lnTo>
                    <a:pt x="1" y="84"/>
                  </a:lnTo>
                  <a:lnTo>
                    <a:pt x="1" y="32041"/>
                  </a:lnTo>
                  <a:lnTo>
                    <a:pt x="1496" y="32520"/>
                  </a:lnTo>
                  <a:lnTo>
                    <a:pt x="1495" y="2595"/>
                  </a:lnTo>
                  <a:cubicBezTo>
                    <a:pt x="1685" y="2370"/>
                    <a:pt x="2404" y="1409"/>
                    <a:pt x="2089" y="127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34"/>
            <p:cNvSpPr/>
            <p:nvPr/>
          </p:nvSpPr>
          <p:spPr>
            <a:xfrm>
              <a:off x="5108950" y="4254525"/>
              <a:ext cx="80225" cy="810625"/>
            </a:xfrm>
            <a:custGeom>
              <a:avLst/>
              <a:gdLst/>
              <a:ahLst/>
              <a:cxnLst/>
              <a:rect l="l" t="t" r="r" b="b"/>
              <a:pathLst>
                <a:path w="3209" h="32425" extrusionOk="0">
                  <a:moveTo>
                    <a:pt x="2737" y="1"/>
                  </a:moveTo>
                  <a:cubicBezTo>
                    <a:pt x="2724" y="1"/>
                    <a:pt x="2712" y="2"/>
                    <a:pt x="2699" y="5"/>
                  </a:cubicBezTo>
                  <a:cubicBezTo>
                    <a:pt x="2613" y="26"/>
                    <a:pt x="2560" y="114"/>
                    <a:pt x="2584" y="199"/>
                  </a:cubicBezTo>
                  <a:cubicBezTo>
                    <a:pt x="2897" y="1477"/>
                    <a:pt x="2025" y="2566"/>
                    <a:pt x="2016" y="2576"/>
                  </a:cubicBezTo>
                  <a:lnTo>
                    <a:pt x="1980" y="2620"/>
                  </a:lnTo>
                  <a:lnTo>
                    <a:pt x="1980" y="32034"/>
                  </a:lnTo>
                  <a:lnTo>
                    <a:pt x="154" y="32107"/>
                  </a:lnTo>
                  <a:cubicBezTo>
                    <a:pt x="67" y="32111"/>
                    <a:pt x="1" y="32182"/>
                    <a:pt x="2" y="32268"/>
                  </a:cubicBezTo>
                  <a:cubicBezTo>
                    <a:pt x="3" y="32354"/>
                    <a:pt x="73" y="32423"/>
                    <a:pt x="159" y="32424"/>
                  </a:cubicBezTo>
                  <a:cubicBezTo>
                    <a:pt x="162" y="32424"/>
                    <a:pt x="165" y="32423"/>
                    <a:pt x="166" y="32423"/>
                  </a:cubicBezTo>
                  <a:lnTo>
                    <a:pt x="2297" y="32340"/>
                  </a:lnTo>
                  <a:lnTo>
                    <a:pt x="2297" y="2731"/>
                  </a:lnTo>
                  <a:cubicBezTo>
                    <a:pt x="2474" y="2496"/>
                    <a:pt x="3209" y="1416"/>
                    <a:pt x="2892" y="124"/>
                  </a:cubicBezTo>
                  <a:cubicBezTo>
                    <a:pt x="2875" y="50"/>
                    <a:pt x="2809" y="1"/>
                    <a:pt x="27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34"/>
            <p:cNvSpPr/>
            <p:nvPr/>
          </p:nvSpPr>
          <p:spPr>
            <a:xfrm>
              <a:off x="5921075" y="4969125"/>
              <a:ext cx="497525" cy="14600"/>
            </a:xfrm>
            <a:custGeom>
              <a:avLst/>
              <a:gdLst/>
              <a:ahLst/>
              <a:cxnLst/>
              <a:rect l="l" t="t" r="r" b="b"/>
              <a:pathLst>
                <a:path w="19901" h="584" extrusionOk="0">
                  <a:moveTo>
                    <a:pt x="19897" y="1"/>
                  </a:moveTo>
                  <a:lnTo>
                    <a:pt x="1" y="433"/>
                  </a:lnTo>
                  <a:lnTo>
                    <a:pt x="5" y="583"/>
                  </a:lnTo>
                  <a:lnTo>
                    <a:pt x="19900" y="151"/>
                  </a:lnTo>
                  <a:lnTo>
                    <a:pt x="19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34"/>
            <p:cNvSpPr/>
            <p:nvPr/>
          </p:nvSpPr>
          <p:spPr>
            <a:xfrm>
              <a:off x="3236650" y="4988350"/>
              <a:ext cx="2295525" cy="53625"/>
            </a:xfrm>
            <a:custGeom>
              <a:avLst/>
              <a:gdLst/>
              <a:ahLst/>
              <a:cxnLst/>
              <a:rect l="l" t="t" r="r" b="b"/>
              <a:pathLst>
                <a:path w="91821" h="2145" extrusionOk="0">
                  <a:moveTo>
                    <a:pt x="91817" y="1"/>
                  </a:moveTo>
                  <a:lnTo>
                    <a:pt x="0" y="1993"/>
                  </a:lnTo>
                  <a:lnTo>
                    <a:pt x="4" y="2145"/>
                  </a:lnTo>
                  <a:lnTo>
                    <a:pt x="91821" y="153"/>
                  </a:lnTo>
                  <a:lnTo>
                    <a:pt x="918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34"/>
            <p:cNvSpPr/>
            <p:nvPr/>
          </p:nvSpPr>
          <p:spPr>
            <a:xfrm>
              <a:off x="1147225" y="715000"/>
              <a:ext cx="5186375" cy="2192250"/>
            </a:xfrm>
            <a:custGeom>
              <a:avLst/>
              <a:gdLst/>
              <a:ahLst/>
              <a:cxnLst/>
              <a:rect l="l" t="t" r="r" b="b"/>
              <a:pathLst>
                <a:path w="207455" h="87690" extrusionOk="0">
                  <a:moveTo>
                    <a:pt x="78957" y="500"/>
                  </a:moveTo>
                  <a:lnTo>
                    <a:pt x="207003" y="85888"/>
                  </a:lnTo>
                  <a:lnTo>
                    <a:pt x="207003" y="87042"/>
                  </a:lnTo>
                  <a:lnTo>
                    <a:pt x="79069" y="2512"/>
                  </a:lnTo>
                  <a:cubicBezTo>
                    <a:pt x="79032" y="2488"/>
                    <a:pt x="78988" y="2475"/>
                    <a:pt x="78943" y="2475"/>
                  </a:cubicBezTo>
                  <a:cubicBezTo>
                    <a:pt x="78898" y="2475"/>
                    <a:pt x="78855" y="2488"/>
                    <a:pt x="78818" y="2513"/>
                  </a:cubicBezTo>
                  <a:lnTo>
                    <a:pt x="453" y="55478"/>
                  </a:lnTo>
                  <a:lnTo>
                    <a:pt x="453" y="54302"/>
                  </a:lnTo>
                  <a:lnTo>
                    <a:pt x="78957" y="500"/>
                  </a:lnTo>
                  <a:close/>
                  <a:moveTo>
                    <a:pt x="78955" y="0"/>
                  </a:moveTo>
                  <a:cubicBezTo>
                    <a:pt x="78910" y="0"/>
                    <a:pt x="78866" y="13"/>
                    <a:pt x="78827" y="40"/>
                  </a:cubicBezTo>
                  <a:lnTo>
                    <a:pt x="100" y="53996"/>
                  </a:lnTo>
                  <a:cubicBezTo>
                    <a:pt x="38" y="54038"/>
                    <a:pt x="1" y="54108"/>
                    <a:pt x="1" y="54183"/>
                  </a:cubicBezTo>
                  <a:lnTo>
                    <a:pt x="1" y="55905"/>
                  </a:lnTo>
                  <a:cubicBezTo>
                    <a:pt x="1" y="56038"/>
                    <a:pt x="110" y="56132"/>
                    <a:pt x="228" y="56132"/>
                  </a:cubicBezTo>
                  <a:cubicBezTo>
                    <a:pt x="270" y="56132"/>
                    <a:pt x="314" y="56120"/>
                    <a:pt x="354" y="56093"/>
                  </a:cubicBezTo>
                  <a:lnTo>
                    <a:pt x="78946" y="2975"/>
                  </a:lnTo>
                  <a:lnTo>
                    <a:pt x="207105" y="87653"/>
                  </a:lnTo>
                  <a:cubicBezTo>
                    <a:pt x="207142" y="87677"/>
                    <a:pt x="207185" y="87690"/>
                    <a:pt x="207229" y="87690"/>
                  </a:cubicBezTo>
                  <a:cubicBezTo>
                    <a:pt x="207266" y="87690"/>
                    <a:pt x="207303" y="87681"/>
                    <a:pt x="207336" y="87663"/>
                  </a:cubicBezTo>
                  <a:cubicBezTo>
                    <a:pt x="207410" y="87624"/>
                    <a:pt x="207455" y="87547"/>
                    <a:pt x="207455" y="87464"/>
                  </a:cubicBezTo>
                  <a:lnTo>
                    <a:pt x="207455" y="85766"/>
                  </a:lnTo>
                  <a:cubicBezTo>
                    <a:pt x="207455" y="85691"/>
                    <a:pt x="207418" y="85621"/>
                    <a:pt x="207354" y="85578"/>
                  </a:cubicBezTo>
                  <a:lnTo>
                    <a:pt x="79081" y="39"/>
                  </a:lnTo>
                  <a:cubicBezTo>
                    <a:pt x="79043" y="13"/>
                    <a:pt x="78999" y="0"/>
                    <a:pt x="789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34"/>
            <p:cNvSpPr/>
            <p:nvPr/>
          </p:nvSpPr>
          <p:spPr>
            <a:xfrm>
              <a:off x="1149750" y="859150"/>
              <a:ext cx="5181350" cy="2045475"/>
            </a:xfrm>
            <a:custGeom>
              <a:avLst/>
              <a:gdLst/>
              <a:ahLst/>
              <a:cxnLst/>
              <a:rect l="l" t="t" r="r" b="b"/>
              <a:pathLst>
                <a:path w="207254" h="81819" extrusionOk="0">
                  <a:moveTo>
                    <a:pt x="78854" y="0"/>
                  </a:moveTo>
                  <a:lnTo>
                    <a:pt x="2804" y="50019"/>
                  </a:lnTo>
                  <a:lnTo>
                    <a:pt x="126" y="50019"/>
                  </a:lnTo>
                  <a:cubicBezTo>
                    <a:pt x="124" y="50019"/>
                    <a:pt x="123" y="50019"/>
                    <a:pt x="121" y="50019"/>
                  </a:cubicBezTo>
                  <a:cubicBezTo>
                    <a:pt x="55" y="50019"/>
                    <a:pt x="0" y="50072"/>
                    <a:pt x="0" y="50139"/>
                  </a:cubicBezTo>
                  <a:cubicBezTo>
                    <a:pt x="0" y="50207"/>
                    <a:pt x="56" y="50261"/>
                    <a:pt x="123" y="50261"/>
                  </a:cubicBezTo>
                  <a:cubicBezTo>
                    <a:pt x="124" y="50261"/>
                    <a:pt x="125" y="50261"/>
                    <a:pt x="126" y="50261"/>
                  </a:cubicBezTo>
                  <a:lnTo>
                    <a:pt x="2877" y="50261"/>
                  </a:lnTo>
                  <a:lnTo>
                    <a:pt x="78856" y="288"/>
                  </a:lnTo>
                  <a:lnTo>
                    <a:pt x="204687" y="81798"/>
                  </a:lnTo>
                  <a:lnTo>
                    <a:pt x="204717" y="81818"/>
                  </a:lnTo>
                  <a:lnTo>
                    <a:pt x="207128" y="81818"/>
                  </a:lnTo>
                  <a:cubicBezTo>
                    <a:pt x="207129" y="81818"/>
                    <a:pt x="207131" y="81818"/>
                    <a:pt x="207133" y="81818"/>
                  </a:cubicBezTo>
                  <a:cubicBezTo>
                    <a:pt x="207199" y="81818"/>
                    <a:pt x="207253" y="81764"/>
                    <a:pt x="207253" y="81698"/>
                  </a:cubicBezTo>
                  <a:cubicBezTo>
                    <a:pt x="207253" y="81631"/>
                    <a:pt x="207199" y="81576"/>
                    <a:pt x="207133" y="81576"/>
                  </a:cubicBezTo>
                  <a:cubicBezTo>
                    <a:pt x="207131" y="81576"/>
                    <a:pt x="207129" y="81576"/>
                    <a:pt x="207128" y="81576"/>
                  </a:cubicBezTo>
                  <a:lnTo>
                    <a:pt x="204788" y="81576"/>
                  </a:lnTo>
                  <a:lnTo>
                    <a:pt x="78920" y="43"/>
                  </a:lnTo>
                  <a:lnTo>
                    <a:pt x="78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34"/>
            <p:cNvSpPr/>
            <p:nvPr/>
          </p:nvSpPr>
          <p:spPr>
            <a:xfrm>
              <a:off x="3115350" y="856925"/>
              <a:ext cx="11525" cy="2936275"/>
            </a:xfrm>
            <a:custGeom>
              <a:avLst/>
              <a:gdLst/>
              <a:ahLst/>
              <a:cxnLst/>
              <a:rect l="l" t="t" r="r" b="b"/>
              <a:pathLst>
                <a:path w="461" h="117451" extrusionOk="0">
                  <a:moveTo>
                    <a:pt x="230" y="1"/>
                  </a:moveTo>
                  <a:cubicBezTo>
                    <a:pt x="103" y="1"/>
                    <a:pt x="0" y="107"/>
                    <a:pt x="4" y="233"/>
                  </a:cubicBezTo>
                  <a:lnTo>
                    <a:pt x="4" y="117225"/>
                  </a:lnTo>
                  <a:cubicBezTo>
                    <a:pt x="4" y="117349"/>
                    <a:pt x="105" y="117451"/>
                    <a:pt x="230" y="117451"/>
                  </a:cubicBezTo>
                  <a:cubicBezTo>
                    <a:pt x="356" y="117451"/>
                    <a:pt x="458" y="117349"/>
                    <a:pt x="456" y="117224"/>
                  </a:cubicBezTo>
                  <a:lnTo>
                    <a:pt x="456" y="233"/>
                  </a:lnTo>
                  <a:cubicBezTo>
                    <a:pt x="460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34"/>
            <p:cNvSpPr/>
            <p:nvPr/>
          </p:nvSpPr>
          <p:spPr>
            <a:xfrm>
              <a:off x="1217725" y="2109700"/>
              <a:ext cx="6075" cy="1966650"/>
            </a:xfrm>
            <a:custGeom>
              <a:avLst/>
              <a:gdLst/>
              <a:ahLst/>
              <a:cxnLst/>
              <a:rect l="l" t="t" r="r" b="b"/>
              <a:pathLst>
                <a:path w="243" h="78666" extrusionOk="0">
                  <a:moveTo>
                    <a:pt x="121" y="1"/>
                  </a:moveTo>
                  <a:cubicBezTo>
                    <a:pt x="56" y="1"/>
                    <a:pt x="3" y="52"/>
                    <a:pt x="1" y="117"/>
                  </a:cubicBezTo>
                  <a:lnTo>
                    <a:pt x="1" y="78546"/>
                  </a:lnTo>
                  <a:cubicBezTo>
                    <a:pt x="1" y="78612"/>
                    <a:pt x="55" y="78666"/>
                    <a:pt x="121" y="78666"/>
                  </a:cubicBezTo>
                  <a:cubicBezTo>
                    <a:pt x="122" y="78666"/>
                    <a:pt x="122" y="78666"/>
                    <a:pt x="123" y="78666"/>
                  </a:cubicBezTo>
                  <a:cubicBezTo>
                    <a:pt x="189" y="78666"/>
                    <a:pt x="242" y="78611"/>
                    <a:pt x="242" y="78546"/>
                  </a:cubicBezTo>
                  <a:lnTo>
                    <a:pt x="242" y="117"/>
                  </a:lnTo>
                  <a:cubicBezTo>
                    <a:pt x="240" y="52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34"/>
            <p:cNvSpPr/>
            <p:nvPr/>
          </p:nvSpPr>
          <p:spPr>
            <a:xfrm>
              <a:off x="6265525" y="2898650"/>
              <a:ext cx="6075" cy="1325625"/>
            </a:xfrm>
            <a:custGeom>
              <a:avLst/>
              <a:gdLst/>
              <a:ahLst/>
              <a:cxnLst/>
              <a:rect l="l" t="t" r="r" b="b"/>
              <a:pathLst>
                <a:path w="243" h="53025" extrusionOk="0">
                  <a:moveTo>
                    <a:pt x="121" y="0"/>
                  </a:moveTo>
                  <a:cubicBezTo>
                    <a:pt x="56" y="0"/>
                    <a:pt x="2" y="52"/>
                    <a:pt x="1" y="118"/>
                  </a:cubicBezTo>
                  <a:lnTo>
                    <a:pt x="1" y="52904"/>
                  </a:lnTo>
                  <a:cubicBezTo>
                    <a:pt x="1" y="52971"/>
                    <a:pt x="55" y="53025"/>
                    <a:pt x="121" y="53025"/>
                  </a:cubicBezTo>
                  <a:cubicBezTo>
                    <a:pt x="189" y="53025"/>
                    <a:pt x="241" y="52971"/>
                    <a:pt x="243" y="52904"/>
                  </a:cubicBezTo>
                  <a:lnTo>
                    <a:pt x="243" y="118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34"/>
            <p:cNvSpPr/>
            <p:nvPr/>
          </p:nvSpPr>
          <p:spPr>
            <a:xfrm>
              <a:off x="1584450" y="1815725"/>
              <a:ext cx="6200" cy="2207025"/>
            </a:xfrm>
            <a:custGeom>
              <a:avLst/>
              <a:gdLst/>
              <a:ahLst/>
              <a:cxnLst/>
              <a:rect l="l" t="t" r="r" b="b"/>
              <a:pathLst>
                <a:path w="248" h="88281" extrusionOk="0">
                  <a:moveTo>
                    <a:pt x="125" y="0"/>
                  </a:moveTo>
                  <a:cubicBezTo>
                    <a:pt x="56" y="0"/>
                    <a:pt x="0" y="57"/>
                    <a:pt x="3" y="125"/>
                  </a:cubicBezTo>
                  <a:lnTo>
                    <a:pt x="3" y="88159"/>
                  </a:lnTo>
                  <a:cubicBezTo>
                    <a:pt x="3" y="88226"/>
                    <a:pt x="57" y="88281"/>
                    <a:pt x="125" y="88281"/>
                  </a:cubicBezTo>
                  <a:cubicBezTo>
                    <a:pt x="191" y="88281"/>
                    <a:pt x="245" y="88226"/>
                    <a:pt x="245" y="88159"/>
                  </a:cubicBezTo>
                  <a:lnTo>
                    <a:pt x="245" y="125"/>
                  </a:lnTo>
                  <a:cubicBezTo>
                    <a:pt x="247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4"/>
            <p:cNvSpPr/>
            <p:nvPr/>
          </p:nvSpPr>
          <p:spPr>
            <a:xfrm>
              <a:off x="1633700" y="1780250"/>
              <a:ext cx="48525" cy="2235200"/>
            </a:xfrm>
            <a:custGeom>
              <a:avLst/>
              <a:gdLst/>
              <a:ahLst/>
              <a:cxnLst/>
              <a:rect l="l" t="t" r="r" b="b"/>
              <a:pathLst>
                <a:path w="1941" h="89408" extrusionOk="0">
                  <a:moveTo>
                    <a:pt x="0" y="0"/>
                  </a:moveTo>
                  <a:lnTo>
                    <a:pt x="0" y="89286"/>
                  </a:lnTo>
                  <a:cubicBezTo>
                    <a:pt x="0" y="89353"/>
                    <a:pt x="55" y="89408"/>
                    <a:pt x="122" y="89408"/>
                  </a:cubicBezTo>
                  <a:cubicBezTo>
                    <a:pt x="188" y="89408"/>
                    <a:pt x="242" y="89353"/>
                    <a:pt x="242" y="89286"/>
                  </a:cubicBezTo>
                  <a:lnTo>
                    <a:pt x="242" y="428"/>
                  </a:lnTo>
                  <a:lnTo>
                    <a:pt x="1696" y="1304"/>
                  </a:lnTo>
                  <a:lnTo>
                    <a:pt x="1696" y="89035"/>
                  </a:lnTo>
                  <a:cubicBezTo>
                    <a:pt x="1693" y="89104"/>
                    <a:pt x="1748" y="89160"/>
                    <a:pt x="1817" y="89160"/>
                  </a:cubicBezTo>
                  <a:cubicBezTo>
                    <a:pt x="1885" y="89160"/>
                    <a:pt x="1940" y="89104"/>
                    <a:pt x="1937" y="89035"/>
                  </a:cubicBezTo>
                  <a:lnTo>
                    <a:pt x="1937" y="1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4"/>
            <p:cNvSpPr/>
            <p:nvPr/>
          </p:nvSpPr>
          <p:spPr>
            <a:xfrm>
              <a:off x="1147200" y="2108875"/>
              <a:ext cx="11350" cy="1979400"/>
            </a:xfrm>
            <a:custGeom>
              <a:avLst/>
              <a:gdLst/>
              <a:ahLst/>
              <a:cxnLst/>
              <a:rect l="l" t="t" r="r" b="b"/>
              <a:pathLst>
                <a:path w="454" h="79176" extrusionOk="0">
                  <a:moveTo>
                    <a:pt x="228" y="1"/>
                  </a:moveTo>
                  <a:cubicBezTo>
                    <a:pt x="102" y="1"/>
                    <a:pt x="1" y="101"/>
                    <a:pt x="1" y="227"/>
                  </a:cubicBezTo>
                  <a:lnTo>
                    <a:pt x="1" y="78950"/>
                  </a:lnTo>
                  <a:cubicBezTo>
                    <a:pt x="1" y="79074"/>
                    <a:pt x="102" y="79176"/>
                    <a:pt x="228" y="79176"/>
                  </a:cubicBezTo>
                  <a:cubicBezTo>
                    <a:pt x="352" y="79176"/>
                    <a:pt x="454" y="79074"/>
                    <a:pt x="454" y="78950"/>
                  </a:cubicBezTo>
                  <a:lnTo>
                    <a:pt x="454" y="227"/>
                  </a:lnTo>
                  <a:cubicBezTo>
                    <a:pt x="454" y="101"/>
                    <a:pt x="352" y="1"/>
                    <a:pt x="2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4"/>
            <p:cNvSpPr/>
            <p:nvPr/>
          </p:nvSpPr>
          <p:spPr>
            <a:xfrm>
              <a:off x="1199025" y="2076950"/>
              <a:ext cx="48525" cy="2002075"/>
            </a:xfrm>
            <a:custGeom>
              <a:avLst/>
              <a:gdLst/>
              <a:ahLst/>
              <a:cxnLst/>
              <a:rect l="l" t="t" r="r" b="b"/>
              <a:pathLst>
                <a:path w="1941" h="80083" extrusionOk="0">
                  <a:moveTo>
                    <a:pt x="2" y="0"/>
                  </a:moveTo>
                  <a:lnTo>
                    <a:pt x="2" y="79963"/>
                  </a:lnTo>
                  <a:cubicBezTo>
                    <a:pt x="1" y="80029"/>
                    <a:pt x="55" y="80083"/>
                    <a:pt x="122" y="80083"/>
                  </a:cubicBezTo>
                  <a:cubicBezTo>
                    <a:pt x="188" y="80083"/>
                    <a:pt x="243" y="80029"/>
                    <a:pt x="243" y="79963"/>
                  </a:cubicBezTo>
                  <a:lnTo>
                    <a:pt x="243" y="348"/>
                  </a:lnTo>
                  <a:lnTo>
                    <a:pt x="1696" y="888"/>
                  </a:lnTo>
                  <a:lnTo>
                    <a:pt x="1696" y="79552"/>
                  </a:lnTo>
                  <a:cubicBezTo>
                    <a:pt x="1693" y="79619"/>
                    <a:pt x="1749" y="79676"/>
                    <a:pt x="1816" y="79676"/>
                  </a:cubicBezTo>
                  <a:cubicBezTo>
                    <a:pt x="1885" y="79676"/>
                    <a:pt x="1940" y="79619"/>
                    <a:pt x="1938" y="79552"/>
                  </a:cubicBezTo>
                  <a:lnTo>
                    <a:pt x="1938" y="7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4"/>
            <p:cNvSpPr/>
            <p:nvPr/>
          </p:nvSpPr>
          <p:spPr>
            <a:xfrm>
              <a:off x="1978350" y="1543875"/>
              <a:ext cx="11100" cy="2422350"/>
            </a:xfrm>
            <a:custGeom>
              <a:avLst/>
              <a:gdLst/>
              <a:ahLst/>
              <a:cxnLst/>
              <a:rect l="l" t="t" r="r" b="b"/>
              <a:pathLst>
                <a:path w="444" h="96894" extrusionOk="0">
                  <a:moveTo>
                    <a:pt x="221" y="0"/>
                  </a:moveTo>
                  <a:cubicBezTo>
                    <a:pt x="98" y="0"/>
                    <a:pt x="1" y="102"/>
                    <a:pt x="3" y="225"/>
                  </a:cubicBezTo>
                  <a:lnTo>
                    <a:pt x="3" y="96674"/>
                  </a:lnTo>
                  <a:cubicBezTo>
                    <a:pt x="3" y="96796"/>
                    <a:pt x="101" y="96894"/>
                    <a:pt x="221" y="96894"/>
                  </a:cubicBezTo>
                  <a:cubicBezTo>
                    <a:pt x="343" y="96894"/>
                    <a:pt x="441" y="96795"/>
                    <a:pt x="441" y="96674"/>
                  </a:cubicBezTo>
                  <a:lnTo>
                    <a:pt x="441" y="225"/>
                  </a:lnTo>
                  <a:cubicBezTo>
                    <a:pt x="443" y="102"/>
                    <a:pt x="344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4"/>
            <p:cNvSpPr/>
            <p:nvPr/>
          </p:nvSpPr>
          <p:spPr>
            <a:xfrm>
              <a:off x="2042475" y="1499275"/>
              <a:ext cx="66075" cy="2457375"/>
            </a:xfrm>
            <a:custGeom>
              <a:avLst/>
              <a:gdLst/>
              <a:ahLst/>
              <a:cxnLst/>
              <a:rect l="l" t="t" r="r" b="b"/>
              <a:pathLst>
                <a:path w="2643" h="98295" extrusionOk="0">
                  <a:moveTo>
                    <a:pt x="0" y="1"/>
                  </a:moveTo>
                  <a:lnTo>
                    <a:pt x="0" y="98077"/>
                  </a:lnTo>
                  <a:cubicBezTo>
                    <a:pt x="0" y="98197"/>
                    <a:pt x="98" y="98295"/>
                    <a:pt x="218" y="98295"/>
                  </a:cubicBezTo>
                  <a:cubicBezTo>
                    <a:pt x="338" y="98295"/>
                    <a:pt x="436" y="98197"/>
                    <a:pt x="436" y="98077"/>
                  </a:cubicBezTo>
                  <a:lnTo>
                    <a:pt x="436" y="673"/>
                  </a:lnTo>
                  <a:lnTo>
                    <a:pt x="2205" y="1465"/>
                  </a:lnTo>
                  <a:lnTo>
                    <a:pt x="2205" y="97746"/>
                  </a:lnTo>
                  <a:cubicBezTo>
                    <a:pt x="2205" y="97867"/>
                    <a:pt x="2303" y="97964"/>
                    <a:pt x="2425" y="97964"/>
                  </a:cubicBezTo>
                  <a:cubicBezTo>
                    <a:pt x="2545" y="97964"/>
                    <a:pt x="2643" y="97867"/>
                    <a:pt x="2643" y="97746"/>
                  </a:cubicBezTo>
                  <a:lnTo>
                    <a:pt x="2643" y="1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34"/>
            <p:cNvSpPr/>
            <p:nvPr/>
          </p:nvSpPr>
          <p:spPr>
            <a:xfrm>
              <a:off x="2464125" y="1214875"/>
              <a:ext cx="10925" cy="2672900"/>
            </a:xfrm>
            <a:custGeom>
              <a:avLst/>
              <a:gdLst/>
              <a:ahLst/>
              <a:cxnLst/>
              <a:rect l="l" t="t" r="r" b="b"/>
              <a:pathLst>
                <a:path w="437" h="106916" extrusionOk="0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06696"/>
                  </a:lnTo>
                  <a:cubicBezTo>
                    <a:pt x="0" y="106818"/>
                    <a:pt x="98" y="106916"/>
                    <a:pt x="218" y="106916"/>
                  </a:cubicBezTo>
                  <a:cubicBezTo>
                    <a:pt x="339" y="106916"/>
                    <a:pt x="436" y="106818"/>
                    <a:pt x="436" y="106696"/>
                  </a:cubicBezTo>
                  <a:lnTo>
                    <a:pt x="436" y="218"/>
                  </a:lnTo>
                  <a:cubicBezTo>
                    <a:pt x="436" y="98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34"/>
            <p:cNvSpPr/>
            <p:nvPr/>
          </p:nvSpPr>
          <p:spPr>
            <a:xfrm>
              <a:off x="2528125" y="1168700"/>
              <a:ext cx="66100" cy="2715125"/>
            </a:xfrm>
            <a:custGeom>
              <a:avLst/>
              <a:gdLst/>
              <a:ahLst/>
              <a:cxnLst/>
              <a:rect l="l" t="t" r="r" b="b"/>
              <a:pathLst>
                <a:path w="2644" h="108605" extrusionOk="0">
                  <a:moveTo>
                    <a:pt x="1" y="0"/>
                  </a:moveTo>
                  <a:lnTo>
                    <a:pt x="1" y="108386"/>
                  </a:lnTo>
                  <a:cubicBezTo>
                    <a:pt x="1" y="108506"/>
                    <a:pt x="99" y="108604"/>
                    <a:pt x="220" y="108604"/>
                  </a:cubicBezTo>
                  <a:cubicBezTo>
                    <a:pt x="341" y="108604"/>
                    <a:pt x="438" y="108506"/>
                    <a:pt x="438" y="108386"/>
                  </a:cubicBezTo>
                  <a:lnTo>
                    <a:pt x="438" y="788"/>
                  </a:lnTo>
                  <a:lnTo>
                    <a:pt x="2208" y="1890"/>
                  </a:lnTo>
                  <a:lnTo>
                    <a:pt x="2208" y="108055"/>
                  </a:lnTo>
                  <a:cubicBezTo>
                    <a:pt x="2208" y="108175"/>
                    <a:pt x="2305" y="108273"/>
                    <a:pt x="2426" y="108273"/>
                  </a:cubicBezTo>
                  <a:cubicBezTo>
                    <a:pt x="2546" y="108273"/>
                    <a:pt x="2644" y="108175"/>
                    <a:pt x="2644" y="108055"/>
                  </a:cubicBezTo>
                  <a:lnTo>
                    <a:pt x="2644" y="16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4"/>
            <p:cNvSpPr/>
            <p:nvPr/>
          </p:nvSpPr>
          <p:spPr>
            <a:xfrm>
              <a:off x="5170325" y="2134525"/>
              <a:ext cx="6075" cy="1937800"/>
            </a:xfrm>
            <a:custGeom>
              <a:avLst/>
              <a:gdLst/>
              <a:ahLst/>
              <a:cxnLst/>
              <a:rect l="l" t="t" r="r" b="b"/>
              <a:pathLst>
                <a:path w="243" h="77512" extrusionOk="0">
                  <a:moveTo>
                    <a:pt x="121" y="0"/>
                  </a:moveTo>
                  <a:cubicBezTo>
                    <a:pt x="56" y="0"/>
                    <a:pt x="2" y="52"/>
                    <a:pt x="1" y="116"/>
                  </a:cubicBezTo>
                  <a:lnTo>
                    <a:pt x="1" y="77390"/>
                  </a:lnTo>
                  <a:cubicBezTo>
                    <a:pt x="1" y="77458"/>
                    <a:pt x="55" y="77512"/>
                    <a:pt x="121" y="77512"/>
                  </a:cubicBezTo>
                  <a:cubicBezTo>
                    <a:pt x="188" y="77512"/>
                    <a:pt x="242" y="77458"/>
                    <a:pt x="242" y="77390"/>
                  </a:cubicBezTo>
                  <a:lnTo>
                    <a:pt x="242" y="116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4"/>
            <p:cNvSpPr/>
            <p:nvPr/>
          </p:nvSpPr>
          <p:spPr>
            <a:xfrm>
              <a:off x="5078700" y="2098350"/>
              <a:ext cx="48525" cy="1967150"/>
            </a:xfrm>
            <a:custGeom>
              <a:avLst/>
              <a:gdLst/>
              <a:ahLst/>
              <a:cxnLst/>
              <a:rect l="l" t="t" r="r" b="b"/>
              <a:pathLst>
                <a:path w="1941" h="78686" extrusionOk="0">
                  <a:moveTo>
                    <a:pt x="1940" y="0"/>
                  </a:moveTo>
                  <a:lnTo>
                    <a:pt x="3" y="1372"/>
                  </a:lnTo>
                  <a:lnTo>
                    <a:pt x="3" y="78356"/>
                  </a:lnTo>
                  <a:cubicBezTo>
                    <a:pt x="0" y="78425"/>
                    <a:pt x="55" y="78482"/>
                    <a:pt x="123" y="78482"/>
                  </a:cubicBezTo>
                  <a:cubicBezTo>
                    <a:pt x="192" y="78482"/>
                    <a:pt x="248" y="78425"/>
                    <a:pt x="245" y="78356"/>
                  </a:cubicBezTo>
                  <a:lnTo>
                    <a:pt x="245" y="1497"/>
                  </a:lnTo>
                  <a:lnTo>
                    <a:pt x="1698" y="468"/>
                  </a:lnTo>
                  <a:lnTo>
                    <a:pt x="1698" y="78565"/>
                  </a:lnTo>
                  <a:cubicBezTo>
                    <a:pt x="1698" y="78631"/>
                    <a:pt x="1752" y="78685"/>
                    <a:pt x="1819" y="78685"/>
                  </a:cubicBezTo>
                  <a:cubicBezTo>
                    <a:pt x="1886" y="78685"/>
                    <a:pt x="1940" y="78631"/>
                    <a:pt x="1940" y="78565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4"/>
            <p:cNvSpPr/>
            <p:nvPr/>
          </p:nvSpPr>
          <p:spPr>
            <a:xfrm>
              <a:off x="5605000" y="2419950"/>
              <a:ext cx="6075" cy="1712500"/>
            </a:xfrm>
            <a:custGeom>
              <a:avLst/>
              <a:gdLst/>
              <a:ahLst/>
              <a:cxnLst/>
              <a:rect l="l" t="t" r="r" b="b"/>
              <a:pathLst>
                <a:path w="243" h="68500" extrusionOk="0">
                  <a:moveTo>
                    <a:pt x="121" y="0"/>
                  </a:moveTo>
                  <a:cubicBezTo>
                    <a:pt x="55" y="0"/>
                    <a:pt x="0" y="54"/>
                    <a:pt x="0" y="121"/>
                  </a:cubicBezTo>
                  <a:lnTo>
                    <a:pt x="0" y="68378"/>
                  </a:lnTo>
                  <a:cubicBezTo>
                    <a:pt x="0" y="68445"/>
                    <a:pt x="55" y="68500"/>
                    <a:pt x="121" y="68500"/>
                  </a:cubicBezTo>
                  <a:cubicBezTo>
                    <a:pt x="188" y="68500"/>
                    <a:pt x="242" y="68445"/>
                    <a:pt x="242" y="68378"/>
                  </a:cubicBezTo>
                  <a:lnTo>
                    <a:pt x="242" y="121"/>
                  </a:lnTo>
                  <a:cubicBezTo>
                    <a:pt x="242" y="54"/>
                    <a:pt x="188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4"/>
            <p:cNvSpPr/>
            <p:nvPr/>
          </p:nvSpPr>
          <p:spPr>
            <a:xfrm>
              <a:off x="5513375" y="2388025"/>
              <a:ext cx="48500" cy="1737625"/>
            </a:xfrm>
            <a:custGeom>
              <a:avLst/>
              <a:gdLst/>
              <a:ahLst/>
              <a:cxnLst/>
              <a:rect l="l" t="t" r="r" b="b"/>
              <a:pathLst>
                <a:path w="1940" h="69505" extrusionOk="0">
                  <a:moveTo>
                    <a:pt x="1940" y="1"/>
                  </a:moveTo>
                  <a:lnTo>
                    <a:pt x="3" y="927"/>
                  </a:lnTo>
                  <a:lnTo>
                    <a:pt x="3" y="69149"/>
                  </a:lnTo>
                  <a:cubicBezTo>
                    <a:pt x="0" y="69218"/>
                    <a:pt x="54" y="69274"/>
                    <a:pt x="123" y="69274"/>
                  </a:cubicBezTo>
                  <a:cubicBezTo>
                    <a:pt x="192" y="69274"/>
                    <a:pt x="247" y="69218"/>
                    <a:pt x="245" y="69149"/>
                  </a:cubicBezTo>
                  <a:lnTo>
                    <a:pt x="245" y="1079"/>
                  </a:lnTo>
                  <a:lnTo>
                    <a:pt x="1698" y="384"/>
                  </a:lnTo>
                  <a:lnTo>
                    <a:pt x="1698" y="69384"/>
                  </a:lnTo>
                  <a:cubicBezTo>
                    <a:pt x="1698" y="69450"/>
                    <a:pt x="1752" y="69504"/>
                    <a:pt x="1818" y="69504"/>
                  </a:cubicBezTo>
                  <a:cubicBezTo>
                    <a:pt x="1886" y="69504"/>
                    <a:pt x="1938" y="69450"/>
                    <a:pt x="1940" y="69384"/>
                  </a:cubicBezTo>
                  <a:lnTo>
                    <a:pt x="1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4"/>
            <p:cNvSpPr/>
            <p:nvPr/>
          </p:nvSpPr>
          <p:spPr>
            <a:xfrm>
              <a:off x="5918100" y="2624750"/>
              <a:ext cx="6075" cy="1551000"/>
            </a:xfrm>
            <a:custGeom>
              <a:avLst/>
              <a:gdLst/>
              <a:ahLst/>
              <a:cxnLst/>
              <a:rect l="l" t="t" r="r" b="b"/>
              <a:pathLst>
                <a:path w="243" h="62040" extrusionOk="0">
                  <a:moveTo>
                    <a:pt x="121" y="0"/>
                  </a:moveTo>
                  <a:cubicBezTo>
                    <a:pt x="56" y="0"/>
                    <a:pt x="3" y="52"/>
                    <a:pt x="1" y="117"/>
                  </a:cubicBezTo>
                  <a:lnTo>
                    <a:pt x="1" y="61919"/>
                  </a:lnTo>
                  <a:cubicBezTo>
                    <a:pt x="1" y="61986"/>
                    <a:pt x="55" y="62040"/>
                    <a:pt x="121" y="62040"/>
                  </a:cubicBezTo>
                  <a:cubicBezTo>
                    <a:pt x="188" y="62040"/>
                    <a:pt x="243" y="61986"/>
                    <a:pt x="243" y="61919"/>
                  </a:cubicBezTo>
                  <a:lnTo>
                    <a:pt x="243" y="117"/>
                  </a:lnTo>
                  <a:cubicBezTo>
                    <a:pt x="240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4"/>
            <p:cNvSpPr/>
            <p:nvPr/>
          </p:nvSpPr>
          <p:spPr>
            <a:xfrm>
              <a:off x="5826550" y="2592725"/>
              <a:ext cx="48450" cy="1576225"/>
            </a:xfrm>
            <a:custGeom>
              <a:avLst/>
              <a:gdLst/>
              <a:ahLst/>
              <a:cxnLst/>
              <a:rect l="l" t="t" r="r" b="b"/>
              <a:pathLst>
                <a:path w="1938" h="63049" extrusionOk="0">
                  <a:moveTo>
                    <a:pt x="1937" y="1"/>
                  </a:moveTo>
                  <a:lnTo>
                    <a:pt x="0" y="927"/>
                  </a:lnTo>
                  <a:lnTo>
                    <a:pt x="0" y="62693"/>
                  </a:lnTo>
                  <a:cubicBezTo>
                    <a:pt x="3" y="62759"/>
                    <a:pt x="56" y="62809"/>
                    <a:pt x="122" y="62809"/>
                  </a:cubicBezTo>
                  <a:cubicBezTo>
                    <a:pt x="187" y="62809"/>
                    <a:pt x="239" y="62759"/>
                    <a:pt x="242" y="62693"/>
                  </a:cubicBezTo>
                  <a:lnTo>
                    <a:pt x="242" y="1079"/>
                  </a:lnTo>
                  <a:lnTo>
                    <a:pt x="1695" y="384"/>
                  </a:lnTo>
                  <a:lnTo>
                    <a:pt x="1695" y="62928"/>
                  </a:lnTo>
                  <a:cubicBezTo>
                    <a:pt x="1695" y="62994"/>
                    <a:pt x="1748" y="63049"/>
                    <a:pt x="1816" y="63049"/>
                  </a:cubicBezTo>
                  <a:cubicBezTo>
                    <a:pt x="1883" y="63049"/>
                    <a:pt x="1936" y="62994"/>
                    <a:pt x="1937" y="62928"/>
                  </a:cubicBezTo>
                  <a:lnTo>
                    <a:pt x="1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4"/>
            <p:cNvSpPr/>
            <p:nvPr/>
          </p:nvSpPr>
          <p:spPr>
            <a:xfrm>
              <a:off x="6322275" y="2891250"/>
              <a:ext cx="11325" cy="1344225"/>
            </a:xfrm>
            <a:custGeom>
              <a:avLst/>
              <a:gdLst/>
              <a:ahLst/>
              <a:cxnLst/>
              <a:rect l="l" t="t" r="r" b="b"/>
              <a:pathLst>
                <a:path w="453" h="53769" extrusionOk="0">
                  <a:moveTo>
                    <a:pt x="227" y="0"/>
                  </a:moveTo>
                  <a:cubicBezTo>
                    <a:pt x="103" y="0"/>
                    <a:pt x="1" y="101"/>
                    <a:pt x="1" y="226"/>
                  </a:cubicBezTo>
                  <a:lnTo>
                    <a:pt x="1" y="53541"/>
                  </a:lnTo>
                  <a:cubicBezTo>
                    <a:pt x="1" y="53667"/>
                    <a:pt x="103" y="53769"/>
                    <a:pt x="227" y="53769"/>
                  </a:cubicBezTo>
                  <a:cubicBezTo>
                    <a:pt x="352" y="53769"/>
                    <a:pt x="453" y="53667"/>
                    <a:pt x="453" y="53541"/>
                  </a:cubicBezTo>
                  <a:lnTo>
                    <a:pt x="453" y="226"/>
                  </a:lnTo>
                  <a:cubicBezTo>
                    <a:pt x="453" y="101"/>
                    <a:pt x="352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4"/>
            <p:cNvSpPr/>
            <p:nvPr/>
          </p:nvSpPr>
          <p:spPr>
            <a:xfrm>
              <a:off x="6233375" y="2861975"/>
              <a:ext cx="48400" cy="1363250"/>
            </a:xfrm>
            <a:custGeom>
              <a:avLst/>
              <a:gdLst/>
              <a:ahLst/>
              <a:cxnLst/>
              <a:rect l="l" t="t" r="r" b="b"/>
              <a:pathLst>
                <a:path w="1936" h="54530" extrusionOk="0">
                  <a:moveTo>
                    <a:pt x="1936" y="1"/>
                  </a:moveTo>
                  <a:lnTo>
                    <a:pt x="0" y="927"/>
                  </a:lnTo>
                  <a:lnTo>
                    <a:pt x="0" y="54260"/>
                  </a:lnTo>
                  <a:cubicBezTo>
                    <a:pt x="3" y="54325"/>
                    <a:pt x="56" y="54377"/>
                    <a:pt x="120" y="54377"/>
                  </a:cubicBezTo>
                  <a:cubicBezTo>
                    <a:pt x="186" y="54377"/>
                    <a:pt x="239" y="54325"/>
                    <a:pt x="242" y="54260"/>
                  </a:cubicBezTo>
                  <a:lnTo>
                    <a:pt x="242" y="1079"/>
                  </a:lnTo>
                  <a:lnTo>
                    <a:pt x="1694" y="384"/>
                  </a:lnTo>
                  <a:lnTo>
                    <a:pt x="1694" y="54410"/>
                  </a:lnTo>
                  <a:cubicBezTo>
                    <a:pt x="1694" y="54476"/>
                    <a:pt x="1748" y="54530"/>
                    <a:pt x="1816" y="54530"/>
                  </a:cubicBezTo>
                  <a:cubicBezTo>
                    <a:pt x="1882" y="54530"/>
                    <a:pt x="1936" y="54476"/>
                    <a:pt x="1936" y="54410"/>
                  </a:cubicBezTo>
                  <a:lnTo>
                    <a:pt x="1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4"/>
            <p:cNvSpPr/>
            <p:nvPr/>
          </p:nvSpPr>
          <p:spPr>
            <a:xfrm>
              <a:off x="4680000" y="1810375"/>
              <a:ext cx="10925" cy="2196875"/>
            </a:xfrm>
            <a:custGeom>
              <a:avLst/>
              <a:gdLst/>
              <a:ahLst/>
              <a:cxnLst/>
              <a:rect l="l" t="t" r="r" b="b"/>
              <a:pathLst>
                <a:path w="437" h="87875" extrusionOk="0">
                  <a:moveTo>
                    <a:pt x="219" y="0"/>
                  </a:moveTo>
                  <a:cubicBezTo>
                    <a:pt x="98" y="0"/>
                    <a:pt x="1" y="97"/>
                    <a:pt x="1" y="218"/>
                  </a:cubicBezTo>
                  <a:lnTo>
                    <a:pt x="1" y="87657"/>
                  </a:lnTo>
                  <a:cubicBezTo>
                    <a:pt x="1" y="87777"/>
                    <a:pt x="98" y="87875"/>
                    <a:pt x="219" y="87875"/>
                  </a:cubicBezTo>
                  <a:cubicBezTo>
                    <a:pt x="339" y="87875"/>
                    <a:pt x="437" y="87777"/>
                    <a:pt x="437" y="87657"/>
                  </a:cubicBezTo>
                  <a:lnTo>
                    <a:pt x="437" y="218"/>
                  </a:lnTo>
                  <a:cubicBezTo>
                    <a:pt x="437" y="97"/>
                    <a:pt x="339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4"/>
            <p:cNvSpPr/>
            <p:nvPr/>
          </p:nvSpPr>
          <p:spPr>
            <a:xfrm>
              <a:off x="4560825" y="1765625"/>
              <a:ext cx="66100" cy="2233250"/>
            </a:xfrm>
            <a:custGeom>
              <a:avLst/>
              <a:gdLst/>
              <a:ahLst/>
              <a:cxnLst/>
              <a:rect l="l" t="t" r="r" b="b"/>
              <a:pathLst>
                <a:path w="2644" h="89330" extrusionOk="0">
                  <a:moveTo>
                    <a:pt x="2643" y="0"/>
                  </a:moveTo>
                  <a:lnTo>
                    <a:pt x="0" y="1180"/>
                  </a:lnTo>
                  <a:lnTo>
                    <a:pt x="0" y="88806"/>
                  </a:lnTo>
                  <a:cubicBezTo>
                    <a:pt x="0" y="88928"/>
                    <a:pt x="98" y="89024"/>
                    <a:pt x="218" y="89024"/>
                  </a:cubicBezTo>
                  <a:cubicBezTo>
                    <a:pt x="339" y="89024"/>
                    <a:pt x="437" y="88928"/>
                    <a:pt x="437" y="88806"/>
                  </a:cubicBezTo>
                  <a:lnTo>
                    <a:pt x="437" y="1463"/>
                  </a:lnTo>
                  <a:lnTo>
                    <a:pt x="2207" y="673"/>
                  </a:lnTo>
                  <a:lnTo>
                    <a:pt x="2207" y="89111"/>
                  </a:lnTo>
                  <a:cubicBezTo>
                    <a:pt x="2207" y="89231"/>
                    <a:pt x="2305" y="89329"/>
                    <a:pt x="2425" y="89329"/>
                  </a:cubicBezTo>
                  <a:cubicBezTo>
                    <a:pt x="2545" y="89329"/>
                    <a:pt x="2643" y="89231"/>
                    <a:pt x="2643" y="89111"/>
                  </a:cubicBezTo>
                  <a:lnTo>
                    <a:pt x="26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4"/>
            <p:cNvSpPr/>
            <p:nvPr/>
          </p:nvSpPr>
          <p:spPr>
            <a:xfrm>
              <a:off x="4066200" y="1404925"/>
              <a:ext cx="10925" cy="2518100"/>
            </a:xfrm>
            <a:custGeom>
              <a:avLst/>
              <a:gdLst/>
              <a:ahLst/>
              <a:cxnLst/>
              <a:rect l="l" t="t" r="r" b="b"/>
              <a:pathLst>
                <a:path w="437" h="100724" extrusionOk="0">
                  <a:moveTo>
                    <a:pt x="219" y="1"/>
                  </a:moveTo>
                  <a:cubicBezTo>
                    <a:pt x="98" y="1"/>
                    <a:pt x="1" y="97"/>
                    <a:pt x="1" y="219"/>
                  </a:cubicBezTo>
                  <a:lnTo>
                    <a:pt x="1" y="100504"/>
                  </a:lnTo>
                  <a:cubicBezTo>
                    <a:pt x="1" y="100624"/>
                    <a:pt x="98" y="100722"/>
                    <a:pt x="219" y="100724"/>
                  </a:cubicBezTo>
                  <a:cubicBezTo>
                    <a:pt x="339" y="100722"/>
                    <a:pt x="437" y="100626"/>
                    <a:pt x="437" y="100504"/>
                  </a:cubicBezTo>
                  <a:lnTo>
                    <a:pt x="437" y="219"/>
                  </a:lnTo>
                  <a:cubicBezTo>
                    <a:pt x="437" y="97"/>
                    <a:pt x="339" y="1"/>
                    <a:pt x="2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4"/>
            <p:cNvSpPr/>
            <p:nvPr/>
          </p:nvSpPr>
          <p:spPr>
            <a:xfrm>
              <a:off x="3947025" y="1358750"/>
              <a:ext cx="66125" cy="2554725"/>
            </a:xfrm>
            <a:custGeom>
              <a:avLst/>
              <a:gdLst/>
              <a:ahLst/>
              <a:cxnLst/>
              <a:rect l="l" t="t" r="r" b="b"/>
              <a:pathLst>
                <a:path w="2645" h="102189" extrusionOk="0">
                  <a:moveTo>
                    <a:pt x="2644" y="1"/>
                  </a:moveTo>
                  <a:lnTo>
                    <a:pt x="2" y="1646"/>
                  </a:lnTo>
                  <a:lnTo>
                    <a:pt x="2" y="101689"/>
                  </a:lnTo>
                  <a:cubicBezTo>
                    <a:pt x="0" y="101810"/>
                    <a:pt x="98" y="101906"/>
                    <a:pt x="220" y="101906"/>
                  </a:cubicBezTo>
                  <a:cubicBezTo>
                    <a:pt x="340" y="101906"/>
                    <a:pt x="438" y="101810"/>
                    <a:pt x="438" y="101689"/>
                  </a:cubicBezTo>
                  <a:lnTo>
                    <a:pt x="438" y="1889"/>
                  </a:lnTo>
                  <a:lnTo>
                    <a:pt x="2207" y="787"/>
                  </a:lnTo>
                  <a:lnTo>
                    <a:pt x="2207" y="101971"/>
                  </a:lnTo>
                  <a:cubicBezTo>
                    <a:pt x="2207" y="102091"/>
                    <a:pt x="2305" y="102189"/>
                    <a:pt x="2425" y="102189"/>
                  </a:cubicBezTo>
                  <a:cubicBezTo>
                    <a:pt x="2545" y="102189"/>
                    <a:pt x="2644" y="102091"/>
                    <a:pt x="2644" y="101971"/>
                  </a:cubicBezTo>
                  <a:lnTo>
                    <a:pt x="2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4"/>
            <p:cNvSpPr/>
            <p:nvPr/>
          </p:nvSpPr>
          <p:spPr>
            <a:xfrm>
              <a:off x="6145825" y="4358725"/>
              <a:ext cx="53750" cy="665825"/>
            </a:xfrm>
            <a:custGeom>
              <a:avLst/>
              <a:gdLst/>
              <a:ahLst/>
              <a:cxnLst/>
              <a:rect l="l" t="t" r="r" b="b"/>
              <a:pathLst>
                <a:path w="2150" h="26633" extrusionOk="0">
                  <a:moveTo>
                    <a:pt x="151" y="164"/>
                  </a:moveTo>
                  <a:lnTo>
                    <a:pt x="1709" y="293"/>
                  </a:lnTo>
                  <a:cubicBezTo>
                    <a:pt x="1984" y="1582"/>
                    <a:pt x="1155" y="2499"/>
                    <a:pt x="1146" y="2508"/>
                  </a:cubicBezTo>
                  <a:lnTo>
                    <a:pt x="1126" y="2530"/>
                  </a:lnTo>
                  <a:lnTo>
                    <a:pt x="1126" y="26422"/>
                  </a:lnTo>
                  <a:lnTo>
                    <a:pt x="151" y="26095"/>
                  </a:lnTo>
                  <a:lnTo>
                    <a:pt x="151" y="164"/>
                  </a:lnTo>
                  <a:close/>
                  <a:moveTo>
                    <a:pt x="1" y="1"/>
                  </a:moveTo>
                  <a:lnTo>
                    <a:pt x="1" y="26203"/>
                  </a:lnTo>
                  <a:lnTo>
                    <a:pt x="1278" y="26632"/>
                  </a:lnTo>
                  <a:lnTo>
                    <a:pt x="1278" y="2588"/>
                  </a:lnTo>
                  <a:cubicBezTo>
                    <a:pt x="1414" y="2430"/>
                    <a:pt x="2149" y="1503"/>
                    <a:pt x="1845" y="205"/>
                  </a:cubicBezTo>
                  <a:lnTo>
                    <a:pt x="1833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34"/>
            <p:cNvSpPr/>
            <p:nvPr/>
          </p:nvSpPr>
          <p:spPr>
            <a:xfrm>
              <a:off x="6175800" y="4367550"/>
              <a:ext cx="72050" cy="656275"/>
            </a:xfrm>
            <a:custGeom>
              <a:avLst/>
              <a:gdLst/>
              <a:ahLst/>
              <a:cxnLst/>
              <a:rect l="l" t="t" r="r" b="b"/>
              <a:pathLst>
                <a:path w="2882" h="26251" extrusionOk="0">
                  <a:moveTo>
                    <a:pt x="2542" y="0"/>
                  </a:moveTo>
                  <a:lnTo>
                    <a:pt x="2396" y="36"/>
                  </a:lnTo>
                  <a:cubicBezTo>
                    <a:pt x="2747" y="1455"/>
                    <a:pt x="1855" y="2289"/>
                    <a:pt x="1846" y="2297"/>
                  </a:cubicBezTo>
                  <a:lnTo>
                    <a:pt x="1821" y="2319"/>
                  </a:lnTo>
                  <a:lnTo>
                    <a:pt x="1821" y="26023"/>
                  </a:lnTo>
                  <a:lnTo>
                    <a:pt x="0" y="26098"/>
                  </a:lnTo>
                  <a:lnTo>
                    <a:pt x="7" y="26250"/>
                  </a:lnTo>
                  <a:lnTo>
                    <a:pt x="1973" y="26168"/>
                  </a:lnTo>
                  <a:lnTo>
                    <a:pt x="1973" y="2384"/>
                  </a:lnTo>
                  <a:cubicBezTo>
                    <a:pt x="2122" y="2232"/>
                    <a:pt x="2882" y="1371"/>
                    <a:pt x="2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34"/>
            <p:cNvSpPr/>
            <p:nvPr/>
          </p:nvSpPr>
          <p:spPr>
            <a:xfrm>
              <a:off x="1314550" y="4512150"/>
              <a:ext cx="252075" cy="16375"/>
            </a:xfrm>
            <a:custGeom>
              <a:avLst/>
              <a:gdLst/>
              <a:ahLst/>
              <a:cxnLst/>
              <a:rect l="l" t="t" r="r" b="b"/>
              <a:pathLst>
                <a:path w="10083" h="655" extrusionOk="0">
                  <a:moveTo>
                    <a:pt x="10075" y="1"/>
                  </a:moveTo>
                  <a:lnTo>
                    <a:pt x="0" y="504"/>
                  </a:lnTo>
                  <a:lnTo>
                    <a:pt x="8" y="655"/>
                  </a:lnTo>
                  <a:lnTo>
                    <a:pt x="10083" y="15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34"/>
            <p:cNvSpPr/>
            <p:nvPr/>
          </p:nvSpPr>
          <p:spPr>
            <a:xfrm>
              <a:off x="1314800" y="4887625"/>
              <a:ext cx="251975" cy="10200"/>
            </a:xfrm>
            <a:custGeom>
              <a:avLst/>
              <a:gdLst/>
              <a:ahLst/>
              <a:cxnLst/>
              <a:rect l="l" t="t" r="r" b="b"/>
              <a:pathLst>
                <a:path w="10079" h="408" extrusionOk="0">
                  <a:moveTo>
                    <a:pt x="5" y="1"/>
                  </a:moveTo>
                  <a:lnTo>
                    <a:pt x="1" y="153"/>
                  </a:lnTo>
                  <a:lnTo>
                    <a:pt x="10074" y="408"/>
                  </a:lnTo>
                  <a:lnTo>
                    <a:pt x="10078" y="25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34"/>
            <p:cNvSpPr/>
            <p:nvPr/>
          </p:nvSpPr>
          <p:spPr>
            <a:xfrm>
              <a:off x="1314850" y="4914500"/>
              <a:ext cx="251850" cy="3825"/>
            </a:xfrm>
            <a:custGeom>
              <a:avLst/>
              <a:gdLst/>
              <a:ahLst/>
              <a:cxnLst/>
              <a:rect l="l" t="t" r="r" b="b"/>
              <a:pathLst>
                <a:path w="1007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0074" y="152"/>
                  </a:lnTo>
                  <a:lnTo>
                    <a:pt x="100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34"/>
            <p:cNvSpPr/>
            <p:nvPr/>
          </p:nvSpPr>
          <p:spPr>
            <a:xfrm>
              <a:off x="1341900" y="4526675"/>
              <a:ext cx="3775" cy="363425"/>
            </a:xfrm>
            <a:custGeom>
              <a:avLst/>
              <a:gdLst/>
              <a:ahLst/>
              <a:cxnLst/>
              <a:rect l="l" t="t" r="r" b="b"/>
              <a:pathLst>
                <a:path w="151" h="14537" extrusionOk="0">
                  <a:moveTo>
                    <a:pt x="0" y="0"/>
                  </a:moveTo>
                  <a:lnTo>
                    <a:pt x="0" y="14537"/>
                  </a:lnTo>
                  <a:lnTo>
                    <a:pt x="151" y="145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34"/>
            <p:cNvSpPr/>
            <p:nvPr/>
          </p:nvSpPr>
          <p:spPr>
            <a:xfrm>
              <a:off x="1645800" y="4887975"/>
              <a:ext cx="332275" cy="6550"/>
            </a:xfrm>
            <a:custGeom>
              <a:avLst/>
              <a:gdLst/>
              <a:ahLst/>
              <a:cxnLst/>
              <a:rect l="l" t="t" r="r" b="b"/>
              <a:pathLst>
                <a:path w="13291" h="262" extrusionOk="0">
                  <a:moveTo>
                    <a:pt x="13289" y="0"/>
                  </a:moveTo>
                  <a:lnTo>
                    <a:pt x="0" y="111"/>
                  </a:lnTo>
                  <a:lnTo>
                    <a:pt x="1" y="262"/>
                  </a:lnTo>
                  <a:lnTo>
                    <a:pt x="13291" y="151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34"/>
            <p:cNvSpPr/>
            <p:nvPr/>
          </p:nvSpPr>
          <p:spPr>
            <a:xfrm>
              <a:off x="1645700" y="4908450"/>
              <a:ext cx="332275" cy="5200"/>
            </a:xfrm>
            <a:custGeom>
              <a:avLst/>
              <a:gdLst/>
              <a:ahLst/>
              <a:cxnLst/>
              <a:rect l="l" t="t" r="r" b="b"/>
              <a:pathLst>
                <a:path w="13291" h="208" extrusionOk="0">
                  <a:moveTo>
                    <a:pt x="13289" y="0"/>
                  </a:moveTo>
                  <a:lnTo>
                    <a:pt x="0" y="57"/>
                  </a:lnTo>
                  <a:lnTo>
                    <a:pt x="0" y="208"/>
                  </a:lnTo>
                  <a:lnTo>
                    <a:pt x="13291" y="152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34"/>
            <p:cNvSpPr/>
            <p:nvPr/>
          </p:nvSpPr>
          <p:spPr>
            <a:xfrm>
              <a:off x="1645700" y="4493025"/>
              <a:ext cx="332425" cy="16300"/>
            </a:xfrm>
            <a:custGeom>
              <a:avLst/>
              <a:gdLst/>
              <a:ahLst/>
              <a:cxnLst/>
              <a:rect l="l" t="t" r="r" b="b"/>
              <a:pathLst>
                <a:path w="13297" h="652" extrusionOk="0">
                  <a:moveTo>
                    <a:pt x="13291" y="1"/>
                  </a:moveTo>
                  <a:lnTo>
                    <a:pt x="0" y="499"/>
                  </a:lnTo>
                  <a:lnTo>
                    <a:pt x="5" y="651"/>
                  </a:lnTo>
                  <a:lnTo>
                    <a:pt x="13296" y="152"/>
                  </a:lnTo>
                  <a:lnTo>
                    <a:pt x="13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34"/>
            <p:cNvSpPr/>
            <p:nvPr/>
          </p:nvSpPr>
          <p:spPr>
            <a:xfrm>
              <a:off x="1681175" y="4506150"/>
              <a:ext cx="4900" cy="386100"/>
            </a:xfrm>
            <a:custGeom>
              <a:avLst/>
              <a:gdLst/>
              <a:ahLst/>
              <a:cxnLst/>
              <a:rect l="l" t="t" r="r" b="b"/>
              <a:pathLst>
                <a:path w="196" h="15444" extrusionOk="0">
                  <a:moveTo>
                    <a:pt x="0" y="1"/>
                  </a:moveTo>
                  <a:lnTo>
                    <a:pt x="45" y="15444"/>
                  </a:lnTo>
                  <a:lnTo>
                    <a:pt x="196" y="15444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34"/>
            <p:cNvSpPr/>
            <p:nvPr/>
          </p:nvSpPr>
          <p:spPr>
            <a:xfrm>
              <a:off x="2073525" y="4479700"/>
              <a:ext cx="380600" cy="13900"/>
            </a:xfrm>
            <a:custGeom>
              <a:avLst/>
              <a:gdLst/>
              <a:ahLst/>
              <a:cxnLst/>
              <a:rect l="l" t="t" r="r" b="b"/>
              <a:pathLst>
                <a:path w="15224" h="556" extrusionOk="0">
                  <a:moveTo>
                    <a:pt x="15220" y="0"/>
                  </a:moveTo>
                  <a:lnTo>
                    <a:pt x="0" y="403"/>
                  </a:lnTo>
                  <a:lnTo>
                    <a:pt x="4" y="555"/>
                  </a:lnTo>
                  <a:lnTo>
                    <a:pt x="15224" y="151"/>
                  </a:lnTo>
                  <a:lnTo>
                    <a:pt x="15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34"/>
            <p:cNvSpPr/>
            <p:nvPr/>
          </p:nvSpPr>
          <p:spPr>
            <a:xfrm>
              <a:off x="2073550" y="4882150"/>
              <a:ext cx="371000" cy="5900"/>
            </a:xfrm>
            <a:custGeom>
              <a:avLst/>
              <a:gdLst/>
              <a:ahLst/>
              <a:cxnLst/>
              <a:rect l="l" t="t" r="r" b="b"/>
              <a:pathLst>
                <a:path w="14840" h="236" extrusionOk="0">
                  <a:moveTo>
                    <a:pt x="14839" y="1"/>
                  </a:moveTo>
                  <a:lnTo>
                    <a:pt x="1" y="85"/>
                  </a:lnTo>
                  <a:lnTo>
                    <a:pt x="2" y="236"/>
                  </a:lnTo>
                  <a:lnTo>
                    <a:pt x="14840" y="151"/>
                  </a:lnTo>
                  <a:lnTo>
                    <a:pt x="14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34"/>
            <p:cNvSpPr/>
            <p:nvPr/>
          </p:nvSpPr>
          <p:spPr>
            <a:xfrm>
              <a:off x="2073550" y="4903350"/>
              <a:ext cx="376300" cy="4850"/>
            </a:xfrm>
            <a:custGeom>
              <a:avLst/>
              <a:gdLst/>
              <a:ahLst/>
              <a:cxnLst/>
              <a:rect l="l" t="t" r="r" b="b"/>
              <a:pathLst>
                <a:path w="15052" h="194" extrusionOk="0">
                  <a:moveTo>
                    <a:pt x="15051" y="1"/>
                  </a:moveTo>
                  <a:lnTo>
                    <a:pt x="1" y="43"/>
                  </a:lnTo>
                  <a:lnTo>
                    <a:pt x="2" y="194"/>
                  </a:lnTo>
                  <a:lnTo>
                    <a:pt x="15051" y="152"/>
                  </a:lnTo>
                  <a:lnTo>
                    <a:pt x="150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34"/>
            <p:cNvSpPr/>
            <p:nvPr/>
          </p:nvSpPr>
          <p:spPr>
            <a:xfrm>
              <a:off x="2108600" y="4490700"/>
              <a:ext cx="3800" cy="390150"/>
            </a:xfrm>
            <a:custGeom>
              <a:avLst/>
              <a:gdLst/>
              <a:ahLst/>
              <a:cxnLst/>
              <a:rect l="l" t="t" r="r" b="b"/>
              <a:pathLst>
                <a:path w="152" h="15606" extrusionOk="0">
                  <a:moveTo>
                    <a:pt x="0" y="0"/>
                  </a:moveTo>
                  <a:lnTo>
                    <a:pt x="0" y="15606"/>
                  </a:lnTo>
                  <a:lnTo>
                    <a:pt x="151" y="1560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34"/>
            <p:cNvSpPr/>
            <p:nvPr/>
          </p:nvSpPr>
          <p:spPr>
            <a:xfrm>
              <a:off x="2573875" y="4462225"/>
              <a:ext cx="443350" cy="10150"/>
            </a:xfrm>
            <a:custGeom>
              <a:avLst/>
              <a:gdLst/>
              <a:ahLst/>
              <a:cxnLst/>
              <a:rect l="l" t="t" r="r" b="b"/>
              <a:pathLst>
                <a:path w="17734" h="406" extrusionOk="0">
                  <a:moveTo>
                    <a:pt x="17731" y="0"/>
                  </a:moveTo>
                  <a:lnTo>
                    <a:pt x="1" y="254"/>
                  </a:lnTo>
                  <a:lnTo>
                    <a:pt x="2" y="406"/>
                  </a:lnTo>
                  <a:lnTo>
                    <a:pt x="17734" y="151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34"/>
            <p:cNvSpPr/>
            <p:nvPr/>
          </p:nvSpPr>
          <p:spPr>
            <a:xfrm>
              <a:off x="2773525" y="4467575"/>
              <a:ext cx="3800" cy="638850"/>
            </a:xfrm>
            <a:custGeom>
              <a:avLst/>
              <a:gdLst/>
              <a:ahLst/>
              <a:cxnLst/>
              <a:rect l="l" t="t" r="r" b="b"/>
              <a:pathLst>
                <a:path w="152" h="25554" extrusionOk="0">
                  <a:moveTo>
                    <a:pt x="1" y="0"/>
                  </a:moveTo>
                  <a:lnTo>
                    <a:pt x="1" y="25554"/>
                  </a:lnTo>
                  <a:lnTo>
                    <a:pt x="151" y="2555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34"/>
            <p:cNvSpPr/>
            <p:nvPr/>
          </p:nvSpPr>
          <p:spPr>
            <a:xfrm>
              <a:off x="2603775" y="4499300"/>
              <a:ext cx="142750" cy="434375"/>
            </a:xfrm>
            <a:custGeom>
              <a:avLst/>
              <a:gdLst/>
              <a:ahLst/>
              <a:cxnLst/>
              <a:rect l="l" t="t" r="r" b="b"/>
              <a:pathLst>
                <a:path w="5710" h="17375" extrusionOk="0">
                  <a:moveTo>
                    <a:pt x="5559" y="153"/>
                  </a:moveTo>
                  <a:lnTo>
                    <a:pt x="5559" y="17224"/>
                  </a:lnTo>
                  <a:lnTo>
                    <a:pt x="449" y="17224"/>
                  </a:lnTo>
                  <a:lnTo>
                    <a:pt x="155" y="153"/>
                  </a:lnTo>
                  <a:close/>
                  <a:moveTo>
                    <a:pt x="1" y="1"/>
                  </a:moveTo>
                  <a:lnTo>
                    <a:pt x="301" y="17375"/>
                  </a:lnTo>
                  <a:lnTo>
                    <a:pt x="5710" y="17375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34"/>
            <p:cNvSpPr/>
            <p:nvPr/>
          </p:nvSpPr>
          <p:spPr>
            <a:xfrm>
              <a:off x="2798975" y="4495050"/>
              <a:ext cx="189350" cy="438625"/>
            </a:xfrm>
            <a:custGeom>
              <a:avLst/>
              <a:gdLst/>
              <a:ahLst/>
              <a:cxnLst/>
              <a:rect l="l" t="t" r="r" b="b"/>
              <a:pathLst>
                <a:path w="7574" h="17545" extrusionOk="0">
                  <a:moveTo>
                    <a:pt x="7423" y="155"/>
                  </a:moveTo>
                  <a:lnTo>
                    <a:pt x="7423" y="17394"/>
                  </a:lnTo>
                  <a:lnTo>
                    <a:pt x="151" y="17394"/>
                  </a:lnTo>
                  <a:lnTo>
                    <a:pt x="151" y="320"/>
                  </a:lnTo>
                  <a:lnTo>
                    <a:pt x="7423" y="155"/>
                  </a:lnTo>
                  <a:close/>
                  <a:moveTo>
                    <a:pt x="7574" y="1"/>
                  </a:moveTo>
                  <a:lnTo>
                    <a:pt x="74" y="171"/>
                  </a:lnTo>
                  <a:lnTo>
                    <a:pt x="0" y="174"/>
                  </a:lnTo>
                  <a:lnTo>
                    <a:pt x="0" y="17545"/>
                  </a:lnTo>
                  <a:lnTo>
                    <a:pt x="7574" y="17545"/>
                  </a:lnTo>
                  <a:lnTo>
                    <a:pt x="7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34"/>
            <p:cNvSpPr/>
            <p:nvPr/>
          </p:nvSpPr>
          <p:spPr>
            <a:xfrm>
              <a:off x="3236650" y="4954275"/>
              <a:ext cx="715875" cy="18650"/>
            </a:xfrm>
            <a:custGeom>
              <a:avLst/>
              <a:gdLst/>
              <a:ahLst/>
              <a:cxnLst/>
              <a:rect l="l" t="t" r="r" b="b"/>
              <a:pathLst>
                <a:path w="28635" h="746" extrusionOk="0">
                  <a:moveTo>
                    <a:pt x="28634" y="0"/>
                  </a:moveTo>
                  <a:lnTo>
                    <a:pt x="0" y="595"/>
                  </a:lnTo>
                  <a:lnTo>
                    <a:pt x="4" y="745"/>
                  </a:lnTo>
                  <a:lnTo>
                    <a:pt x="28635" y="151"/>
                  </a:lnTo>
                  <a:lnTo>
                    <a:pt x="286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34"/>
            <p:cNvSpPr/>
            <p:nvPr/>
          </p:nvSpPr>
          <p:spPr>
            <a:xfrm>
              <a:off x="3238850" y="4919250"/>
              <a:ext cx="713675" cy="14425"/>
            </a:xfrm>
            <a:custGeom>
              <a:avLst/>
              <a:gdLst/>
              <a:ahLst/>
              <a:cxnLst/>
              <a:rect l="l" t="t" r="r" b="b"/>
              <a:pathLst>
                <a:path w="28547" h="577" extrusionOk="0">
                  <a:moveTo>
                    <a:pt x="28546" y="0"/>
                  </a:moveTo>
                  <a:lnTo>
                    <a:pt x="1" y="426"/>
                  </a:lnTo>
                  <a:lnTo>
                    <a:pt x="3" y="577"/>
                  </a:lnTo>
                  <a:lnTo>
                    <a:pt x="28547" y="152"/>
                  </a:lnTo>
                  <a:lnTo>
                    <a:pt x="28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4"/>
            <p:cNvSpPr/>
            <p:nvPr/>
          </p:nvSpPr>
          <p:spPr>
            <a:xfrm>
              <a:off x="3239025" y="4450725"/>
              <a:ext cx="713675" cy="15525"/>
            </a:xfrm>
            <a:custGeom>
              <a:avLst/>
              <a:gdLst/>
              <a:ahLst/>
              <a:cxnLst/>
              <a:rect l="l" t="t" r="r" b="b"/>
              <a:pathLst>
                <a:path w="28547" h="621" extrusionOk="0">
                  <a:moveTo>
                    <a:pt x="2" y="0"/>
                  </a:moveTo>
                  <a:lnTo>
                    <a:pt x="0" y="151"/>
                  </a:lnTo>
                  <a:lnTo>
                    <a:pt x="28544" y="620"/>
                  </a:lnTo>
                  <a:lnTo>
                    <a:pt x="28546" y="46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4"/>
            <p:cNvSpPr/>
            <p:nvPr/>
          </p:nvSpPr>
          <p:spPr>
            <a:xfrm>
              <a:off x="3919850" y="4458250"/>
              <a:ext cx="3825" cy="463375"/>
            </a:xfrm>
            <a:custGeom>
              <a:avLst/>
              <a:gdLst/>
              <a:ahLst/>
              <a:cxnLst/>
              <a:rect l="l" t="t" r="r" b="b"/>
              <a:pathLst>
                <a:path w="153" h="18535" extrusionOk="0">
                  <a:moveTo>
                    <a:pt x="0" y="1"/>
                  </a:moveTo>
                  <a:lnTo>
                    <a:pt x="0" y="18534"/>
                  </a:lnTo>
                  <a:lnTo>
                    <a:pt x="152" y="1853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4"/>
            <p:cNvSpPr/>
            <p:nvPr/>
          </p:nvSpPr>
          <p:spPr>
            <a:xfrm>
              <a:off x="4076250" y="4461925"/>
              <a:ext cx="526150" cy="21250"/>
            </a:xfrm>
            <a:custGeom>
              <a:avLst/>
              <a:gdLst/>
              <a:ahLst/>
              <a:cxnLst/>
              <a:rect l="l" t="t" r="r" b="b"/>
              <a:pathLst>
                <a:path w="21046" h="850" extrusionOk="0">
                  <a:moveTo>
                    <a:pt x="6" y="0"/>
                  </a:moveTo>
                  <a:lnTo>
                    <a:pt x="0" y="151"/>
                  </a:lnTo>
                  <a:lnTo>
                    <a:pt x="21040" y="850"/>
                  </a:lnTo>
                  <a:lnTo>
                    <a:pt x="21046" y="69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4"/>
            <p:cNvSpPr/>
            <p:nvPr/>
          </p:nvSpPr>
          <p:spPr>
            <a:xfrm>
              <a:off x="4076550" y="49108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4"/>
            <p:cNvSpPr/>
            <p:nvPr/>
          </p:nvSpPr>
          <p:spPr>
            <a:xfrm>
              <a:off x="4076550" y="49405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4"/>
            <p:cNvSpPr/>
            <p:nvPr/>
          </p:nvSpPr>
          <p:spPr>
            <a:xfrm>
              <a:off x="4572050" y="4481575"/>
              <a:ext cx="3800" cy="431325"/>
            </a:xfrm>
            <a:custGeom>
              <a:avLst/>
              <a:gdLst/>
              <a:ahLst/>
              <a:cxnLst/>
              <a:rect l="l" t="t" r="r" b="b"/>
              <a:pathLst>
                <a:path w="152" h="17253" extrusionOk="0">
                  <a:moveTo>
                    <a:pt x="1" y="0"/>
                  </a:moveTo>
                  <a:lnTo>
                    <a:pt x="1" y="17252"/>
                  </a:lnTo>
                  <a:lnTo>
                    <a:pt x="151" y="1725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4"/>
            <p:cNvSpPr/>
            <p:nvPr/>
          </p:nvSpPr>
          <p:spPr>
            <a:xfrm>
              <a:off x="4703400" y="4911000"/>
              <a:ext cx="380125" cy="3825"/>
            </a:xfrm>
            <a:custGeom>
              <a:avLst/>
              <a:gdLst/>
              <a:ahLst/>
              <a:cxnLst/>
              <a:rect l="l" t="t" r="r" b="b"/>
              <a:pathLst>
                <a:path w="152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5204" y="152"/>
                  </a:lnTo>
                  <a:lnTo>
                    <a:pt x="15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4"/>
            <p:cNvSpPr/>
            <p:nvPr/>
          </p:nvSpPr>
          <p:spPr>
            <a:xfrm>
              <a:off x="4703350" y="4939425"/>
              <a:ext cx="380200" cy="8025"/>
            </a:xfrm>
            <a:custGeom>
              <a:avLst/>
              <a:gdLst/>
              <a:ahLst/>
              <a:cxnLst/>
              <a:rect l="l" t="t" r="r" b="b"/>
              <a:pathLst>
                <a:path w="15208" h="321" extrusionOk="0">
                  <a:moveTo>
                    <a:pt x="15206" y="1"/>
                  </a:moveTo>
                  <a:lnTo>
                    <a:pt x="1" y="170"/>
                  </a:lnTo>
                  <a:lnTo>
                    <a:pt x="2" y="321"/>
                  </a:lnTo>
                  <a:lnTo>
                    <a:pt x="15207" y="151"/>
                  </a:lnTo>
                  <a:lnTo>
                    <a:pt x="152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4"/>
            <p:cNvSpPr/>
            <p:nvPr/>
          </p:nvSpPr>
          <p:spPr>
            <a:xfrm>
              <a:off x="4703325" y="4479700"/>
              <a:ext cx="380225" cy="13900"/>
            </a:xfrm>
            <a:custGeom>
              <a:avLst/>
              <a:gdLst/>
              <a:ahLst/>
              <a:cxnLst/>
              <a:rect l="l" t="t" r="r" b="b"/>
              <a:pathLst>
                <a:path w="15209" h="556" extrusionOk="0">
                  <a:moveTo>
                    <a:pt x="4" y="0"/>
                  </a:moveTo>
                  <a:lnTo>
                    <a:pt x="0" y="151"/>
                  </a:lnTo>
                  <a:lnTo>
                    <a:pt x="15206" y="555"/>
                  </a:lnTo>
                  <a:lnTo>
                    <a:pt x="15208" y="4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4"/>
            <p:cNvSpPr/>
            <p:nvPr/>
          </p:nvSpPr>
          <p:spPr>
            <a:xfrm>
              <a:off x="5057750" y="4491025"/>
              <a:ext cx="3800" cy="421875"/>
            </a:xfrm>
            <a:custGeom>
              <a:avLst/>
              <a:gdLst/>
              <a:ahLst/>
              <a:cxnLst/>
              <a:rect l="l" t="t" r="r" b="b"/>
              <a:pathLst>
                <a:path w="152" h="16875" extrusionOk="0">
                  <a:moveTo>
                    <a:pt x="1" y="0"/>
                  </a:moveTo>
                  <a:lnTo>
                    <a:pt x="1" y="16874"/>
                  </a:lnTo>
                  <a:lnTo>
                    <a:pt x="151" y="1687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4"/>
            <p:cNvSpPr/>
            <p:nvPr/>
          </p:nvSpPr>
          <p:spPr>
            <a:xfrm>
              <a:off x="5528950" y="4298600"/>
              <a:ext cx="6200" cy="736925"/>
            </a:xfrm>
            <a:custGeom>
              <a:avLst/>
              <a:gdLst/>
              <a:ahLst/>
              <a:cxnLst/>
              <a:rect l="l" t="t" r="r" b="b"/>
              <a:pathLst>
                <a:path w="248" h="29477" extrusionOk="0">
                  <a:moveTo>
                    <a:pt x="124" y="1"/>
                  </a:moveTo>
                  <a:cubicBezTo>
                    <a:pt x="55" y="1"/>
                    <a:pt x="1" y="58"/>
                    <a:pt x="3" y="126"/>
                  </a:cubicBezTo>
                  <a:lnTo>
                    <a:pt x="3" y="29356"/>
                  </a:lnTo>
                  <a:cubicBezTo>
                    <a:pt x="3" y="29422"/>
                    <a:pt x="58" y="29476"/>
                    <a:pt x="124" y="29476"/>
                  </a:cubicBezTo>
                  <a:cubicBezTo>
                    <a:pt x="191" y="29476"/>
                    <a:pt x="245" y="29422"/>
                    <a:pt x="245" y="29356"/>
                  </a:cubicBezTo>
                  <a:lnTo>
                    <a:pt x="245" y="126"/>
                  </a:lnTo>
                  <a:cubicBezTo>
                    <a:pt x="248" y="58"/>
                    <a:pt x="192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4"/>
            <p:cNvSpPr/>
            <p:nvPr/>
          </p:nvSpPr>
          <p:spPr>
            <a:xfrm>
              <a:off x="5918050" y="4332700"/>
              <a:ext cx="6200" cy="689050"/>
            </a:xfrm>
            <a:custGeom>
              <a:avLst/>
              <a:gdLst/>
              <a:ahLst/>
              <a:cxnLst/>
              <a:rect l="l" t="t" r="r" b="b"/>
              <a:pathLst>
                <a:path w="248" h="27562" extrusionOk="0">
                  <a:moveTo>
                    <a:pt x="123" y="0"/>
                  </a:moveTo>
                  <a:cubicBezTo>
                    <a:pt x="54" y="0"/>
                    <a:pt x="0" y="57"/>
                    <a:pt x="3" y="126"/>
                  </a:cubicBezTo>
                  <a:lnTo>
                    <a:pt x="3" y="27441"/>
                  </a:lnTo>
                  <a:cubicBezTo>
                    <a:pt x="3" y="27507"/>
                    <a:pt x="57" y="27561"/>
                    <a:pt x="123" y="27561"/>
                  </a:cubicBezTo>
                  <a:cubicBezTo>
                    <a:pt x="190" y="27561"/>
                    <a:pt x="245" y="27507"/>
                    <a:pt x="245" y="27441"/>
                  </a:cubicBez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4"/>
            <p:cNvSpPr/>
            <p:nvPr/>
          </p:nvSpPr>
          <p:spPr>
            <a:xfrm>
              <a:off x="5597775" y="4377500"/>
              <a:ext cx="267875" cy="652600"/>
            </a:xfrm>
            <a:custGeom>
              <a:avLst/>
              <a:gdLst/>
              <a:ahLst/>
              <a:cxnLst/>
              <a:rect l="l" t="t" r="r" b="b"/>
              <a:pathLst>
                <a:path w="10715" h="26104" extrusionOk="0">
                  <a:moveTo>
                    <a:pt x="0" y="0"/>
                  </a:moveTo>
                  <a:lnTo>
                    <a:pt x="0" y="26103"/>
                  </a:lnTo>
                  <a:lnTo>
                    <a:pt x="152" y="26103"/>
                  </a:lnTo>
                  <a:lnTo>
                    <a:pt x="152" y="163"/>
                  </a:lnTo>
                  <a:lnTo>
                    <a:pt x="10562" y="946"/>
                  </a:lnTo>
                  <a:lnTo>
                    <a:pt x="10562" y="25649"/>
                  </a:lnTo>
                  <a:lnTo>
                    <a:pt x="10714" y="25649"/>
                  </a:lnTo>
                  <a:lnTo>
                    <a:pt x="10714" y="806"/>
                  </a:lnTo>
                  <a:lnTo>
                    <a:pt x="8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4"/>
            <p:cNvSpPr/>
            <p:nvPr/>
          </p:nvSpPr>
          <p:spPr>
            <a:xfrm>
              <a:off x="5162400" y="4911000"/>
              <a:ext cx="369650" cy="3825"/>
            </a:xfrm>
            <a:custGeom>
              <a:avLst/>
              <a:gdLst/>
              <a:ahLst/>
              <a:cxnLst/>
              <a:rect l="l" t="t" r="r" b="b"/>
              <a:pathLst>
                <a:path w="1478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4786" y="152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4"/>
            <p:cNvSpPr/>
            <p:nvPr/>
          </p:nvSpPr>
          <p:spPr>
            <a:xfrm>
              <a:off x="5162400" y="4935175"/>
              <a:ext cx="369700" cy="8050"/>
            </a:xfrm>
            <a:custGeom>
              <a:avLst/>
              <a:gdLst/>
              <a:ahLst/>
              <a:cxnLst/>
              <a:rect l="l" t="t" r="r" b="b"/>
              <a:pathLst>
                <a:path w="14788" h="322" extrusionOk="0">
                  <a:moveTo>
                    <a:pt x="14786" y="0"/>
                  </a:moveTo>
                  <a:lnTo>
                    <a:pt x="1" y="171"/>
                  </a:lnTo>
                  <a:lnTo>
                    <a:pt x="2" y="321"/>
                  </a:lnTo>
                  <a:lnTo>
                    <a:pt x="14787" y="151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4"/>
            <p:cNvSpPr/>
            <p:nvPr/>
          </p:nvSpPr>
          <p:spPr>
            <a:xfrm>
              <a:off x="5162225" y="4489050"/>
              <a:ext cx="369825" cy="22475"/>
            </a:xfrm>
            <a:custGeom>
              <a:avLst/>
              <a:gdLst/>
              <a:ahLst/>
              <a:cxnLst/>
              <a:rect l="l" t="t" r="r" b="b"/>
              <a:pathLst>
                <a:path w="14793" h="899" extrusionOk="0">
                  <a:moveTo>
                    <a:pt x="8" y="0"/>
                  </a:moveTo>
                  <a:lnTo>
                    <a:pt x="1" y="152"/>
                  </a:lnTo>
                  <a:lnTo>
                    <a:pt x="14786" y="899"/>
                  </a:lnTo>
                  <a:lnTo>
                    <a:pt x="14793" y="7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4"/>
            <p:cNvSpPr/>
            <p:nvPr/>
          </p:nvSpPr>
          <p:spPr>
            <a:xfrm>
              <a:off x="5504175" y="4508375"/>
              <a:ext cx="3825" cy="404525"/>
            </a:xfrm>
            <a:custGeom>
              <a:avLst/>
              <a:gdLst/>
              <a:ahLst/>
              <a:cxnLst/>
              <a:rect l="l" t="t" r="r" b="b"/>
              <a:pathLst>
                <a:path w="153" h="16181" extrusionOk="0">
                  <a:moveTo>
                    <a:pt x="1" y="0"/>
                  </a:moveTo>
                  <a:lnTo>
                    <a:pt x="1" y="16180"/>
                  </a:lnTo>
                  <a:lnTo>
                    <a:pt x="153" y="1618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4"/>
            <p:cNvSpPr/>
            <p:nvPr/>
          </p:nvSpPr>
          <p:spPr>
            <a:xfrm>
              <a:off x="5920675" y="4526075"/>
              <a:ext cx="226800" cy="14925"/>
            </a:xfrm>
            <a:custGeom>
              <a:avLst/>
              <a:gdLst/>
              <a:ahLst/>
              <a:cxnLst/>
              <a:rect l="l" t="t" r="r" b="b"/>
              <a:pathLst>
                <a:path w="9072" h="597" extrusionOk="0">
                  <a:moveTo>
                    <a:pt x="7" y="0"/>
                  </a:moveTo>
                  <a:lnTo>
                    <a:pt x="1" y="151"/>
                  </a:lnTo>
                  <a:lnTo>
                    <a:pt x="9064" y="596"/>
                  </a:lnTo>
                  <a:lnTo>
                    <a:pt x="9071" y="44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4"/>
            <p:cNvSpPr/>
            <p:nvPr/>
          </p:nvSpPr>
          <p:spPr>
            <a:xfrm>
              <a:off x="5921125" y="4898575"/>
              <a:ext cx="226600" cy="3825"/>
            </a:xfrm>
            <a:custGeom>
              <a:avLst/>
              <a:gdLst/>
              <a:ahLst/>
              <a:cxnLst/>
              <a:rect l="l" t="t" r="r" b="b"/>
              <a:pathLst>
                <a:path w="906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9064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4"/>
            <p:cNvSpPr/>
            <p:nvPr/>
          </p:nvSpPr>
          <p:spPr>
            <a:xfrm>
              <a:off x="5921125" y="4914500"/>
              <a:ext cx="226650" cy="6200"/>
            </a:xfrm>
            <a:custGeom>
              <a:avLst/>
              <a:gdLst/>
              <a:ahLst/>
              <a:cxnLst/>
              <a:rect l="l" t="t" r="r" b="b"/>
              <a:pathLst>
                <a:path w="9066" h="248" extrusionOk="0">
                  <a:moveTo>
                    <a:pt x="9064" y="0"/>
                  </a:moveTo>
                  <a:lnTo>
                    <a:pt x="0" y="95"/>
                  </a:lnTo>
                  <a:lnTo>
                    <a:pt x="1" y="247"/>
                  </a:lnTo>
                  <a:lnTo>
                    <a:pt x="9065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4"/>
            <p:cNvSpPr/>
            <p:nvPr/>
          </p:nvSpPr>
          <p:spPr>
            <a:xfrm>
              <a:off x="6122775" y="4538250"/>
              <a:ext cx="3800" cy="358275"/>
            </a:xfrm>
            <a:custGeom>
              <a:avLst/>
              <a:gdLst/>
              <a:ahLst/>
              <a:cxnLst/>
              <a:rect l="l" t="t" r="r" b="b"/>
              <a:pathLst>
                <a:path w="152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151" y="1433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4"/>
            <p:cNvSpPr/>
            <p:nvPr/>
          </p:nvSpPr>
          <p:spPr>
            <a:xfrm>
              <a:off x="1494200" y="21668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18"/>
                    <a:pt x="57" y="12972"/>
                    <a:pt x="125" y="12972"/>
                  </a:cubicBezTo>
                  <a:cubicBezTo>
                    <a:pt x="191" y="12972"/>
                    <a:pt x="245" y="12918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4"/>
            <p:cNvSpPr/>
            <p:nvPr/>
          </p:nvSpPr>
          <p:spPr>
            <a:xfrm>
              <a:off x="1494200" y="2627450"/>
              <a:ext cx="6200" cy="324375"/>
            </a:xfrm>
            <a:custGeom>
              <a:avLst/>
              <a:gdLst/>
              <a:ahLst/>
              <a:cxnLst/>
              <a:rect l="l" t="t" r="r" b="b"/>
              <a:pathLst>
                <a:path w="248" h="12975" extrusionOk="0">
                  <a:moveTo>
                    <a:pt x="125" y="1"/>
                  </a:moveTo>
                  <a:cubicBezTo>
                    <a:pt x="56" y="1"/>
                    <a:pt x="1" y="57"/>
                    <a:pt x="3" y="126"/>
                  </a:cubicBezTo>
                  <a:lnTo>
                    <a:pt x="3" y="12853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3"/>
                  </a:cubicBezTo>
                  <a:lnTo>
                    <a:pt x="245" y="126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4"/>
            <p:cNvSpPr/>
            <p:nvPr/>
          </p:nvSpPr>
          <p:spPr>
            <a:xfrm>
              <a:off x="1494200" y="3127300"/>
              <a:ext cx="6200" cy="324350"/>
            </a:xfrm>
            <a:custGeom>
              <a:avLst/>
              <a:gdLst/>
              <a:ahLst/>
              <a:cxnLst/>
              <a:rect l="l" t="t" r="r" b="b"/>
              <a:pathLst>
                <a:path w="248" h="12974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4"/>
            <p:cNvSpPr/>
            <p:nvPr/>
          </p:nvSpPr>
          <p:spPr>
            <a:xfrm>
              <a:off x="1494200" y="35906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1"/>
                  </a:moveTo>
                  <a:cubicBezTo>
                    <a:pt x="56" y="1"/>
                    <a:pt x="1" y="57"/>
                    <a:pt x="3" y="125"/>
                  </a:cubicBezTo>
                  <a:lnTo>
                    <a:pt x="3" y="12853"/>
                  </a:lnTo>
                  <a:cubicBezTo>
                    <a:pt x="3" y="12919"/>
                    <a:pt x="57" y="12973"/>
                    <a:pt x="125" y="12973"/>
                  </a:cubicBezTo>
                  <a:cubicBezTo>
                    <a:pt x="191" y="12973"/>
                    <a:pt x="245" y="12919"/>
                    <a:pt x="245" y="12853"/>
                  </a:cubicBezTo>
                  <a:lnTo>
                    <a:pt x="245" y="125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4"/>
            <p:cNvSpPr/>
            <p:nvPr/>
          </p:nvSpPr>
          <p:spPr>
            <a:xfrm>
              <a:off x="5829025" y="4396825"/>
              <a:ext cx="3825" cy="625100"/>
            </a:xfrm>
            <a:custGeom>
              <a:avLst/>
              <a:gdLst/>
              <a:ahLst/>
              <a:cxnLst/>
              <a:rect l="l" t="t" r="r" b="b"/>
              <a:pathLst>
                <a:path w="153" h="25004" extrusionOk="0">
                  <a:moveTo>
                    <a:pt x="0" y="0"/>
                  </a:moveTo>
                  <a:lnTo>
                    <a:pt x="0" y="25004"/>
                  </a:lnTo>
                  <a:lnTo>
                    <a:pt x="152" y="250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4"/>
            <p:cNvSpPr/>
            <p:nvPr/>
          </p:nvSpPr>
          <p:spPr>
            <a:xfrm>
              <a:off x="3287175" y="4281575"/>
              <a:ext cx="601975" cy="138850"/>
            </a:xfrm>
            <a:custGeom>
              <a:avLst/>
              <a:gdLst/>
              <a:ahLst/>
              <a:cxnLst/>
              <a:rect l="l" t="t" r="r" b="b"/>
              <a:pathLst>
                <a:path w="24079" h="5554" extrusionOk="0">
                  <a:moveTo>
                    <a:pt x="446" y="157"/>
                  </a:moveTo>
                  <a:lnTo>
                    <a:pt x="23926" y="1160"/>
                  </a:lnTo>
                  <a:lnTo>
                    <a:pt x="23926" y="5400"/>
                  </a:lnTo>
                  <a:lnTo>
                    <a:pt x="161" y="4996"/>
                  </a:lnTo>
                  <a:lnTo>
                    <a:pt x="446" y="157"/>
                  </a:lnTo>
                  <a:close/>
                  <a:moveTo>
                    <a:pt x="305" y="0"/>
                  </a:moveTo>
                  <a:lnTo>
                    <a:pt x="1" y="5144"/>
                  </a:lnTo>
                  <a:lnTo>
                    <a:pt x="24000" y="5552"/>
                  </a:lnTo>
                  <a:lnTo>
                    <a:pt x="24078" y="5553"/>
                  </a:lnTo>
                  <a:lnTo>
                    <a:pt x="24078" y="101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4"/>
            <p:cNvSpPr/>
            <p:nvPr/>
          </p:nvSpPr>
          <p:spPr>
            <a:xfrm>
              <a:off x="2622600" y="4281525"/>
              <a:ext cx="345575" cy="139750"/>
            </a:xfrm>
            <a:custGeom>
              <a:avLst/>
              <a:gdLst/>
              <a:ahLst/>
              <a:cxnLst/>
              <a:rect l="l" t="t" r="r" b="b"/>
              <a:pathLst>
                <a:path w="13823" h="5590" extrusionOk="0">
                  <a:moveTo>
                    <a:pt x="13672" y="162"/>
                  </a:moveTo>
                  <a:lnTo>
                    <a:pt x="13672" y="4999"/>
                  </a:lnTo>
                  <a:cubicBezTo>
                    <a:pt x="9155" y="5195"/>
                    <a:pt x="2717" y="5442"/>
                    <a:pt x="749" y="5442"/>
                  </a:cubicBezTo>
                  <a:cubicBezTo>
                    <a:pt x="501" y="5442"/>
                    <a:pt x="324" y="5438"/>
                    <a:pt x="231" y="5430"/>
                  </a:cubicBezTo>
                  <a:cubicBezTo>
                    <a:pt x="290" y="5185"/>
                    <a:pt x="276" y="4531"/>
                    <a:pt x="218" y="3095"/>
                  </a:cubicBezTo>
                  <a:cubicBezTo>
                    <a:pt x="186" y="2337"/>
                    <a:pt x="150" y="1482"/>
                    <a:pt x="187" y="1333"/>
                  </a:cubicBezTo>
                  <a:cubicBezTo>
                    <a:pt x="688" y="1177"/>
                    <a:pt x="8453" y="553"/>
                    <a:pt x="13672" y="162"/>
                  </a:cubicBezTo>
                  <a:close/>
                  <a:moveTo>
                    <a:pt x="13823" y="1"/>
                  </a:moveTo>
                  <a:lnTo>
                    <a:pt x="13742" y="6"/>
                  </a:lnTo>
                  <a:cubicBezTo>
                    <a:pt x="8690" y="384"/>
                    <a:pt x="196" y="1046"/>
                    <a:pt x="67" y="1235"/>
                  </a:cubicBezTo>
                  <a:cubicBezTo>
                    <a:pt x="1" y="1331"/>
                    <a:pt x="14" y="1824"/>
                    <a:pt x="67" y="3102"/>
                  </a:cubicBezTo>
                  <a:cubicBezTo>
                    <a:pt x="104" y="4027"/>
                    <a:pt x="157" y="5295"/>
                    <a:pt x="77" y="5426"/>
                  </a:cubicBezTo>
                  <a:lnTo>
                    <a:pt x="39" y="5467"/>
                  </a:lnTo>
                  <a:lnTo>
                    <a:pt x="60" y="5514"/>
                  </a:lnTo>
                  <a:cubicBezTo>
                    <a:pt x="76" y="5553"/>
                    <a:pt x="93" y="5590"/>
                    <a:pt x="897" y="5590"/>
                  </a:cubicBezTo>
                  <a:cubicBezTo>
                    <a:pt x="1742" y="5590"/>
                    <a:pt x="3461" y="5548"/>
                    <a:pt x="6969" y="5419"/>
                  </a:cubicBezTo>
                  <a:cubicBezTo>
                    <a:pt x="10327" y="5296"/>
                    <a:pt x="13717" y="5150"/>
                    <a:pt x="13750" y="5148"/>
                  </a:cubicBezTo>
                  <a:lnTo>
                    <a:pt x="13823" y="5145"/>
                  </a:lnTo>
                  <a:lnTo>
                    <a:pt x="13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4"/>
            <p:cNvSpPr/>
            <p:nvPr/>
          </p:nvSpPr>
          <p:spPr>
            <a:xfrm>
              <a:off x="2118150" y="4299175"/>
              <a:ext cx="283725" cy="161075"/>
            </a:xfrm>
            <a:custGeom>
              <a:avLst/>
              <a:gdLst/>
              <a:ahLst/>
              <a:cxnLst/>
              <a:rect l="l" t="t" r="r" b="b"/>
              <a:pathLst>
                <a:path w="11349" h="6443" extrusionOk="0">
                  <a:moveTo>
                    <a:pt x="11198" y="172"/>
                  </a:moveTo>
                  <a:lnTo>
                    <a:pt x="11198" y="5655"/>
                  </a:lnTo>
                  <a:lnTo>
                    <a:pt x="151" y="6283"/>
                  </a:lnTo>
                  <a:lnTo>
                    <a:pt x="151" y="1721"/>
                  </a:lnTo>
                  <a:lnTo>
                    <a:pt x="11198" y="172"/>
                  </a:lnTo>
                  <a:close/>
                  <a:moveTo>
                    <a:pt x="11349" y="0"/>
                  </a:moveTo>
                  <a:lnTo>
                    <a:pt x="65" y="1581"/>
                  </a:lnTo>
                  <a:lnTo>
                    <a:pt x="0" y="1590"/>
                  </a:lnTo>
                  <a:lnTo>
                    <a:pt x="0" y="6443"/>
                  </a:lnTo>
                  <a:lnTo>
                    <a:pt x="11279" y="5803"/>
                  </a:lnTo>
                  <a:lnTo>
                    <a:pt x="11349" y="5799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4"/>
            <p:cNvSpPr/>
            <p:nvPr/>
          </p:nvSpPr>
          <p:spPr>
            <a:xfrm>
              <a:off x="1677125" y="4349025"/>
              <a:ext cx="257100" cy="120525"/>
            </a:xfrm>
            <a:custGeom>
              <a:avLst/>
              <a:gdLst/>
              <a:ahLst/>
              <a:cxnLst/>
              <a:rect l="l" t="t" r="r" b="b"/>
              <a:pathLst>
                <a:path w="10284" h="4821" extrusionOk="0">
                  <a:moveTo>
                    <a:pt x="10134" y="160"/>
                  </a:moveTo>
                  <a:lnTo>
                    <a:pt x="10134" y="4297"/>
                  </a:lnTo>
                  <a:lnTo>
                    <a:pt x="333" y="4664"/>
                  </a:lnTo>
                  <a:lnTo>
                    <a:pt x="158" y="751"/>
                  </a:lnTo>
                  <a:lnTo>
                    <a:pt x="10134" y="160"/>
                  </a:lnTo>
                  <a:close/>
                  <a:moveTo>
                    <a:pt x="10283" y="0"/>
                  </a:moveTo>
                  <a:lnTo>
                    <a:pt x="1" y="609"/>
                  </a:lnTo>
                  <a:lnTo>
                    <a:pt x="185" y="4745"/>
                  </a:lnTo>
                  <a:lnTo>
                    <a:pt x="189" y="4820"/>
                  </a:lnTo>
                  <a:lnTo>
                    <a:pt x="10212" y="4445"/>
                  </a:lnTo>
                  <a:lnTo>
                    <a:pt x="10283" y="4442"/>
                  </a:lnTo>
                  <a:lnTo>
                    <a:pt x="102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4"/>
            <p:cNvSpPr/>
            <p:nvPr/>
          </p:nvSpPr>
          <p:spPr>
            <a:xfrm>
              <a:off x="1338100" y="4377700"/>
              <a:ext cx="194675" cy="121250"/>
            </a:xfrm>
            <a:custGeom>
              <a:avLst/>
              <a:gdLst/>
              <a:ahLst/>
              <a:cxnLst/>
              <a:rect l="l" t="t" r="r" b="b"/>
              <a:pathLst>
                <a:path w="7787" h="4850" extrusionOk="0">
                  <a:moveTo>
                    <a:pt x="7636" y="169"/>
                  </a:moveTo>
                  <a:lnTo>
                    <a:pt x="7636" y="4446"/>
                  </a:lnTo>
                  <a:lnTo>
                    <a:pt x="299" y="4693"/>
                  </a:lnTo>
                  <a:lnTo>
                    <a:pt x="156" y="937"/>
                  </a:lnTo>
                  <a:lnTo>
                    <a:pt x="7636" y="169"/>
                  </a:lnTo>
                  <a:close/>
                  <a:moveTo>
                    <a:pt x="7787" y="0"/>
                  </a:moveTo>
                  <a:lnTo>
                    <a:pt x="72" y="793"/>
                  </a:lnTo>
                  <a:lnTo>
                    <a:pt x="0" y="801"/>
                  </a:lnTo>
                  <a:lnTo>
                    <a:pt x="155" y="4849"/>
                  </a:lnTo>
                  <a:lnTo>
                    <a:pt x="7787" y="4591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4"/>
            <p:cNvSpPr/>
            <p:nvPr/>
          </p:nvSpPr>
          <p:spPr>
            <a:xfrm>
              <a:off x="4109675" y="4327350"/>
              <a:ext cx="458550" cy="115400"/>
            </a:xfrm>
            <a:custGeom>
              <a:avLst/>
              <a:gdLst/>
              <a:ahLst/>
              <a:cxnLst/>
              <a:rect l="l" t="t" r="r" b="b"/>
              <a:pathLst>
                <a:path w="18342" h="4616" extrusionOk="0">
                  <a:moveTo>
                    <a:pt x="151" y="164"/>
                  </a:moveTo>
                  <a:lnTo>
                    <a:pt x="18189" y="1616"/>
                  </a:lnTo>
                  <a:lnTo>
                    <a:pt x="18189" y="4458"/>
                  </a:lnTo>
                  <a:lnTo>
                    <a:pt x="151" y="3611"/>
                  </a:lnTo>
                  <a:lnTo>
                    <a:pt x="151" y="164"/>
                  </a:lnTo>
                  <a:close/>
                  <a:moveTo>
                    <a:pt x="0" y="0"/>
                  </a:moveTo>
                  <a:lnTo>
                    <a:pt x="0" y="3755"/>
                  </a:lnTo>
                  <a:lnTo>
                    <a:pt x="18261" y="4613"/>
                  </a:lnTo>
                  <a:lnTo>
                    <a:pt x="18340" y="4616"/>
                  </a:lnTo>
                  <a:lnTo>
                    <a:pt x="18341" y="1478"/>
                  </a:lnTo>
                  <a:lnTo>
                    <a:pt x="8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4"/>
            <p:cNvSpPr/>
            <p:nvPr/>
          </p:nvSpPr>
          <p:spPr>
            <a:xfrm>
              <a:off x="4749150" y="4377525"/>
              <a:ext cx="299650" cy="82725"/>
            </a:xfrm>
            <a:custGeom>
              <a:avLst/>
              <a:gdLst/>
              <a:ahLst/>
              <a:cxnLst/>
              <a:rect l="l" t="t" r="r" b="b"/>
              <a:pathLst>
                <a:path w="11986" h="3309" extrusionOk="0">
                  <a:moveTo>
                    <a:pt x="151" y="160"/>
                  </a:moveTo>
                  <a:lnTo>
                    <a:pt x="11835" y="843"/>
                  </a:lnTo>
                  <a:lnTo>
                    <a:pt x="11835" y="3150"/>
                  </a:lnTo>
                  <a:lnTo>
                    <a:pt x="151" y="2543"/>
                  </a:lnTo>
                  <a:lnTo>
                    <a:pt x="151" y="160"/>
                  </a:lnTo>
                  <a:close/>
                  <a:moveTo>
                    <a:pt x="0" y="0"/>
                  </a:moveTo>
                  <a:lnTo>
                    <a:pt x="0" y="2687"/>
                  </a:lnTo>
                  <a:lnTo>
                    <a:pt x="11906" y="3305"/>
                  </a:lnTo>
                  <a:lnTo>
                    <a:pt x="11985" y="3309"/>
                  </a:lnTo>
                  <a:lnTo>
                    <a:pt x="11985" y="702"/>
                  </a:lnTo>
                  <a:lnTo>
                    <a:pt x="8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4"/>
            <p:cNvSpPr/>
            <p:nvPr/>
          </p:nvSpPr>
          <p:spPr>
            <a:xfrm>
              <a:off x="5192950" y="4406250"/>
              <a:ext cx="301250" cy="77375"/>
            </a:xfrm>
            <a:custGeom>
              <a:avLst/>
              <a:gdLst/>
              <a:ahLst/>
              <a:cxnLst/>
              <a:rect l="l" t="t" r="r" b="b"/>
              <a:pathLst>
                <a:path w="12050" h="3095" extrusionOk="0">
                  <a:moveTo>
                    <a:pt x="151" y="165"/>
                  </a:moveTo>
                  <a:lnTo>
                    <a:pt x="11899" y="1069"/>
                  </a:lnTo>
                  <a:lnTo>
                    <a:pt x="11899" y="2933"/>
                  </a:lnTo>
                  <a:lnTo>
                    <a:pt x="151" y="2243"/>
                  </a:lnTo>
                  <a:lnTo>
                    <a:pt x="151" y="165"/>
                  </a:lnTo>
                  <a:close/>
                  <a:moveTo>
                    <a:pt x="1" y="1"/>
                  </a:moveTo>
                  <a:lnTo>
                    <a:pt x="1" y="2386"/>
                  </a:lnTo>
                  <a:lnTo>
                    <a:pt x="11970" y="3089"/>
                  </a:lnTo>
                  <a:lnTo>
                    <a:pt x="12050" y="3094"/>
                  </a:lnTo>
                  <a:lnTo>
                    <a:pt x="12050" y="9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4"/>
            <p:cNvSpPr/>
            <p:nvPr/>
          </p:nvSpPr>
          <p:spPr>
            <a:xfrm>
              <a:off x="5945325" y="4470875"/>
              <a:ext cx="174050" cy="49875"/>
            </a:xfrm>
            <a:custGeom>
              <a:avLst/>
              <a:gdLst/>
              <a:ahLst/>
              <a:cxnLst/>
              <a:rect l="l" t="t" r="r" b="b"/>
              <a:pathLst>
                <a:path w="6962" h="1995" extrusionOk="0">
                  <a:moveTo>
                    <a:pt x="152" y="159"/>
                  </a:moveTo>
                  <a:lnTo>
                    <a:pt x="6809" y="501"/>
                  </a:lnTo>
                  <a:lnTo>
                    <a:pt x="6809" y="1834"/>
                  </a:lnTo>
                  <a:lnTo>
                    <a:pt x="152" y="1430"/>
                  </a:lnTo>
                  <a:lnTo>
                    <a:pt x="152" y="159"/>
                  </a:lnTo>
                  <a:close/>
                  <a:moveTo>
                    <a:pt x="1" y="0"/>
                  </a:moveTo>
                  <a:lnTo>
                    <a:pt x="1" y="1571"/>
                  </a:lnTo>
                  <a:lnTo>
                    <a:pt x="6880" y="1990"/>
                  </a:lnTo>
                  <a:lnTo>
                    <a:pt x="6961" y="1994"/>
                  </a:lnTo>
                  <a:lnTo>
                    <a:pt x="6961" y="357"/>
                  </a:lnTo>
                  <a:lnTo>
                    <a:pt x="8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4"/>
            <p:cNvSpPr/>
            <p:nvPr/>
          </p:nvSpPr>
          <p:spPr>
            <a:xfrm>
              <a:off x="5183850" y="1899650"/>
              <a:ext cx="132075" cy="285650"/>
            </a:xfrm>
            <a:custGeom>
              <a:avLst/>
              <a:gdLst/>
              <a:ahLst/>
              <a:cxnLst/>
              <a:rect l="l" t="t" r="r" b="b"/>
              <a:pathLst>
                <a:path w="5283" h="11426" extrusionOk="0">
                  <a:moveTo>
                    <a:pt x="0" y="1"/>
                  </a:moveTo>
                  <a:lnTo>
                    <a:pt x="0" y="7944"/>
                  </a:lnTo>
                  <a:cubicBezTo>
                    <a:pt x="3" y="8009"/>
                    <a:pt x="57" y="8061"/>
                    <a:pt x="122" y="8061"/>
                  </a:cubicBezTo>
                  <a:cubicBezTo>
                    <a:pt x="186" y="8061"/>
                    <a:pt x="241" y="8009"/>
                    <a:pt x="242" y="7944"/>
                  </a:cubicBezTo>
                  <a:lnTo>
                    <a:pt x="242" y="562"/>
                  </a:lnTo>
                  <a:lnTo>
                    <a:pt x="5041" y="5110"/>
                  </a:lnTo>
                  <a:lnTo>
                    <a:pt x="5041" y="11304"/>
                  </a:lnTo>
                  <a:cubicBezTo>
                    <a:pt x="5041" y="11372"/>
                    <a:pt x="5095" y="11426"/>
                    <a:pt x="5162" y="11426"/>
                  </a:cubicBezTo>
                  <a:cubicBezTo>
                    <a:pt x="5228" y="11426"/>
                    <a:pt x="5283" y="11372"/>
                    <a:pt x="5283" y="11304"/>
                  </a:cubicBezTo>
                  <a:lnTo>
                    <a:pt x="5283" y="50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4"/>
            <p:cNvSpPr/>
            <p:nvPr/>
          </p:nvSpPr>
          <p:spPr>
            <a:xfrm>
              <a:off x="5055475" y="1903650"/>
              <a:ext cx="134825" cy="104900"/>
            </a:xfrm>
            <a:custGeom>
              <a:avLst/>
              <a:gdLst/>
              <a:ahLst/>
              <a:cxnLst/>
              <a:rect l="l" t="t" r="r" b="b"/>
              <a:pathLst>
                <a:path w="5393" h="4196" extrusionOk="0">
                  <a:moveTo>
                    <a:pt x="5256" y="1"/>
                  </a:moveTo>
                  <a:cubicBezTo>
                    <a:pt x="5231" y="1"/>
                    <a:pt x="5205" y="9"/>
                    <a:pt x="5184" y="26"/>
                  </a:cubicBezTo>
                  <a:lnTo>
                    <a:pt x="92" y="3979"/>
                  </a:lnTo>
                  <a:cubicBezTo>
                    <a:pt x="1" y="4050"/>
                    <a:pt x="51" y="4196"/>
                    <a:pt x="166" y="4196"/>
                  </a:cubicBezTo>
                  <a:cubicBezTo>
                    <a:pt x="192" y="4196"/>
                    <a:pt x="219" y="4186"/>
                    <a:pt x="240" y="4171"/>
                  </a:cubicBezTo>
                  <a:lnTo>
                    <a:pt x="5331" y="217"/>
                  </a:lnTo>
                  <a:cubicBezTo>
                    <a:pt x="5384" y="176"/>
                    <a:pt x="5393" y="101"/>
                    <a:pt x="5353" y="48"/>
                  </a:cubicBezTo>
                  <a:cubicBezTo>
                    <a:pt x="5329" y="17"/>
                    <a:pt x="5293" y="1"/>
                    <a:pt x="5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4"/>
            <p:cNvSpPr/>
            <p:nvPr/>
          </p:nvSpPr>
          <p:spPr>
            <a:xfrm>
              <a:off x="1472325" y="2112625"/>
              <a:ext cx="118050" cy="390475"/>
            </a:xfrm>
            <a:custGeom>
              <a:avLst/>
              <a:gdLst/>
              <a:ahLst/>
              <a:cxnLst/>
              <a:rect l="l" t="t" r="r" b="b"/>
              <a:pathLst>
                <a:path w="4722" h="15619" extrusionOk="0">
                  <a:moveTo>
                    <a:pt x="4611" y="0"/>
                  </a:moveTo>
                  <a:cubicBezTo>
                    <a:pt x="4598" y="0"/>
                    <a:pt x="4584" y="4"/>
                    <a:pt x="4570" y="12"/>
                  </a:cubicBezTo>
                  <a:lnTo>
                    <a:pt x="1" y="2817"/>
                  </a:lnTo>
                  <a:lnTo>
                    <a:pt x="1" y="15619"/>
                  </a:lnTo>
                  <a:lnTo>
                    <a:pt x="4643" y="13405"/>
                  </a:lnTo>
                  <a:cubicBezTo>
                    <a:pt x="4720" y="13367"/>
                    <a:pt x="4682" y="13260"/>
                    <a:pt x="4612" y="13260"/>
                  </a:cubicBezTo>
                  <a:cubicBezTo>
                    <a:pt x="4601" y="13260"/>
                    <a:pt x="4589" y="13263"/>
                    <a:pt x="4577" y="13268"/>
                  </a:cubicBezTo>
                  <a:lnTo>
                    <a:pt x="150" y="15380"/>
                  </a:lnTo>
                  <a:lnTo>
                    <a:pt x="150" y="2902"/>
                  </a:lnTo>
                  <a:lnTo>
                    <a:pt x="4649" y="140"/>
                  </a:lnTo>
                  <a:cubicBezTo>
                    <a:pt x="4721" y="97"/>
                    <a:pt x="4677" y="0"/>
                    <a:pt x="4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4"/>
            <p:cNvSpPr/>
            <p:nvPr/>
          </p:nvSpPr>
          <p:spPr>
            <a:xfrm>
              <a:off x="1275075" y="2215975"/>
              <a:ext cx="130000" cy="377225"/>
            </a:xfrm>
            <a:custGeom>
              <a:avLst/>
              <a:gdLst/>
              <a:ahLst/>
              <a:cxnLst/>
              <a:rect l="l" t="t" r="r" b="b"/>
              <a:pathLst>
                <a:path w="5200" h="15089" extrusionOk="0">
                  <a:moveTo>
                    <a:pt x="5048" y="249"/>
                  </a:moveTo>
                  <a:lnTo>
                    <a:pt x="5048" y="12633"/>
                  </a:lnTo>
                  <a:lnTo>
                    <a:pt x="151" y="14854"/>
                  </a:lnTo>
                  <a:lnTo>
                    <a:pt x="151" y="2800"/>
                  </a:lnTo>
                  <a:lnTo>
                    <a:pt x="5048" y="249"/>
                  </a:lnTo>
                  <a:close/>
                  <a:moveTo>
                    <a:pt x="5200" y="0"/>
                  </a:moveTo>
                  <a:lnTo>
                    <a:pt x="41" y="2688"/>
                  </a:lnTo>
                  <a:lnTo>
                    <a:pt x="0" y="2709"/>
                  </a:lnTo>
                  <a:lnTo>
                    <a:pt x="0" y="15088"/>
                  </a:lnTo>
                  <a:lnTo>
                    <a:pt x="5155" y="12749"/>
                  </a:lnTo>
                  <a:lnTo>
                    <a:pt x="5200" y="12730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4"/>
            <p:cNvSpPr/>
            <p:nvPr/>
          </p:nvSpPr>
          <p:spPr>
            <a:xfrm>
              <a:off x="1297375" y="2271325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3"/>
                  </a:lnTo>
                  <a:cubicBezTo>
                    <a:pt x="0" y="12425"/>
                    <a:pt x="35" y="12458"/>
                    <a:pt x="75" y="12458"/>
                  </a:cubicBezTo>
                  <a:cubicBezTo>
                    <a:pt x="116" y="12458"/>
                    <a:pt x="151" y="12425"/>
                    <a:pt x="151" y="12383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4"/>
            <p:cNvSpPr/>
            <p:nvPr/>
          </p:nvSpPr>
          <p:spPr>
            <a:xfrm>
              <a:off x="1866800" y="1879475"/>
              <a:ext cx="119900" cy="421700"/>
            </a:xfrm>
            <a:custGeom>
              <a:avLst/>
              <a:gdLst/>
              <a:ahLst/>
              <a:cxnLst/>
              <a:rect l="l" t="t" r="r" b="b"/>
              <a:pathLst>
                <a:path w="4796" h="16868" extrusionOk="0">
                  <a:moveTo>
                    <a:pt x="4683" y="0"/>
                  </a:moveTo>
                  <a:cubicBezTo>
                    <a:pt x="4670" y="0"/>
                    <a:pt x="4656" y="4"/>
                    <a:pt x="4644" y="11"/>
                  </a:cubicBezTo>
                  <a:lnTo>
                    <a:pt x="36" y="2938"/>
                  </a:lnTo>
                  <a:lnTo>
                    <a:pt x="1" y="2960"/>
                  </a:lnTo>
                  <a:lnTo>
                    <a:pt x="1" y="16868"/>
                  </a:lnTo>
                  <a:lnTo>
                    <a:pt x="4719" y="14458"/>
                  </a:lnTo>
                  <a:cubicBezTo>
                    <a:pt x="4795" y="14418"/>
                    <a:pt x="4755" y="14314"/>
                    <a:pt x="4686" y="14314"/>
                  </a:cubicBezTo>
                  <a:cubicBezTo>
                    <a:pt x="4675" y="14314"/>
                    <a:pt x="4663" y="14317"/>
                    <a:pt x="4650" y="14323"/>
                  </a:cubicBezTo>
                  <a:lnTo>
                    <a:pt x="151" y="16622"/>
                  </a:lnTo>
                  <a:lnTo>
                    <a:pt x="151" y="3043"/>
                  </a:lnTo>
                  <a:lnTo>
                    <a:pt x="4724" y="138"/>
                  </a:lnTo>
                  <a:cubicBezTo>
                    <a:pt x="4760" y="115"/>
                    <a:pt x="4770" y="69"/>
                    <a:pt x="4748" y="35"/>
                  </a:cubicBezTo>
                  <a:cubicBezTo>
                    <a:pt x="4733" y="12"/>
                    <a:pt x="4709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4"/>
            <p:cNvSpPr/>
            <p:nvPr/>
          </p:nvSpPr>
          <p:spPr>
            <a:xfrm>
              <a:off x="1720475" y="1965425"/>
              <a:ext cx="123075" cy="401800"/>
            </a:xfrm>
            <a:custGeom>
              <a:avLst/>
              <a:gdLst/>
              <a:ahLst/>
              <a:cxnLst/>
              <a:rect l="l" t="t" r="r" b="b"/>
              <a:pathLst>
                <a:path w="4923" h="16072" extrusionOk="0">
                  <a:moveTo>
                    <a:pt x="4773" y="271"/>
                  </a:moveTo>
                  <a:lnTo>
                    <a:pt x="4773" y="13768"/>
                  </a:lnTo>
                  <a:lnTo>
                    <a:pt x="151" y="15839"/>
                  </a:lnTo>
                  <a:lnTo>
                    <a:pt x="151" y="3105"/>
                  </a:lnTo>
                  <a:lnTo>
                    <a:pt x="4773" y="271"/>
                  </a:lnTo>
                  <a:close/>
                  <a:moveTo>
                    <a:pt x="4922" y="0"/>
                  </a:moveTo>
                  <a:lnTo>
                    <a:pt x="0" y="3021"/>
                  </a:lnTo>
                  <a:lnTo>
                    <a:pt x="0" y="16071"/>
                  </a:lnTo>
                  <a:lnTo>
                    <a:pt x="4877" y="13884"/>
                  </a:lnTo>
                  <a:lnTo>
                    <a:pt x="4922" y="13865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4"/>
            <p:cNvSpPr/>
            <p:nvPr/>
          </p:nvSpPr>
          <p:spPr>
            <a:xfrm>
              <a:off x="1739075" y="20287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4"/>
            <p:cNvSpPr/>
            <p:nvPr/>
          </p:nvSpPr>
          <p:spPr>
            <a:xfrm>
              <a:off x="1888575" y="1938525"/>
              <a:ext cx="4175" cy="350350"/>
            </a:xfrm>
            <a:custGeom>
              <a:avLst/>
              <a:gdLst/>
              <a:ahLst/>
              <a:cxnLst/>
              <a:rect l="l" t="t" r="r" b="b"/>
              <a:pathLst>
                <a:path w="167" h="14014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8"/>
                  </a:lnTo>
                  <a:cubicBezTo>
                    <a:pt x="0" y="13980"/>
                    <a:pt x="35" y="14013"/>
                    <a:pt x="76" y="14013"/>
                  </a:cubicBezTo>
                  <a:cubicBezTo>
                    <a:pt x="118" y="14013"/>
                    <a:pt x="151" y="13980"/>
                    <a:pt x="151" y="13938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4"/>
            <p:cNvSpPr/>
            <p:nvPr/>
          </p:nvSpPr>
          <p:spPr>
            <a:xfrm>
              <a:off x="2118150" y="1710975"/>
              <a:ext cx="159700" cy="458775"/>
            </a:xfrm>
            <a:custGeom>
              <a:avLst/>
              <a:gdLst/>
              <a:ahLst/>
              <a:cxnLst/>
              <a:rect l="l" t="t" r="r" b="b"/>
              <a:pathLst>
                <a:path w="6388" h="18351" extrusionOk="0">
                  <a:moveTo>
                    <a:pt x="5921" y="268"/>
                  </a:moveTo>
                  <a:lnTo>
                    <a:pt x="6234" y="14769"/>
                  </a:lnTo>
                  <a:lnTo>
                    <a:pt x="151" y="18096"/>
                  </a:lnTo>
                  <a:lnTo>
                    <a:pt x="151" y="3824"/>
                  </a:lnTo>
                  <a:lnTo>
                    <a:pt x="5921" y="268"/>
                  </a:lnTo>
                  <a:close/>
                  <a:moveTo>
                    <a:pt x="6065" y="1"/>
                  </a:moveTo>
                  <a:lnTo>
                    <a:pt x="36" y="3717"/>
                  </a:lnTo>
                  <a:lnTo>
                    <a:pt x="0" y="3740"/>
                  </a:lnTo>
                  <a:lnTo>
                    <a:pt x="0" y="18351"/>
                  </a:lnTo>
                  <a:lnTo>
                    <a:pt x="6387" y="14857"/>
                  </a:lnTo>
                  <a:lnTo>
                    <a:pt x="60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4"/>
            <p:cNvSpPr/>
            <p:nvPr/>
          </p:nvSpPr>
          <p:spPr>
            <a:xfrm>
              <a:off x="2304250" y="1586750"/>
              <a:ext cx="168125" cy="482200"/>
            </a:xfrm>
            <a:custGeom>
              <a:avLst/>
              <a:gdLst/>
              <a:ahLst/>
              <a:cxnLst/>
              <a:rect l="l" t="t" r="r" b="b"/>
              <a:pathLst>
                <a:path w="6725" h="19288" extrusionOk="0">
                  <a:moveTo>
                    <a:pt x="6615" y="0"/>
                  </a:moveTo>
                  <a:cubicBezTo>
                    <a:pt x="6602" y="0"/>
                    <a:pt x="6588" y="4"/>
                    <a:pt x="6574" y="14"/>
                  </a:cubicBezTo>
                  <a:lnTo>
                    <a:pt x="36" y="4084"/>
                  </a:lnTo>
                  <a:lnTo>
                    <a:pt x="0" y="4107"/>
                  </a:lnTo>
                  <a:lnTo>
                    <a:pt x="0" y="19287"/>
                  </a:lnTo>
                  <a:lnTo>
                    <a:pt x="6648" y="15923"/>
                  </a:lnTo>
                  <a:cubicBezTo>
                    <a:pt x="6685" y="15905"/>
                    <a:pt x="6699" y="15858"/>
                    <a:pt x="6681" y="15821"/>
                  </a:cubicBezTo>
                  <a:cubicBezTo>
                    <a:pt x="6667" y="15796"/>
                    <a:pt x="6640" y="15781"/>
                    <a:pt x="6612" y="15781"/>
                  </a:cubicBezTo>
                  <a:cubicBezTo>
                    <a:pt x="6601" y="15781"/>
                    <a:pt x="6590" y="15783"/>
                    <a:pt x="6579" y="15788"/>
                  </a:cubicBezTo>
                  <a:lnTo>
                    <a:pt x="151" y="19043"/>
                  </a:lnTo>
                  <a:lnTo>
                    <a:pt x="151" y="4191"/>
                  </a:lnTo>
                  <a:lnTo>
                    <a:pt x="6653" y="140"/>
                  </a:lnTo>
                  <a:cubicBezTo>
                    <a:pt x="6724" y="96"/>
                    <a:pt x="6681" y="0"/>
                    <a:pt x="6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4"/>
            <p:cNvSpPr/>
            <p:nvPr/>
          </p:nvSpPr>
          <p:spPr>
            <a:xfrm>
              <a:off x="2136250" y="17924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4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4"/>
            <p:cNvSpPr/>
            <p:nvPr/>
          </p:nvSpPr>
          <p:spPr>
            <a:xfrm>
              <a:off x="2324625" y="16758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5"/>
                  </a:cubicBezTo>
                  <a:lnTo>
                    <a:pt x="1" y="15133"/>
                  </a:lnTo>
                  <a:cubicBezTo>
                    <a:pt x="1" y="15174"/>
                    <a:pt x="34" y="15208"/>
                    <a:pt x="76" y="15208"/>
                  </a:cubicBezTo>
                  <a:cubicBezTo>
                    <a:pt x="117" y="15208"/>
                    <a:pt x="151" y="15174"/>
                    <a:pt x="151" y="15133"/>
                  </a:cubicBezTo>
                  <a:lnTo>
                    <a:pt x="151" y="75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4"/>
            <p:cNvSpPr/>
            <p:nvPr/>
          </p:nvSpPr>
          <p:spPr>
            <a:xfrm>
              <a:off x="2623975" y="1395875"/>
              <a:ext cx="153325" cy="507750"/>
            </a:xfrm>
            <a:custGeom>
              <a:avLst/>
              <a:gdLst/>
              <a:ahLst/>
              <a:cxnLst/>
              <a:rect l="l" t="t" r="r" b="b"/>
              <a:pathLst>
                <a:path w="6133" h="20310" extrusionOk="0">
                  <a:moveTo>
                    <a:pt x="5981" y="277"/>
                  </a:moveTo>
                  <a:lnTo>
                    <a:pt x="5981" y="16874"/>
                  </a:lnTo>
                  <a:lnTo>
                    <a:pt x="151" y="20055"/>
                  </a:lnTo>
                  <a:lnTo>
                    <a:pt x="151" y="3998"/>
                  </a:lnTo>
                  <a:lnTo>
                    <a:pt x="5981" y="277"/>
                  </a:lnTo>
                  <a:close/>
                  <a:moveTo>
                    <a:pt x="6132" y="1"/>
                  </a:moveTo>
                  <a:lnTo>
                    <a:pt x="36" y="3893"/>
                  </a:lnTo>
                  <a:lnTo>
                    <a:pt x="0" y="3916"/>
                  </a:lnTo>
                  <a:lnTo>
                    <a:pt x="0" y="20309"/>
                  </a:lnTo>
                  <a:lnTo>
                    <a:pt x="6094" y="16985"/>
                  </a:lnTo>
                  <a:lnTo>
                    <a:pt x="6132" y="16964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4"/>
            <p:cNvSpPr/>
            <p:nvPr/>
          </p:nvSpPr>
          <p:spPr>
            <a:xfrm>
              <a:off x="2819650" y="1239900"/>
              <a:ext cx="186675" cy="555625"/>
            </a:xfrm>
            <a:custGeom>
              <a:avLst/>
              <a:gdLst/>
              <a:ahLst/>
              <a:cxnLst/>
              <a:rect l="l" t="t" r="r" b="b"/>
              <a:pathLst>
                <a:path w="7467" h="22225" extrusionOk="0">
                  <a:moveTo>
                    <a:pt x="7318" y="285"/>
                  </a:moveTo>
                  <a:lnTo>
                    <a:pt x="7318" y="17872"/>
                  </a:lnTo>
                  <a:lnTo>
                    <a:pt x="151" y="21965"/>
                  </a:lnTo>
                  <a:lnTo>
                    <a:pt x="151" y="5146"/>
                  </a:lnTo>
                  <a:lnTo>
                    <a:pt x="7318" y="285"/>
                  </a:lnTo>
                  <a:close/>
                  <a:moveTo>
                    <a:pt x="7467" y="1"/>
                  </a:moveTo>
                  <a:lnTo>
                    <a:pt x="33" y="5043"/>
                  </a:lnTo>
                  <a:lnTo>
                    <a:pt x="0" y="5065"/>
                  </a:lnTo>
                  <a:lnTo>
                    <a:pt x="0" y="22225"/>
                  </a:lnTo>
                  <a:lnTo>
                    <a:pt x="7430" y="17982"/>
                  </a:lnTo>
                  <a:lnTo>
                    <a:pt x="7467" y="17960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4"/>
            <p:cNvSpPr/>
            <p:nvPr/>
          </p:nvSpPr>
          <p:spPr>
            <a:xfrm>
              <a:off x="2642075" y="1481350"/>
              <a:ext cx="3775" cy="414075"/>
            </a:xfrm>
            <a:custGeom>
              <a:avLst/>
              <a:gdLst/>
              <a:ahLst/>
              <a:cxnLst/>
              <a:rect l="l" t="t" r="r" b="b"/>
              <a:pathLst>
                <a:path w="151" h="16563" extrusionOk="0">
                  <a:moveTo>
                    <a:pt x="75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6487"/>
                  </a:lnTo>
                  <a:cubicBezTo>
                    <a:pt x="0" y="16529"/>
                    <a:pt x="34" y="16562"/>
                    <a:pt x="75" y="16562"/>
                  </a:cubicBezTo>
                  <a:cubicBezTo>
                    <a:pt x="118" y="16562"/>
                    <a:pt x="151" y="16529"/>
                    <a:pt x="151" y="16487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4"/>
            <p:cNvSpPr/>
            <p:nvPr/>
          </p:nvSpPr>
          <p:spPr>
            <a:xfrm>
              <a:off x="2835600" y="1354825"/>
              <a:ext cx="3800" cy="428150"/>
            </a:xfrm>
            <a:custGeom>
              <a:avLst/>
              <a:gdLst/>
              <a:ahLst/>
              <a:cxnLst/>
              <a:rect l="l" t="t" r="r" b="b"/>
              <a:pathLst>
                <a:path w="152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0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1" y="17091"/>
                    <a:pt x="150" y="17050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4"/>
            <p:cNvSpPr/>
            <p:nvPr/>
          </p:nvSpPr>
          <p:spPr>
            <a:xfrm>
              <a:off x="1472325" y="2584125"/>
              <a:ext cx="117950" cy="376625"/>
            </a:xfrm>
            <a:custGeom>
              <a:avLst/>
              <a:gdLst/>
              <a:ahLst/>
              <a:cxnLst/>
              <a:rect l="l" t="t" r="r" b="b"/>
              <a:pathLst>
                <a:path w="4718" h="15065" extrusionOk="0">
                  <a:moveTo>
                    <a:pt x="4610" y="0"/>
                  </a:moveTo>
                  <a:cubicBezTo>
                    <a:pt x="4600" y="0"/>
                    <a:pt x="4588" y="3"/>
                    <a:pt x="4577" y="8"/>
                  </a:cubicBezTo>
                  <a:lnTo>
                    <a:pt x="1" y="2269"/>
                  </a:lnTo>
                  <a:lnTo>
                    <a:pt x="1" y="15064"/>
                  </a:lnTo>
                  <a:lnTo>
                    <a:pt x="4635" y="13406"/>
                  </a:lnTo>
                  <a:cubicBezTo>
                    <a:pt x="4673" y="13391"/>
                    <a:pt x="4694" y="13348"/>
                    <a:pt x="4680" y="13309"/>
                  </a:cubicBezTo>
                  <a:cubicBezTo>
                    <a:pt x="4669" y="13278"/>
                    <a:pt x="4640" y="13259"/>
                    <a:pt x="4609" y="13259"/>
                  </a:cubicBezTo>
                  <a:cubicBezTo>
                    <a:pt x="4600" y="13259"/>
                    <a:pt x="4592" y="13260"/>
                    <a:pt x="4583" y="13263"/>
                  </a:cubicBezTo>
                  <a:lnTo>
                    <a:pt x="150" y="14849"/>
                  </a:lnTo>
                  <a:lnTo>
                    <a:pt x="150" y="2363"/>
                  </a:lnTo>
                  <a:lnTo>
                    <a:pt x="4643" y="143"/>
                  </a:lnTo>
                  <a:cubicBezTo>
                    <a:pt x="4717" y="103"/>
                    <a:pt x="4679" y="0"/>
                    <a:pt x="4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4"/>
            <p:cNvSpPr/>
            <p:nvPr/>
          </p:nvSpPr>
          <p:spPr>
            <a:xfrm>
              <a:off x="1275075" y="2665725"/>
              <a:ext cx="130000" cy="361500"/>
            </a:xfrm>
            <a:custGeom>
              <a:avLst/>
              <a:gdLst/>
              <a:ahLst/>
              <a:cxnLst/>
              <a:rect l="l" t="t" r="r" b="b"/>
              <a:pathLst>
                <a:path w="5200" h="14460" extrusionOk="0">
                  <a:moveTo>
                    <a:pt x="5048" y="223"/>
                  </a:moveTo>
                  <a:lnTo>
                    <a:pt x="5048" y="12614"/>
                  </a:lnTo>
                  <a:lnTo>
                    <a:pt x="151" y="14250"/>
                  </a:lnTo>
                  <a:lnTo>
                    <a:pt x="151" y="2189"/>
                  </a:lnTo>
                  <a:lnTo>
                    <a:pt x="5048" y="223"/>
                  </a:lnTo>
                  <a:close/>
                  <a:moveTo>
                    <a:pt x="5200" y="1"/>
                  </a:moveTo>
                  <a:lnTo>
                    <a:pt x="0" y="2087"/>
                  </a:lnTo>
                  <a:lnTo>
                    <a:pt x="0" y="14460"/>
                  </a:lnTo>
                  <a:lnTo>
                    <a:pt x="5148" y="12739"/>
                  </a:lnTo>
                  <a:lnTo>
                    <a:pt x="5200" y="12722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4"/>
            <p:cNvSpPr/>
            <p:nvPr/>
          </p:nvSpPr>
          <p:spPr>
            <a:xfrm>
              <a:off x="1297375" y="2708350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3"/>
                    <a:pt x="35" y="12457"/>
                    <a:pt x="75" y="12457"/>
                  </a:cubicBezTo>
                  <a:cubicBezTo>
                    <a:pt x="116" y="12457"/>
                    <a:pt x="151" y="12423"/>
                    <a:pt x="151" y="12382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4"/>
            <p:cNvSpPr/>
            <p:nvPr/>
          </p:nvSpPr>
          <p:spPr>
            <a:xfrm>
              <a:off x="1866800" y="2398300"/>
              <a:ext cx="119875" cy="407675"/>
            </a:xfrm>
            <a:custGeom>
              <a:avLst/>
              <a:gdLst/>
              <a:ahLst/>
              <a:cxnLst/>
              <a:rect l="l" t="t" r="r" b="b"/>
              <a:pathLst>
                <a:path w="4795" h="16307" extrusionOk="0">
                  <a:moveTo>
                    <a:pt x="4683" y="0"/>
                  </a:moveTo>
                  <a:cubicBezTo>
                    <a:pt x="4672" y="0"/>
                    <a:pt x="4660" y="3"/>
                    <a:pt x="4649" y="9"/>
                  </a:cubicBezTo>
                  <a:lnTo>
                    <a:pt x="42" y="2384"/>
                  </a:lnTo>
                  <a:lnTo>
                    <a:pt x="1" y="2406"/>
                  </a:lnTo>
                  <a:lnTo>
                    <a:pt x="1" y="16307"/>
                  </a:lnTo>
                  <a:lnTo>
                    <a:pt x="4711" y="14462"/>
                  </a:lnTo>
                  <a:cubicBezTo>
                    <a:pt x="4794" y="14430"/>
                    <a:pt x="4760" y="14316"/>
                    <a:pt x="4686" y="14316"/>
                  </a:cubicBezTo>
                  <a:cubicBezTo>
                    <a:pt x="4677" y="14316"/>
                    <a:pt x="4666" y="14318"/>
                    <a:pt x="4656" y="14322"/>
                  </a:cubicBezTo>
                  <a:lnTo>
                    <a:pt x="151" y="16085"/>
                  </a:lnTo>
                  <a:lnTo>
                    <a:pt x="151" y="2498"/>
                  </a:lnTo>
                  <a:lnTo>
                    <a:pt x="4718" y="144"/>
                  </a:lnTo>
                  <a:cubicBezTo>
                    <a:pt x="4755" y="124"/>
                    <a:pt x="4769" y="79"/>
                    <a:pt x="4751" y="42"/>
                  </a:cubicBezTo>
                  <a:cubicBezTo>
                    <a:pt x="4738" y="16"/>
                    <a:pt x="4711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4"/>
            <p:cNvSpPr/>
            <p:nvPr/>
          </p:nvSpPr>
          <p:spPr>
            <a:xfrm>
              <a:off x="1720475" y="2467650"/>
              <a:ext cx="123100" cy="386850"/>
            </a:xfrm>
            <a:custGeom>
              <a:avLst/>
              <a:gdLst/>
              <a:ahLst/>
              <a:cxnLst/>
              <a:rect l="l" t="t" r="r" b="b"/>
              <a:pathLst>
                <a:path w="4924" h="15474" extrusionOk="0">
                  <a:moveTo>
                    <a:pt x="4773" y="242"/>
                  </a:moveTo>
                  <a:lnTo>
                    <a:pt x="4773" y="13747"/>
                  </a:lnTo>
                  <a:lnTo>
                    <a:pt x="151" y="15265"/>
                  </a:lnTo>
                  <a:lnTo>
                    <a:pt x="151" y="2525"/>
                  </a:lnTo>
                  <a:lnTo>
                    <a:pt x="4773" y="242"/>
                  </a:lnTo>
                  <a:close/>
                  <a:moveTo>
                    <a:pt x="4924" y="0"/>
                  </a:moveTo>
                  <a:lnTo>
                    <a:pt x="41" y="2410"/>
                  </a:lnTo>
                  <a:lnTo>
                    <a:pt x="0" y="2430"/>
                  </a:lnTo>
                  <a:lnTo>
                    <a:pt x="0" y="15474"/>
                  </a:lnTo>
                  <a:lnTo>
                    <a:pt x="4872" y="13872"/>
                  </a:lnTo>
                  <a:lnTo>
                    <a:pt x="4924" y="1385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4"/>
            <p:cNvSpPr/>
            <p:nvPr/>
          </p:nvSpPr>
          <p:spPr>
            <a:xfrm>
              <a:off x="1739075" y="25185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4"/>
            <p:cNvSpPr/>
            <p:nvPr/>
          </p:nvSpPr>
          <p:spPr>
            <a:xfrm>
              <a:off x="1888575" y="2446275"/>
              <a:ext cx="4175" cy="350300"/>
            </a:xfrm>
            <a:custGeom>
              <a:avLst/>
              <a:gdLst/>
              <a:ahLst/>
              <a:cxnLst/>
              <a:rect l="l" t="t" r="r" b="b"/>
              <a:pathLst>
                <a:path w="167" h="14012" extrusionOk="0">
                  <a:moveTo>
                    <a:pt x="92" y="0"/>
                  </a:moveTo>
                  <a:cubicBezTo>
                    <a:pt x="49" y="0"/>
                    <a:pt x="16" y="35"/>
                    <a:pt x="16" y="76"/>
                  </a:cubicBezTo>
                  <a:lnTo>
                    <a:pt x="0" y="13936"/>
                  </a:lnTo>
                  <a:cubicBezTo>
                    <a:pt x="0" y="13977"/>
                    <a:pt x="35" y="14011"/>
                    <a:pt x="76" y="14011"/>
                  </a:cubicBezTo>
                  <a:cubicBezTo>
                    <a:pt x="118" y="14011"/>
                    <a:pt x="151" y="13977"/>
                    <a:pt x="151" y="13936"/>
                  </a:cubicBezTo>
                  <a:lnTo>
                    <a:pt x="167" y="76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4"/>
            <p:cNvSpPr/>
            <p:nvPr/>
          </p:nvSpPr>
          <p:spPr>
            <a:xfrm>
              <a:off x="2118150" y="2264125"/>
              <a:ext cx="159700" cy="440450"/>
            </a:xfrm>
            <a:custGeom>
              <a:avLst/>
              <a:gdLst/>
              <a:ahLst/>
              <a:cxnLst/>
              <a:rect l="l" t="t" r="r" b="b"/>
              <a:pathLst>
                <a:path w="6388" h="17618" extrusionOk="0">
                  <a:moveTo>
                    <a:pt x="5921" y="241"/>
                  </a:moveTo>
                  <a:lnTo>
                    <a:pt x="6234" y="14789"/>
                  </a:lnTo>
                  <a:lnTo>
                    <a:pt x="151" y="17389"/>
                  </a:lnTo>
                  <a:lnTo>
                    <a:pt x="151" y="3107"/>
                  </a:lnTo>
                  <a:lnTo>
                    <a:pt x="5921" y="241"/>
                  </a:lnTo>
                  <a:close/>
                  <a:moveTo>
                    <a:pt x="6066" y="1"/>
                  </a:moveTo>
                  <a:lnTo>
                    <a:pt x="41" y="2994"/>
                  </a:lnTo>
                  <a:lnTo>
                    <a:pt x="0" y="3015"/>
                  </a:lnTo>
                  <a:lnTo>
                    <a:pt x="0" y="17617"/>
                  </a:lnTo>
                  <a:lnTo>
                    <a:pt x="6340" y="14908"/>
                  </a:lnTo>
                  <a:lnTo>
                    <a:pt x="6387" y="14888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4"/>
            <p:cNvSpPr/>
            <p:nvPr/>
          </p:nvSpPr>
          <p:spPr>
            <a:xfrm>
              <a:off x="2304250" y="2163650"/>
              <a:ext cx="168150" cy="462350"/>
            </a:xfrm>
            <a:custGeom>
              <a:avLst/>
              <a:gdLst/>
              <a:ahLst/>
              <a:cxnLst/>
              <a:rect l="l" t="t" r="r" b="b"/>
              <a:pathLst>
                <a:path w="6726" h="18494" extrusionOk="0">
                  <a:moveTo>
                    <a:pt x="6615" y="1"/>
                  </a:moveTo>
                  <a:cubicBezTo>
                    <a:pt x="6604" y="1"/>
                    <a:pt x="6592" y="3"/>
                    <a:pt x="6579" y="10"/>
                  </a:cubicBezTo>
                  <a:lnTo>
                    <a:pt x="0" y="3321"/>
                  </a:lnTo>
                  <a:lnTo>
                    <a:pt x="0" y="18493"/>
                  </a:lnTo>
                  <a:lnTo>
                    <a:pt x="6641" y="15927"/>
                  </a:lnTo>
                  <a:cubicBezTo>
                    <a:pt x="6724" y="15896"/>
                    <a:pt x="6691" y="15781"/>
                    <a:pt x="6617" y="15781"/>
                  </a:cubicBezTo>
                  <a:cubicBezTo>
                    <a:pt x="6608" y="15781"/>
                    <a:pt x="6598" y="15783"/>
                    <a:pt x="6587" y="15787"/>
                  </a:cubicBezTo>
                  <a:lnTo>
                    <a:pt x="151" y="18274"/>
                  </a:lnTo>
                  <a:lnTo>
                    <a:pt x="151" y="3415"/>
                  </a:lnTo>
                  <a:lnTo>
                    <a:pt x="6648" y="145"/>
                  </a:lnTo>
                  <a:cubicBezTo>
                    <a:pt x="6725" y="106"/>
                    <a:pt x="6685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4"/>
            <p:cNvSpPr/>
            <p:nvPr/>
          </p:nvSpPr>
          <p:spPr>
            <a:xfrm>
              <a:off x="2136250" y="23297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4"/>
            <p:cNvSpPr/>
            <p:nvPr/>
          </p:nvSpPr>
          <p:spPr>
            <a:xfrm>
              <a:off x="2324625" y="22357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15133"/>
                  </a:lnTo>
                  <a:cubicBezTo>
                    <a:pt x="1" y="15174"/>
                    <a:pt x="34" y="15207"/>
                    <a:pt x="76" y="15208"/>
                  </a:cubicBezTo>
                  <a:cubicBezTo>
                    <a:pt x="117" y="15207"/>
                    <a:pt x="151" y="15174"/>
                    <a:pt x="151" y="15133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4"/>
            <p:cNvSpPr/>
            <p:nvPr/>
          </p:nvSpPr>
          <p:spPr>
            <a:xfrm>
              <a:off x="2623975" y="2009725"/>
              <a:ext cx="153325" cy="489200"/>
            </a:xfrm>
            <a:custGeom>
              <a:avLst/>
              <a:gdLst/>
              <a:ahLst/>
              <a:cxnLst/>
              <a:rect l="l" t="t" r="r" b="b"/>
              <a:pathLst>
                <a:path w="6133" h="19568" extrusionOk="0">
                  <a:moveTo>
                    <a:pt x="5981" y="249"/>
                  </a:moveTo>
                  <a:lnTo>
                    <a:pt x="5981" y="16855"/>
                  </a:lnTo>
                  <a:lnTo>
                    <a:pt x="151" y="19339"/>
                  </a:lnTo>
                  <a:lnTo>
                    <a:pt x="151" y="3273"/>
                  </a:lnTo>
                  <a:lnTo>
                    <a:pt x="5981" y="249"/>
                  </a:lnTo>
                  <a:close/>
                  <a:moveTo>
                    <a:pt x="6132" y="0"/>
                  </a:moveTo>
                  <a:lnTo>
                    <a:pt x="0" y="3182"/>
                  </a:lnTo>
                  <a:lnTo>
                    <a:pt x="0" y="19567"/>
                  </a:lnTo>
                  <a:lnTo>
                    <a:pt x="6132" y="16954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4"/>
            <p:cNvSpPr/>
            <p:nvPr/>
          </p:nvSpPr>
          <p:spPr>
            <a:xfrm>
              <a:off x="2819650" y="1881125"/>
              <a:ext cx="186725" cy="533075"/>
            </a:xfrm>
            <a:custGeom>
              <a:avLst/>
              <a:gdLst/>
              <a:ahLst/>
              <a:cxnLst/>
              <a:rect l="l" t="t" r="r" b="b"/>
              <a:pathLst>
                <a:path w="7469" h="21323" extrusionOk="0">
                  <a:moveTo>
                    <a:pt x="7318" y="257"/>
                  </a:moveTo>
                  <a:lnTo>
                    <a:pt x="7318" y="17852"/>
                  </a:lnTo>
                  <a:lnTo>
                    <a:pt x="151" y="21088"/>
                  </a:lnTo>
                  <a:lnTo>
                    <a:pt x="151" y="4262"/>
                  </a:lnTo>
                  <a:lnTo>
                    <a:pt x="7318" y="257"/>
                  </a:lnTo>
                  <a:close/>
                  <a:moveTo>
                    <a:pt x="7468" y="1"/>
                  </a:moveTo>
                  <a:lnTo>
                    <a:pt x="0" y="4173"/>
                  </a:lnTo>
                  <a:lnTo>
                    <a:pt x="0" y="21322"/>
                  </a:lnTo>
                  <a:lnTo>
                    <a:pt x="7423" y="17970"/>
                  </a:lnTo>
                  <a:lnTo>
                    <a:pt x="7468" y="17950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4"/>
            <p:cNvSpPr/>
            <p:nvPr/>
          </p:nvSpPr>
          <p:spPr>
            <a:xfrm>
              <a:off x="2642100" y="2079125"/>
              <a:ext cx="3800" cy="414075"/>
            </a:xfrm>
            <a:custGeom>
              <a:avLst/>
              <a:gdLst/>
              <a:ahLst/>
              <a:cxnLst/>
              <a:rect l="l" t="t" r="r" b="b"/>
              <a:pathLst>
                <a:path w="152" h="16563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6489"/>
                  </a:lnTo>
                  <a:cubicBezTo>
                    <a:pt x="0" y="16530"/>
                    <a:pt x="33" y="16563"/>
                    <a:pt x="74" y="16563"/>
                  </a:cubicBezTo>
                  <a:cubicBezTo>
                    <a:pt x="117" y="16563"/>
                    <a:pt x="150" y="16530"/>
                    <a:pt x="151" y="16489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4"/>
            <p:cNvSpPr/>
            <p:nvPr/>
          </p:nvSpPr>
          <p:spPr>
            <a:xfrm>
              <a:off x="2835600" y="1975725"/>
              <a:ext cx="3775" cy="428150"/>
            </a:xfrm>
            <a:custGeom>
              <a:avLst/>
              <a:gdLst/>
              <a:ahLst/>
              <a:cxnLst/>
              <a:rect l="l" t="t" r="r" b="b"/>
              <a:pathLst>
                <a:path w="151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1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0" y="17091"/>
                    <a:pt x="150" y="17051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4"/>
            <p:cNvSpPr/>
            <p:nvPr/>
          </p:nvSpPr>
          <p:spPr>
            <a:xfrm>
              <a:off x="1472325" y="3098050"/>
              <a:ext cx="118025" cy="358525"/>
            </a:xfrm>
            <a:custGeom>
              <a:avLst/>
              <a:gdLst/>
              <a:ahLst/>
              <a:cxnLst/>
              <a:rect l="l" t="t" r="r" b="b"/>
              <a:pathLst>
                <a:path w="4721" h="14341" extrusionOk="0">
                  <a:moveTo>
                    <a:pt x="4613" y="0"/>
                  </a:moveTo>
                  <a:cubicBezTo>
                    <a:pt x="4604" y="0"/>
                    <a:pt x="4595" y="2"/>
                    <a:pt x="4586" y="5"/>
                  </a:cubicBezTo>
                  <a:lnTo>
                    <a:pt x="1" y="1553"/>
                  </a:lnTo>
                  <a:lnTo>
                    <a:pt x="1" y="14341"/>
                  </a:lnTo>
                  <a:lnTo>
                    <a:pt x="4624" y="13411"/>
                  </a:lnTo>
                  <a:cubicBezTo>
                    <a:pt x="4665" y="13403"/>
                    <a:pt x="4692" y="13363"/>
                    <a:pt x="4684" y="13322"/>
                  </a:cubicBezTo>
                  <a:cubicBezTo>
                    <a:pt x="4677" y="13286"/>
                    <a:pt x="4646" y="13261"/>
                    <a:pt x="4611" y="13261"/>
                  </a:cubicBezTo>
                  <a:cubicBezTo>
                    <a:pt x="4606" y="13261"/>
                    <a:pt x="4600" y="13261"/>
                    <a:pt x="4595" y="13263"/>
                  </a:cubicBezTo>
                  <a:lnTo>
                    <a:pt x="152" y="14157"/>
                  </a:lnTo>
                  <a:lnTo>
                    <a:pt x="152" y="1662"/>
                  </a:lnTo>
                  <a:lnTo>
                    <a:pt x="4635" y="148"/>
                  </a:lnTo>
                  <a:cubicBezTo>
                    <a:pt x="4720" y="119"/>
                    <a:pt x="4689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4"/>
            <p:cNvSpPr/>
            <p:nvPr/>
          </p:nvSpPr>
          <p:spPr>
            <a:xfrm>
              <a:off x="1275075" y="3151250"/>
              <a:ext cx="130000" cy="341000"/>
            </a:xfrm>
            <a:custGeom>
              <a:avLst/>
              <a:gdLst/>
              <a:ahLst/>
              <a:cxnLst/>
              <a:rect l="l" t="t" r="r" b="b"/>
              <a:pathLst>
                <a:path w="5200" h="13640" extrusionOk="0">
                  <a:moveTo>
                    <a:pt x="5048" y="192"/>
                  </a:moveTo>
                  <a:lnTo>
                    <a:pt x="5048" y="12588"/>
                  </a:lnTo>
                  <a:lnTo>
                    <a:pt x="151" y="13459"/>
                  </a:lnTo>
                  <a:lnTo>
                    <a:pt x="151" y="1391"/>
                  </a:lnTo>
                  <a:lnTo>
                    <a:pt x="5048" y="192"/>
                  </a:lnTo>
                  <a:close/>
                  <a:moveTo>
                    <a:pt x="5200" y="0"/>
                  </a:moveTo>
                  <a:lnTo>
                    <a:pt x="57" y="1259"/>
                  </a:lnTo>
                  <a:lnTo>
                    <a:pt x="0" y="1274"/>
                  </a:lnTo>
                  <a:lnTo>
                    <a:pt x="0" y="13640"/>
                  </a:lnTo>
                  <a:lnTo>
                    <a:pt x="5200" y="12715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4"/>
            <p:cNvSpPr/>
            <p:nvPr/>
          </p:nvSpPr>
          <p:spPr>
            <a:xfrm>
              <a:off x="1297375" y="3177200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5"/>
                    <a:pt x="35" y="12459"/>
                    <a:pt x="75" y="12459"/>
                  </a:cubicBezTo>
                  <a:cubicBezTo>
                    <a:pt x="116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4"/>
            <p:cNvSpPr/>
            <p:nvPr/>
          </p:nvSpPr>
          <p:spPr>
            <a:xfrm>
              <a:off x="1866800" y="2974200"/>
              <a:ext cx="119850" cy="389300"/>
            </a:xfrm>
            <a:custGeom>
              <a:avLst/>
              <a:gdLst/>
              <a:ahLst/>
              <a:cxnLst/>
              <a:rect l="l" t="t" r="r" b="b"/>
              <a:pathLst>
                <a:path w="4794" h="15572" extrusionOk="0">
                  <a:moveTo>
                    <a:pt x="4686" y="0"/>
                  </a:moveTo>
                  <a:cubicBezTo>
                    <a:pt x="4677" y="0"/>
                    <a:pt x="4668" y="2"/>
                    <a:pt x="4658" y="5"/>
                  </a:cubicBezTo>
                  <a:lnTo>
                    <a:pt x="1" y="1679"/>
                  </a:lnTo>
                  <a:lnTo>
                    <a:pt x="1" y="15571"/>
                  </a:lnTo>
                  <a:lnTo>
                    <a:pt x="4700" y="14467"/>
                  </a:lnTo>
                  <a:cubicBezTo>
                    <a:pt x="4787" y="14442"/>
                    <a:pt x="4765" y="14318"/>
                    <a:pt x="4683" y="14318"/>
                  </a:cubicBezTo>
                  <a:cubicBezTo>
                    <a:pt x="4678" y="14318"/>
                    <a:pt x="4672" y="14319"/>
                    <a:pt x="4666" y="14320"/>
                  </a:cubicBezTo>
                  <a:lnTo>
                    <a:pt x="151" y="15381"/>
                  </a:lnTo>
                  <a:lnTo>
                    <a:pt x="151" y="1785"/>
                  </a:lnTo>
                  <a:lnTo>
                    <a:pt x="4710" y="148"/>
                  </a:lnTo>
                  <a:cubicBezTo>
                    <a:pt x="4794" y="117"/>
                    <a:pt x="4762" y="0"/>
                    <a:pt x="4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4"/>
            <p:cNvSpPr/>
            <p:nvPr/>
          </p:nvSpPr>
          <p:spPr>
            <a:xfrm>
              <a:off x="1720475" y="3021725"/>
              <a:ext cx="123075" cy="367450"/>
            </a:xfrm>
            <a:custGeom>
              <a:avLst/>
              <a:gdLst/>
              <a:ahLst/>
              <a:cxnLst/>
              <a:rect l="l" t="t" r="r" b="b"/>
              <a:pathLst>
                <a:path w="4923" h="14698" extrusionOk="0">
                  <a:moveTo>
                    <a:pt x="4773" y="211"/>
                  </a:moveTo>
                  <a:lnTo>
                    <a:pt x="4773" y="13722"/>
                  </a:lnTo>
                  <a:lnTo>
                    <a:pt x="151" y="14517"/>
                  </a:lnTo>
                  <a:lnTo>
                    <a:pt x="151" y="1770"/>
                  </a:lnTo>
                  <a:lnTo>
                    <a:pt x="4773" y="211"/>
                  </a:lnTo>
                  <a:close/>
                  <a:moveTo>
                    <a:pt x="4922" y="0"/>
                  </a:moveTo>
                  <a:lnTo>
                    <a:pt x="0" y="1661"/>
                  </a:lnTo>
                  <a:lnTo>
                    <a:pt x="0" y="14697"/>
                  </a:lnTo>
                  <a:lnTo>
                    <a:pt x="4922" y="13849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4"/>
            <p:cNvSpPr/>
            <p:nvPr/>
          </p:nvSpPr>
          <p:spPr>
            <a:xfrm>
              <a:off x="1739075" y="3056450"/>
              <a:ext cx="3775" cy="329025"/>
            </a:xfrm>
            <a:custGeom>
              <a:avLst/>
              <a:gdLst/>
              <a:ahLst/>
              <a:cxnLst/>
              <a:rect l="l" t="t" r="r" b="b"/>
              <a:pathLst>
                <a:path w="151" h="13161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6"/>
                    <a:pt x="33" y="13160"/>
                    <a:pt x="76" y="13160"/>
                  </a:cubicBezTo>
                  <a:cubicBezTo>
                    <a:pt x="117" y="13160"/>
                    <a:pt x="151" y="13126"/>
                    <a:pt x="151" y="13085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4"/>
            <p:cNvSpPr/>
            <p:nvPr/>
          </p:nvSpPr>
          <p:spPr>
            <a:xfrm>
              <a:off x="1888575" y="3007650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3"/>
                  </a:lnTo>
                  <a:cubicBezTo>
                    <a:pt x="0" y="13974"/>
                    <a:pt x="35" y="14009"/>
                    <a:pt x="76" y="14009"/>
                  </a:cubicBezTo>
                  <a:cubicBezTo>
                    <a:pt x="118" y="14009"/>
                    <a:pt x="151" y="13974"/>
                    <a:pt x="151" y="13933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4"/>
            <p:cNvSpPr/>
            <p:nvPr/>
          </p:nvSpPr>
          <p:spPr>
            <a:xfrm>
              <a:off x="2118150" y="2884875"/>
              <a:ext cx="159700" cy="416525"/>
            </a:xfrm>
            <a:custGeom>
              <a:avLst/>
              <a:gdLst/>
              <a:ahLst/>
              <a:cxnLst/>
              <a:rect l="l" t="t" r="r" b="b"/>
              <a:pathLst>
                <a:path w="6388" h="16661" extrusionOk="0">
                  <a:moveTo>
                    <a:pt x="5921" y="209"/>
                  </a:moveTo>
                  <a:lnTo>
                    <a:pt x="6234" y="14815"/>
                  </a:lnTo>
                  <a:lnTo>
                    <a:pt x="151" y="16462"/>
                  </a:lnTo>
                  <a:lnTo>
                    <a:pt x="151" y="2174"/>
                  </a:lnTo>
                  <a:lnTo>
                    <a:pt x="5921" y="209"/>
                  </a:lnTo>
                  <a:close/>
                  <a:moveTo>
                    <a:pt x="6066" y="0"/>
                  </a:moveTo>
                  <a:lnTo>
                    <a:pt x="52" y="2048"/>
                  </a:lnTo>
                  <a:lnTo>
                    <a:pt x="0" y="2066"/>
                  </a:lnTo>
                  <a:lnTo>
                    <a:pt x="0" y="16660"/>
                  </a:lnTo>
                  <a:lnTo>
                    <a:pt x="6387" y="14928"/>
                  </a:lnTo>
                  <a:lnTo>
                    <a:pt x="60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4"/>
            <p:cNvSpPr/>
            <p:nvPr/>
          </p:nvSpPr>
          <p:spPr>
            <a:xfrm>
              <a:off x="2304250" y="2815550"/>
              <a:ext cx="168025" cy="436400"/>
            </a:xfrm>
            <a:custGeom>
              <a:avLst/>
              <a:gdLst/>
              <a:ahLst/>
              <a:cxnLst/>
              <a:rect l="l" t="t" r="r" b="b"/>
              <a:pathLst>
                <a:path w="6721" h="17456" extrusionOk="0">
                  <a:moveTo>
                    <a:pt x="6615" y="1"/>
                  </a:moveTo>
                  <a:cubicBezTo>
                    <a:pt x="6607" y="1"/>
                    <a:pt x="6599" y="2"/>
                    <a:pt x="6590" y="5"/>
                  </a:cubicBezTo>
                  <a:lnTo>
                    <a:pt x="0" y="2291"/>
                  </a:lnTo>
                  <a:lnTo>
                    <a:pt x="0" y="17455"/>
                  </a:lnTo>
                  <a:lnTo>
                    <a:pt x="6631" y="15929"/>
                  </a:lnTo>
                  <a:cubicBezTo>
                    <a:pt x="6671" y="15920"/>
                    <a:pt x="6697" y="15879"/>
                    <a:pt x="6687" y="15838"/>
                  </a:cubicBezTo>
                  <a:cubicBezTo>
                    <a:pt x="6680" y="15804"/>
                    <a:pt x="6649" y="15780"/>
                    <a:pt x="6616" y="15780"/>
                  </a:cubicBezTo>
                  <a:cubicBezTo>
                    <a:pt x="6610" y="15780"/>
                    <a:pt x="6604" y="15781"/>
                    <a:pt x="6598" y="15783"/>
                  </a:cubicBezTo>
                  <a:lnTo>
                    <a:pt x="151" y="17265"/>
                  </a:lnTo>
                  <a:lnTo>
                    <a:pt x="151" y="2398"/>
                  </a:lnTo>
                  <a:lnTo>
                    <a:pt x="6638" y="148"/>
                  </a:lnTo>
                  <a:cubicBezTo>
                    <a:pt x="6721" y="116"/>
                    <a:pt x="6690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4"/>
            <p:cNvSpPr/>
            <p:nvPr/>
          </p:nvSpPr>
          <p:spPr>
            <a:xfrm>
              <a:off x="2136250" y="2929800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7"/>
                    <a:pt x="33" y="14550"/>
                    <a:pt x="76" y="14550"/>
                  </a:cubicBezTo>
                  <a:cubicBezTo>
                    <a:pt x="117" y="14550"/>
                    <a:pt x="151" y="14517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4"/>
            <p:cNvSpPr/>
            <p:nvPr/>
          </p:nvSpPr>
          <p:spPr>
            <a:xfrm>
              <a:off x="2324625" y="28651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4"/>
                    <a:pt x="34" y="15209"/>
                    <a:pt x="76" y="15209"/>
                  </a:cubicBezTo>
                  <a:cubicBezTo>
                    <a:pt x="117" y="15209"/>
                    <a:pt x="151" y="15174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4"/>
            <p:cNvSpPr/>
            <p:nvPr/>
          </p:nvSpPr>
          <p:spPr>
            <a:xfrm>
              <a:off x="2623975" y="2709825"/>
              <a:ext cx="153325" cy="465000"/>
            </a:xfrm>
            <a:custGeom>
              <a:avLst/>
              <a:gdLst/>
              <a:ahLst/>
              <a:cxnLst/>
              <a:rect l="l" t="t" r="r" b="b"/>
              <a:pathLst>
                <a:path w="6133" h="18600" extrusionOk="0">
                  <a:moveTo>
                    <a:pt x="5981" y="215"/>
                  </a:moveTo>
                  <a:lnTo>
                    <a:pt x="5981" y="16830"/>
                  </a:lnTo>
                  <a:lnTo>
                    <a:pt x="151" y="18402"/>
                  </a:lnTo>
                  <a:lnTo>
                    <a:pt x="151" y="2329"/>
                  </a:lnTo>
                  <a:lnTo>
                    <a:pt x="5981" y="215"/>
                  </a:lnTo>
                  <a:close/>
                  <a:moveTo>
                    <a:pt x="6132" y="1"/>
                  </a:moveTo>
                  <a:lnTo>
                    <a:pt x="0" y="2223"/>
                  </a:lnTo>
                  <a:lnTo>
                    <a:pt x="0" y="18599"/>
                  </a:lnTo>
                  <a:lnTo>
                    <a:pt x="6132" y="16946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4"/>
            <p:cNvSpPr/>
            <p:nvPr/>
          </p:nvSpPr>
          <p:spPr>
            <a:xfrm>
              <a:off x="2819650" y="2617050"/>
              <a:ext cx="186725" cy="503650"/>
            </a:xfrm>
            <a:custGeom>
              <a:avLst/>
              <a:gdLst/>
              <a:ahLst/>
              <a:cxnLst/>
              <a:rect l="l" t="t" r="r" b="b"/>
              <a:pathLst>
                <a:path w="7469" h="20146" extrusionOk="0">
                  <a:moveTo>
                    <a:pt x="7318" y="224"/>
                  </a:moveTo>
                  <a:lnTo>
                    <a:pt x="7318" y="17830"/>
                  </a:lnTo>
                  <a:lnTo>
                    <a:pt x="151" y="19944"/>
                  </a:lnTo>
                  <a:lnTo>
                    <a:pt x="151" y="3107"/>
                  </a:lnTo>
                  <a:lnTo>
                    <a:pt x="7318" y="224"/>
                  </a:lnTo>
                  <a:close/>
                  <a:moveTo>
                    <a:pt x="7468" y="0"/>
                  </a:moveTo>
                  <a:lnTo>
                    <a:pt x="47" y="2986"/>
                  </a:lnTo>
                  <a:lnTo>
                    <a:pt x="0" y="3005"/>
                  </a:lnTo>
                  <a:lnTo>
                    <a:pt x="0" y="20146"/>
                  </a:lnTo>
                  <a:lnTo>
                    <a:pt x="7414" y="17958"/>
                  </a:lnTo>
                  <a:lnTo>
                    <a:pt x="7468" y="17942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4"/>
            <p:cNvSpPr/>
            <p:nvPr/>
          </p:nvSpPr>
          <p:spPr>
            <a:xfrm>
              <a:off x="2642075" y="2758250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4"/>
            <p:cNvSpPr/>
            <p:nvPr/>
          </p:nvSpPr>
          <p:spPr>
            <a:xfrm>
              <a:off x="2835600" y="2685150"/>
              <a:ext cx="3775" cy="428125"/>
            </a:xfrm>
            <a:custGeom>
              <a:avLst/>
              <a:gdLst/>
              <a:ahLst/>
              <a:cxnLst/>
              <a:rect l="l" t="t" r="r" b="b"/>
              <a:pathLst>
                <a:path w="151" h="17125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49"/>
                  </a:lnTo>
                  <a:cubicBezTo>
                    <a:pt x="0" y="17090"/>
                    <a:pt x="33" y="17125"/>
                    <a:pt x="76" y="17125"/>
                  </a:cubicBezTo>
                  <a:cubicBezTo>
                    <a:pt x="117" y="17125"/>
                    <a:pt x="150" y="17090"/>
                    <a:pt x="150" y="17049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4"/>
            <p:cNvSpPr/>
            <p:nvPr/>
          </p:nvSpPr>
          <p:spPr>
            <a:xfrm>
              <a:off x="1472325" y="3563175"/>
              <a:ext cx="117425" cy="356175"/>
            </a:xfrm>
            <a:custGeom>
              <a:avLst/>
              <a:gdLst/>
              <a:ahLst/>
              <a:cxnLst/>
              <a:rect l="l" t="t" r="r" b="b"/>
              <a:pathLst>
                <a:path w="4697" h="14247" extrusionOk="0">
                  <a:moveTo>
                    <a:pt x="4613" y="0"/>
                  </a:moveTo>
                  <a:cubicBezTo>
                    <a:pt x="4605" y="0"/>
                    <a:pt x="4596" y="2"/>
                    <a:pt x="4587" y="5"/>
                  </a:cubicBezTo>
                  <a:lnTo>
                    <a:pt x="54" y="1444"/>
                  </a:lnTo>
                  <a:lnTo>
                    <a:pt x="1" y="1461"/>
                  </a:lnTo>
                  <a:lnTo>
                    <a:pt x="1" y="14247"/>
                  </a:lnTo>
                  <a:lnTo>
                    <a:pt x="4623" y="13411"/>
                  </a:lnTo>
                  <a:cubicBezTo>
                    <a:pt x="4666" y="13405"/>
                    <a:pt x="4695" y="13364"/>
                    <a:pt x="4688" y="13322"/>
                  </a:cubicBezTo>
                  <a:cubicBezTo>
                    <a:pt x="4682" y="13284"/>
                    <a:pt x="4649" y="13259"/>
                    <a:pt x="4613" y="13259"/>
                  </a:cubicBezTo>
                  <a:cubicBezTo>
                    <a:pt x="4608" y="13259"/>
                    <a:pt x="4602" y="13260"/>
                    <a:pt x="4596" y="13261"/>
                  </a:cubicBezTo>
                  <a:lnTo>
                    <a:pt x="152" y="14066"/>
                  </a:lnTo>
                  <a:lnTo>
                    <a:pt x="152" y="1571"/>
                  </a:lnTo>
                  <a:lnTo>
                    <a:pt x="4633" y="148"/>
                  </a:lnTo>
                  <a:cubicBezTo>
                    <a:pt x="4674" y="136"/>
                    <a:pt x="4697" y="93"/>
                    <a:pt x="4685" y="52"/>
                  </a:cubicBezTo>
                  <a:cubicBezTo>
                    <a:pt x="4675" y="20"/>
                    <a:pt x="4645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4"/>
            <p:cNvSpPr/>
            <p:nvPr/>
          </p:nvSpPr>
          <p:spPr>
            <a:xfrm>
              <a:off x="1275075" y="3612675"/>
              <a:ext cx="130000" cy="338375"/>
            </a:xfrm>
            <a:custGeom>
              <a:avLst/>
              <a:gdLst/>
              <a:ahLst/>
              <a:cxnLst/>
              <a:rect l="l" t="t" r="r" b="b"/>
              <a:pathLst>
                <a:path w="5200" h="13535" extrusionOk="0">
                  <a:moveTo>
                    <a:pt x="5048" y="189"/>
                  </a:moveTo>
                  <a:lnTo>
                    <a:pt x="5048" y="12585"/>
                  </a:lnTo>
                  <a:lnTo>
                    <a:pt x="151" y="13357"/>
                  </a:lnTo>
                  <a:lnTo>
                    <a:pt x="151" y="1290"/>
                  </a:lnTo>
                  <a:lnTo>
                    <a:pt x="5048" y="189"/>
                  </a:lnTo>
                  <a:close/>
                  <a:moveTo>
                    <a:pt x="5200" y="0"/>
                  </a:moveTo>
                  <a:lnTo>
                    <a:pt x="0" y="1168"/>
                  </a:lnTo>
                  <a:lnTo>
                    <a:pt x="0" y="13534"/>
                  </a:lnTo>
                  <a:lnTo>
                    <a:pt x="5200" y="12714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4"/>
            <p:cNvSpPr/>
            <p:nvPr/>
          </p:nvSpPr>
          <p:spPr>
            <a:xfrm>
              <a:off x="1297375" y="3636475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4"/>
                  </a:lnTo>
                  <a:cubicBezTo>
                    <a:pt x="0" y="12425"/>
                    <a:pt x="33" y="12459"/>
                    <a:pt x="75" y="12459"/>
                  </a:cubicBezTo>
                  <a:cubicBezTo>
                    <a:pt x="118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4"/>
            <p:cNvSpPr/>
            <p:nvPr/>
          </p:nvSpPr>
          <p:spPr>
            <a:xfrm>
              <a:off x="1866800" y="3485700"/>
              <a:ext cx="119850" cy="383125"/>
            </a:xfrm>
            <a:custGeom>
              <a:avLst/>
              <a:gdLst/>
              <a:ahLst/>
              <a:cxnLst/>
              <a:rect l="l" t="t" r="r" b="b"/>
              <a:pathLst>
                <a:path w="4794" h="15325" extrusionOk="0">
                  <a:moveTo>
                    <a:pt x="4687" y="0"/>
                  </a:moveTo>
                  <a:cubicBezTo>
                    <a:pt x="4679" y="0"/>
                    <a:pt x="4671" y="1"/>
                    <a:pt x="4662" y="4"/>
                  </a:cubicBezTo>
                  <a:lnTo>
                    <a:pt x="1" y="1435"/>
                  </a:lnTo>
                  <a:lnTo>
                    <a:pt x="1" y="15324"/>
                  </a:lnTo>
                  <a:lnTo>
                    <a:pt x="4698" y="14467"/>
                  </a:lnTo>
                  <a:cubicBezTo>
                    <a:pt x="4739" y="14459"/>
                    <a:pt x="4765" y="14419"/>
                    <a:pt x="4759" y="14378"/>
                  </a:cubicBezTo>
                  <a:cubicBezTo>
                    <a:pt x="4750" y="14342"/>
                    <a:pt x="4719" y="14317"/>
                    <a:pt x="4683" y="14317"/>
                  </a:cubicBezTo>
                  <a:cubicBezTo>
                    <a:pt x="4678" y="14317"/>
                    <a:pt x="4674" y="14317"/>
                    <a:pt x="4670" y="14318"/>
                  </a:cubicBezTo>
                  <a:lnTo>
                    <a:pt x="151" y="15143"/>
                  </a:lnTo>
                  <a:lnTo>
                    <a:pt x="151" y="1546"/>
                  </a:lnTo>
                  <a:lnTo>
                    <a:pt x="4706" y="148"/>
                  </a:lnTo>
                  <a:cubicBezTo>
                    <a:pt x="4793" y="122"/>
                    <a:pt x="4764" y="0"/>
                    <a:pt x="46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4"/>
            <p:cNvSpPr/>
            <p:nvPr/>
          </p:nvSpPr>
          <p:spPr>
            <a:xfrm>
              <a:off x="1720475" y="3525900"/>
              <a:ext cx="123075" cy="360925"/>
            </a:xfrm>
            <a:custGeom>
              <a:avLst/>
              <a:gdLst/>
              <a:ahLst/>
              <a:cxnLst/>
              <a:rect l="l" t="t" r="r" b="b"/>
              <a:pathLst>
                <a:path w="4923" h="14437" extrusionOk="0">
                  <a:moveTo>
                    <a:pt x="4773" y="200"/>
                  </a:moveTo>
                  <a:lnTo>
                    <a:pt x="4773" y="13714"/>
                  </a:lnTo>
                  <a:lnTo>
                    <a:pt x="151" y="14267"/>
                  </a:lnTo>
                  <a:lnTo>
                    <a:pt x="151" y="1517"/>
                  </a:lnTo>
                  <a:lnTo>
                    <a:pt x="4773" y="200"/>
                  </a:lnTo>
                  <a:close/>
                  <a:moveTo>
                    <a:pt x="4922" y="0"/>
                  </a:moveTo>
                  <a:lnTo>
                    <a:pt x="55" y="1387"/>
                  </a:lnTo>
                  <a:lnTo>
                    <a:pt x="0" y="1403"/>
                  </a:lnTo>
                  <a:lnTo>
                    <a:pt x="0" y="14436"/>
                  </a:lnTo>
                  <a:lnTo>
                    <a:pt x="4856" y="13855"/>
                  </a:lnTo>
                  <a:lnTo>
                    <a:pt x="4922" y="13847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4"/>
            <p:cNvSpPr/>
            <p:nvPr/>
          </p:nvSpPr>
          <p:spPr>
            <a:xfrm>
              <a:off x="1739075" y="3555225"/>
              <a:ext cx="3775" cy="329000"/>
            </a:xfrm>
            <a:custGeom>
              <a:avLst/>
              <a:gdLst/>
              <a:ahLst/>
              <a:cxnLst/>
              <a:rect l="l" t="t" r="r" b="b"/>
              <a:pathLst>
                <a:path w="151" h="13160" extrusionOk="0">
                  <a:moveTo>
                    <a:pt x="76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3084"/>
                  </a:lnTo>
                  <a:cubicBezTo>
                    <a:pt x="0" y="13125"/>
                    <a:pt x="33" y="13159"/>
                    <a:pt x="76" y="13159"/>
                  </a:cubicBezTo>
                  <a:cubicBezTo>
                    <a:pt x="117" y="13159"/>
                    <a:pt x="151" y="13125"/>
                    <a:pt x="151" y="13084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4"/>
            <p:cNvSpPr/>
            <p:nvPr/>
          </p:nvSpPr>
          <p:spPr>
            <a:xfrm>
              <a:off x="1888575" y="3514275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0"/>
                  </a:moveTo>
                  <a:cubicBezTo>
                    <a:pt x="49" y="0"/>
                    <a:pt x="16" y="34"/>
                    <a:pt x="16" y="75"/>
                  </a:cubicBezTo>
                  <a:lnTo>
                    <a:pt x="0" y="13933"/>
                  </a:lnTo>
                  <a:cubicBezTo>
                    <a:pt x="0" y="13974"/>
                    <a:pt x="35" y="14008"/>
                    <a:pt x="76" y="14008"/>
                  </a:cubicBezTo>
                  <a:cubicBezTo>
                    <a:pt x="118" y="14008"/>
                    <a:pt x="151" y="13974"/>
                    <a:pt x="151" y="13933"/>
                  </a:cubicBezTo>
                  <a:lnTo>
                    <a:pt x="167" y="75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4"/>
            <p:cNvSpPr/>
            <p:nvPr/>
          </p:nvSpPr>
          <p:spPr>
            <a:xfrm>
              <a:off x="2118150" y="3431775"/>
              <a:ext cx="159700" cy="401075"/>
            </a:xfrm>
            <a:custGeom>
              <a:avLst/>
              <a:gdLst/>
              <a:ahLst/>
              <a:cxnLst/>
              <a:rect l="l" t="t" r="r" b="b"/>
              <a:pathLst>
                <a:path w="6388" h="16043" extrusionOk="0">
                  <a:moveTo>
                    <a:pt x="5920" y="191"/>
                  </a:moveTo>
                  <a:lnTo>
                    <a:pt x="6234" y="14832"/>
                  </a:lnTo>
                  <a:lnTo>
                    <a:pt x="151" y="15864"/>
                  </a:lnTo>
                  <a:lnTo>
                    <a:pt x="151" y="1570"/>
                  </a:lnTo>
                  <a:lnTo>
                    <a:pt x="5920" y="191"/>
                  </a:lnTo>
                  <a:close/>
                  <a:moveTo>
                    <a:pt x="6066" y="1"/>
                  </a:moveTo>
                  <a:lnTo>
                    <a:pt x="0" y="1452"/>
                  </a:lnTo>
                  <a:lnTo>
                    <a:pt x="0" y="16042"/>
                  </a:lnTo>
                  <a:lnTo>
                    <a:pt x="6324" y="14970"/>
                  </a:lnTo>
                  <a:lnTo>
                    <a:pt x="6387" y="14959"/>
                  </a:lnTo>
                  <a:lnTo>
                    <a:pt x="6068" y="95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4"/>
            <p:cNvSpPr/>
            <p:nvPr/>
          </p:nvSpPr>
          <p:spPr>
            <a:xfrm>
              <a:off x="2304250" y="3382675"/>
              <a:ext cx="167425" cy="419625"/>
            </a:xfrm>
            <a:custGeom>
              <a:avLst/>
              <a:gdLst/>
              <a:ahLst/>
              <a:cxnLst/>
              <a:rect l="l" t="t" r="r" b="b"/>
              <a:pathLst>
                <a:path w="6697" h="16785" extrusionOk="0">
                  <a:moveTo>
                    <a:pt x="6613" y="1"/>
                  </a:moveTo>
                  <a:cubicBezTo>
                    <a:pt x="6607" y="1"/>
                    <a:pt x="6602" y="1"/>
                    <a:pt x="6596" y="3"/>
                  </a:cubicBezTo>
                  <a:lnTo>
                    <a:pt x="59" y="1608"/>
                  </a:lnTo>
                  <a:lnTo>
                    <a:pt x="0" y="1623"/>
                  </a:lnTo>
                  <a:lnTo>
                    <a:pt x="0" y="16784"/>
                  </a:lnTo>
                  <a:lnTo>
                    <a:pt x="6624" y="15932"/>
                  </a:lnTo>
                  <a:cubicBezTo>
                    <a:pt x="6665" y="15925"/>
                    <a:pt x="6694" y="15888"/>
                    <a:pt x="6689" y="15848"/>
                  </a:cubicBezTo>
                  <a:cubicBezTo>
                    <a:pt x="6682" y="15809"/>
                    <a:pt x="6649" y="15781"/>
                    <a:pt x="6612" y="15781"/>
                  </a:cubicBezTo>
                  <a:cubicBezTo>
                    <a:pt x="6609" y="15781"/>
                    <a:pt x="6607" y="15781"/>
                    <a:pt x="6604" y="15781"/>
                  </a:cubicBezTo>
                  <a:lnTo>
                    <a:pt x="151" y="16613"/>
                  </a:lnTo>
                  <a:lnTo>
                    <a:pt x="151" y="1742"/>
                  </a:lnTo>
                  <a:lnTo>
                    <a:pt x="6632" y="149"/>
                  </a:lnTo>
                  <a:cubicBezTo>
                    <a:pt x="6671" y="140"/>
                    <a:pt x="6697" y="99"/>
                    <a:pt x="6687" y="58"/>
                  </a:cubicBezTo>
                  <a:cubicBezTo>
                    <a:pt x="6678" y="24"/>
                    <a:pt x="6647" y="1"/>
                    <a:pt x="6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4"/>
            <p:cNvSpPr/>
            <p:nvPr/>
          </p:nvSpPr>
          <p:spPr>
            <a:xfrm>
              <a:off x="2136250" y="3463325"/>
              <a:ext cx="3775" cy="363800"/>
            </a:xfrm>
            <a:custGeom>
              <a:avLst/>
              <a:gdLst/>
              <a:ahLst/>
              <a:cxnLst/>
              <a:rect l="l" t="t" r="r" b="b"/>
              <a:pathLst>
                <a:path w="151" h="14552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4475"/>
                  </a:lnTo>
                  <a:cubicBezTo>
                    <a:pt x="0" y="14518"/>
                    <a:pt x="33" y="14551"/>
                    <a:pt x="76" y="14552"/>
                  </a:cubicBezTo>
                  <a:cubicBezTo>
                    <a:pt x="117" y="14551"/>
                    <a:pt x="151" y="14518"/>
                    <a:pt x="151" y="14475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4"/>
            <p:cNvSpPr/>
            <p:nvPr/>
          </p:nvSpPr>
          <p:spPr>
            <a:xfrm>
              <a:off x="2324625" y="34178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6"/>
                    <a:pt x="34" y="15209"/>
                    <a:pt x="76" y="15209"/>
                  </a:cubicBezTo>
                  <a:cubicBezTo>
                    <a:pt x="117" y="15209"/>
                    <a:pt x="151" y="15176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4"/>
            <p:cNvSpPr/>
            <p:nvPr/>
          </p:nvSpPr>
          <p:spPr>
            <a:xfrm>
              <a:off x="2623975" y="3308200"/>
              <a:ext cx="153325" cy="449375"/>
            </a:xfrm>
            <a:custGeom>
              <a:avLst/>
              <a:gdLst/>
              <a:ahLst/>
              <a:cxnLst/>
              <a:rect l="l" t="t" r="r" b="b"/>
              <a:pathLst>
                <a:path w="6133" h="17975" extrusionOk="0">
                  <a:moveTo>
                    <a:pt x="5981" y="196"/>
                  </a:moveTo>
                  <a:lnTo>
                    <a:pt x="5981" y="16816"/>
                  </a:lnTo>
                  <a:lnTo>
                    <a:pt x="151" y="17796"/>
                  </a:lnTo>
                  <a:lnTo>
                    <a:pt x="151" y="1719"/>
                  </a:lnTo>
                  <a:lnTo>
                    <a:pt x="5981" y="196"/>
                  </a:lnTo>
                  <a:close/>
                  <a:moveTo>
                    <a:pt x="6132" y="1"/>
                  </a:moveTo>
                  <a:lnTo>
                    <a:pt x="0" y="1602"/>
                  </a:lnTo>
                  <a:lnTo>
                    <a:pt x="0" y="17974"/>
                  </a:lnTo>
                  <a:lnTo>
                    <a:pt x="6070" y="16953"/>
                  </a:lnTo>
                  <a:lnTo>
                    <a:pt x="6132" y="16942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4"/>
            <p:cNvSpPr/>
            <p:nvPr/>
          </p:nvSpPr>
          <p:spPr>
            <a:xfrm>
              <a:off x="2819650" y="3238675"/>
              <a:ext cx="186725" cy="484600"/>
            </a:xfrm>
            <a:custGeom>
              <a:avLst/>
              <a:gdLst/>
              <a:ahLst/>
              <a:cxnLst/>
              <a:rect l="l" t="t" r="r" b="b"/>
              <a:pathLst>
                <a:path w="7469" h="19384" extrusionOk="0">
                  <a:moveTo>
                    <a:pt x="7318" y="203"/>
                  </a:moveTo>
                  <a:lnTo>
                    <a:pt x="7318" y="17813"/>
                  </a:lnTo>
                  <a:lnTo>
                    <a:pt x="151" y="19201"/>
                  </a:lnTo>
                  <a:lnTo>
                    <a:pt x="151" y="2359"/>
                  </a:lnTo>
                  <a:lnTo>
                    <a:pt x="7318" y="203"/>
                  </a:lnTo>
                  <a:close/>
                  <a:moveTo>
                    <a:pt x="7468" y="1"/>
                  </a:moveTo>
                  <a:lnTo>
                    <a:pt x="0" y="2248"/>
                  </a:lnTo>
                  <a:lnTo>
                    <a:pt x="0" y="19384"/>
                  </a:lnTo>
                  <a:lnTo>
                    <a:pt x="7407" y="17948"/>
                  </a:lnTo>
                  <a:lnTo>
                    <a:pt x="7468" y="17937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4"/>
            <p:cNvSpPr/>
            <p:nvPr/>
          </p:nvSpPr>
          <p:spPr>
            <a:xfrm>
              <a:off x="2642075" y="3343075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7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4"/>
            <p:cNvSpPr/>
            <p:nvPr/>
          </p:nvSpPr>
          <p:spPr>
            <a:xfrm>
              <a:off x="2835575" y="3289550"/>
              <a:ext cx="3825" cy="428175"/>
            </a:xfrm>
            <a:custGeom>
              <a:avLst/>
              <a:gdLst/>
              <a:ahLst/>
              <a:cxnLst/>
              <a:rect l="l" t="t" r="r" b="b"/>
              <a:pathLst>
                <a:path w="153" h="17127" extrusionOk="0">
                  <a:moveTo>
                    <a:pt x="76" y="1"/>
                  </a:moveTo>
                  <a:cubicBezTo>
                    <a:pt x="38" y="1"/>
                    <a:pt x="1" y="26"/>
                    <a:pt x="1" y="77"/>
                  </a:cubicBezTo>
                  <a:lnTo>
                    <a:pt x="1" y="17050"/>
                  </a:lnTo>
                  <a:cubicBezTo>
                    <a:pt x="0" y="17092"/>
                    <a:pt x="34" y="17126"/>
                    <a:pt x="77" y="17127"/>
                  </a:cubicBezTo>
                  <a:cubicBezTo>
                    <a:pt x="118" y="17126"/>
                    <a:pt x="152" y="17092"/>
                    <a:pt x="151" y="17050"/>
                  </a:cubicBezTo>
                  <a:lnTo>
                    <a:pt x="151" y="77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4"/>
            <p:cNvSpPr/>
            <p:nvPr/>
          </p:nvSpPr>
          <p:spPr>
            <a:xfrm>
              <a:off x="4319700" y="1826000"/>
              <a:ext cx="209175" cy="477925"/>
            </a:xfrm>
            <a:custGeom>
              <a:avLst/>
              <a:gdLst/>
              <a:ahLst/>
              <a:cxnLst/>
              <a:rect l="l" t="t" r="r" b="b"/>
              <a:pathLst>
                <a:path w="8367" h="19117" extrusionOk="0">
                  <a:moveTo>
                    <a:pt x="451" y="276"/>
                  </a:moveTo>
                  <a:lnTo>
                    <a:pt x="8104" y="5325"/>
                  </a:lnTo>
                  <a:lnTo>
                    <a:pt x="8215" y="18854"/>
                  </a:lnTo>
                  <a:lnTo>
                    <a:pt x="152" y="14217"/>
                  </a:lnTo>
                  <a:lnTo>
                    <a:pt x="451" y="276"/>
                  </a:lnTo>
                  <a:close/>
                  <a:moveTo>
                    <a:pt x="305" y="0"/>
                  </a:moveTo>
                  <a:lnTo>
                    <a:pt x="0" y="14258"/>
                  </a:lnTo>
                  <a:lnTo>
                    <a:pt x="0" y="14303"/>
                  </a:lnTo>
                  <a:lnTo>
                    <a:pt x="8366" y="19117"/>
                  </a:lnTo>
                  <a:lnTo>
                    <a:pt x="8366" y="19117"/>
                  </a:lnTo>
                  <a:lnTo>
                    <a:pt x="8253" y="5283"/>
                  </a:lnTo>
                  <a:lnTo>
                    <a:pt x="8253" y="524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4"/>
            <p:cNvSpPr/>
            <p:nvPr/>
          </p:nvSpPr>
          <p:spPr>
            <a:xfrm>
              <a:off x="4063650" y="1651375"/>
              <a:ext cx="220050" cy="512025"/>
            </a:xfrm>
            <a:custGeom>
              <a:avLst/>
              <a:gdLst/>
              <a:ahLst/>
              <a:cxnLst/>
              <a:rect l="l" t="t" r="r" b="b"/>
              <a:pathLst>
                <a:path w="8802" h="20481" extrusionOk="0">
                  <a:moveTo>
                    <a:pt x="321" y="0"/>
                  </a:moveTo>
                  <a:cubicBezTo>
                    <a:pt x="297" y="0"/>
                    <a:pt x="273" y="11"/>
                    <a:pt x="259" y="33"/>
                  </a:cubicBezTo>
                  <a:cubicBezTo>
                    <a:pt x="235" y="67"/>
                    <a:pt x="244" y="113"/>
                    <a:pt x="278" y="137"/>
                  </a:cubicBezTo>
                  <a:lnTo>
                    <a:pt x="8531" y="5792"/>
                  </a:lnTo>
                  <a:lnTo>
                    <a:pt x="8650" y="20219"/>
                  </a:lnTo>
                  <a:lnTo>
                    <a:pt x="150" y="15353"/>
                  </a:lnTo>
                  <a:cubicBezTo>
                    <a:pt x="136" y="15345"/>
                    <a:pt x="123" y="15341"/>
                    <a:pt x="110" y="15341"/>
                  </a:cubicBezTo>
                  <a:cubicBezTo>
                    <a:pt x="43" y="15341"/>
                    <a:pt x="1" y="15443"/>
                    <a:pt x="76" y="15484"/>
                  </a:cubicBezTo>
                  <a:lnTo>
                    <a:pt x="8688" y="20415"/>
                  </a:lnTo>
                  <a:lnTo>
                    <a:pt x="8802" y="20481"/>
                  </a:lnTo>
                  <a:lnTo>
                    <a:pt x="8682" y="5751"/>
                  </a:lnTo>
                  <a:lnTo>
                    <a:pt x="8682" y="5713"/>
                  </a:lnTo>
                  <a:lnTo>
                    <a:pt x="364" y="13"/>
                  </a:lnTo>
                  <a:cubicBezTo>
                    <a:pt x="351" y="4"/>
                    <a:pt x="336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4"/>
            <p:cNvSpPr/>
            <p:nvPr/>
          </p:nvSpPr>
          <p:spPr>
            <a:xfrm>
              <a:off x="4498400" y="1940725"/>
              <a:ext cx="6625" cy="346125"/>
            </a:xfrm>
            <a:custGeom>
              <a:avLst/>
              <a:gdLst/>
              <a:ahLst/>
              <a:cxnLst/>
              <a:rect l="l" t="t" r="r" b="b"/>
              <a:pathLst>
                <a:path w="265" h="13845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33" y="0"/>
                    <a:pt x="0" y="35"/>
                    <a:pt x="0" y="75"/>
                  </a:cubicBezTo>
                  <a:lnTo>
                    <a:pt x="113" y="13769"/>
                  </a:lnTo>
                  <a:cubicBezTo>
                    <a:pt x="113" y="13812"/>
                    <a:pt x="147" y="13845"/>
                    <a:pt x="188" y="13845"/>
                  </a:cubicBezTo>
                  <a:lnTo>
                    <a:pt x="189" y="13845"/>
                  </a:lnTo>
                  <a:cubicBezTo>
                    <a:pt x="231" y="13843"/>
                    <a:pt x="265" y="13809"/>
                    <a:pt x="265" y="13768"/>
                  </a:cubicBezTo>
                  <a:lnTo>
                    <a:pt x="152" y="74"/>
                  </a:lnTo>
                  <a:cubicBezTo>
                    <a:pt x="152" y="33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4"/>
            <p:cNvSpPr/>
            <p:nvPr/>
          </p:nvSpPr>
          <p:spPr>
            <a:xfrm>
              <a:off x="4250025" y="1774900"/>
              <a:ext cx="6825" cy="370700"/>
            </a:xfrm>
            <a:custGeom>
              <a:avLst/>
              <a:gdLst/>
              <a:ahLst/>
              <a:cxnLst/>
              <a:rect l="l" t="t" r="r" b="b"/>
              <a:pathLst>
                <a:path w="273" h="14828" extrusionOk="0">
                  <a:moveTo>
                    <a:pt x="76" y="0"/>
                  </a:moveTo>
                  <a:cubicBezTo>
                    <a:pt x="35" y="2"/>
                    <a:pt x="1" y="36"/>
                    <a:pt x="2" y="77"/>
                  </a:cubicBezTo>
                  <a:lnTo>
                    <a:pt x="122" y="14752"/>
                  </a:lnTo>
                  <a:cubicBezTo>
                    <a:pt x="122" y="14793"/>
                    <a:pt x="156" y="14828"/>
                    <a:pt x="197" y="14828"/>
                  </a:cubicBezTo>
                  <a:cubicBezTo>
                    <a:pt x="238" y="14826"/>
                    <a:pt x="273" y="14793"/>
                    <a:pt x="273" y="14751"/>
                  </a:cubicBezTo>
                  <a:lnTo>
                    <a:pt x="153" y="76"/>
                  </a:lnTo>
                  <a:cubicBezTo>
                    <a:pt x="151" y="35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4"/>
            <p:cNvSpPr/>
            <p:nvPr/>
          </p:nvSpPr>
          <p:spPr>
            <a:xfrm>
              <a:off x="4324075" y="2361075"/>
              <a:ext cx="208950" cy="450150"/>
            </a:xfrm>
            <a:custGeom>
              <a:avLst/>
              <a:gdLst/>
              <a:ahLst/>
              <a:cxnLst/>
              <a:rect l="l" t="t" r="r" b="b"/>
              <a:pathLst>
                <a:path w="8358" h="18006" extrusionOk="0">
                  <a:moveTo>
                    <a:pt x="451" y="249"/>
                  </a:moveTo>
                  <a:lnTo>
                    <a:pt x="8095" y="4235"/>
                  </a:lnTo>
                  <a:lnTo>
                    <a:pt x="8206" y="17775"/>
                  </a:lnTo>
                  <a:lnTo>
                    <a:pt x="153" y="14257"/>
                  </a:lnTo>
                  <a:lnTo>
                    <a:pt x="451" y="249"/>
                  </a:lnTo>
                  <a:close/>
                  <a:moveTo>
                    <a:pt x="305" y="1"/>
                  </a:moveTo>
                  <a:lnTo>
                    <a:pt x="1" y="14304"/>
                  </a:lnTo>
                  <a:lnTo>
                    <a:pt x="1" y="14354"/>
                  </a:lnTo>
                  <a:lnTo>
                    <a:pt x="8358" y="18006"/>
                  </a:lnTo>
                  <a:lnTo>
                    <a:pt x="8244" y="4188"/>
                  </a:lnTo>
                  <a:lnTo>
                    <a:pt x="8244" y="4143"/>
                  </a:lnTo>
                  <a:lnTo>
                    <a:pt x="412" y="5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4"/>
            <p:cNvSpPr/>
            <p:nvPr/>
          </p:nvSpPr>
          <p:spPr>
            <a:xfrm>
              <a:off x="4065800" y="2216100"/>
              <a:ext cx="222375" cy="488750"/>
            </a:xfrm>
            <a:custGeom>
              <a:avLst/>
              <a:gdLst/>
              <a:ahLst/>
              <a:cxnLst/>
              <a:rect l="l" t="t" r="r" b="b"/>
              <a:pathLst>
                <a:path w="8895" h="19550" extrusionOk="0">
                  <a:moveTo>
                    <a:pt x="88" y="0"/>
                  </a:moveTo>
                  <a:cubicBezTo>
                    <a:pt x="62" y="0"/>
                    <a:pt x="36" y="14"/>
                    <a:pt x="22" y="39"/>
                  </a:cubicBezTo>
                  <a:cubicBezTo>
                    <a:pt x="1" y="75"/>
                    <a:pt x="14" y="121"/>
                    <a:pt x="51" y="142"/>
                  </a:cubicBezTo>
                  <a:lnTo>
                    <a:pt x="8623" y="4881"/>
                  </a:lnTo>
                  <a:lnTo>
                    <a:pt x="8741" y="19319"/>
                  </a:lnTo>
                  <a:lnTo>
                    <a:pt x="245" y="15674"/>
                  </a:lnTo>
                  <a:cubicBezTo>
                    <a:pt x="234" y="15669"/>
                    <a:pt x="223" y="15667"/>
                    <a:pt x="213" y="15667"/>
                  </a:cubicBezTo>
                  <a:cubicBezTo>
                    <a:pt x="140" y="15667"/>
                    <a:pt x="105" y="15778"/>
                    <a:pt x="186" y="15812"/>
                  </a:cubicBezTo>
                  <a:lnTo>
                    <a:pt x="8789" y="19504"/>
                  </a:lnTo>
                  <a:lnTo>
                    <a:pt x="8894" y="19549"/>
                  </a:lnTo>
                  <a:lnTo>
                    <a:pt x="8774" y="4837"/>
                  </a:lnTo>
                  <a:lnTo>
                    <a:pt x="8774" y="4792"/>
                  </a:lnTo>
                  <a:lnTo>
                    <a:pt x="124" y="9"/>
                  </a:lnTo>
                  <a:cubicBezTo>
                    <a:pt x="113" y="3"/>
                    <a:pt x="100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4"/>
            <p:cNvSpPr/>
            <p:nvPr/>
          </p:nvSpPr>
          <p:spPr>
            <a:xfrm>
              <a:off x="4502600" y="2451700"/>
              <a:ext cx="6575" cy="346125"/>
            </a:xfrm>
            <a:custGeom>
              <a:avLst/>
              <a:gdLst/>
              <a:ahLst/>
              <a:cxnLst/>
              <a:rect l="l" t="t" r="r" b="b"/>
              <a:pathLst>
                <a:path w="263" h="13845" extrusionOk="0">
                  <a:moveTo>
                    <a:pt x="75" y="0"/>
                  </a:moveTo>
                  <a:cubicBezTo>
                    <a:pt x="34" y="0"/>
                    <a:pt x="0" y="34"/>
                    <a:pt x="1" y="75"/>
                  </a:cubicBezTo>
                  <a:lnTo>
                    <a:pt x="112" y="13769"/>
                  </a:lnTo>
                  <a:cubicBezTo>
                    <a:pt x="112" y="13811"/>
                    <a:pt x="147" y="13844"/>
                    <a:pt x="188" y="13844"/>
                  </a:cubicBezTo>
                  <a:lnTo>
                    <a:pt x="189" y="13844"/>
                  </a:lnTo>
                  <a:cubicBezTo>
                    <a:pt x="230" y="13844"/>
                    <a:pt x="263" y="13810"/>
                    <a:pt x="263" y="13768"/>
                  </a:cubicBezTo>
                  <a:lnTo>
                    <a:pt x="152" y="74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4"/>
            <p:cNvSpPr/>
            <p:nvPr/>
          </p:nvSpPr>
          <p:spPr>
            <a:xfrm>
              <a:off x="4254525" y="2320550"/>
              <a:ext cx="6800" cy="370675"/>
            </a:xfrm>
            <a:custGeom>
              <a:avLst/>
              <a:gdLst/>
              <a:ahLst/>
              <a:cxnLst/>
              <a:rect l="l" t="t" r="r" b="b"/>
              <a:pathLst>
                <a:path w="272" h="14827" extrusionOk="0">
                  <a:moveTo>
                    <a:pt x="76" y="1"/>
                  </a:moveTo>
                  <a:cubicBezTo>
                    <a:pt x="33" y="1"/>
                    <a:pt x="0" y="35"/>
                    <a:pt x="0" y="77"/>
                  </a:cubicBezTo>
                  <a:lnTo>
                    <a:pt x="121" y="14753"/>
                  </a:lnTo>
                  <a:cubicBezTo>
                    <a:pt x="121" y="14794"/>
                    <a:pt x="155" y="14827"/>
                    <a:pt x="196" y="14827"/>
                  </a:cubicBezTo>
                  <a:cubicBezTo>
                    <a:pt x="238" y="14827"/>
                    <a:pt x="271" y="14792"/>
                    <a:pt x="271" y="14751"/>
                  </a:cubicBezTo>
                  <a:lnTo>
                    <a:pt x="151" y="76"/>
                  </a:lnTo>
                  <a:cubicBezTo>
                    <a:pt x="150" y="34"/>
                    <a:pt x="117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4"/>
            <p:cNvSpPr/>
            <p:nvPr/>
          </p:nvSpPr>
          <p:spPr>
            <a:xfrm>
              <a:off x="4329000" y="2961600"/>
              <a:ext cx="208700" cy="415825"/>
            </a:xfrm>
            <a:custGeom>
              <a:avLst/>
              <a:gdLst/>
              <a:ahLst/>
              <a:cxnLst/>
              <a:rect l="l" t="t" r="r" b="b"/>
              <a:pathLst>
                <a:path w="8348" h="16633" extrusionOk="0">
                  <a:moveTo>
                    <a:pt x="451" y="212"/>
                  </a:moveTo>
                  <a:lnTo>
                    <a:pt x="8084" y="2886"/>
                  </a:lnTo>
                  <a:lnTo>
                    <a:pt x="8195" y="16436"/>
                  </a:lnTo>
                  <a:lnTo>
                    <a:pt x="155" y="14302"/>
                  </a:lnTo>
                  <a:lnTo>
                    <a:pt x="451" y="212"/>
                  </a:lnTo>
                  <a:close/>
                  <a:moveTo>
                    <a:pt x="306" y="1"/>
                  </a:moveTo>
                  <a:lnTo>
                    <a:pt x="1" y="14417"/>
                  </a:lnTo>
                  <a:lnTo>
                    <a:pt x="8347" y="16633"/>
                  </a:lnTo>
                  <a:lnTo>
                    <a:pt x="8234" y="2832"/>
                  </a:lnTo>
                  <a:lnTo>
                    <a:pt x="8234" y="2779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4"/>
            <p:cNvSpPr/>
            <p:nvPr/>
          </p:nvSpPr>
          <p:spPr>
            <a:xfrm>
              <a:off x="4071125" y="2863300"/>
              <a:ext cx="222000" cy="449925"/>
            </a:xfrm>
            <a:custGeom>
              <a:avLst/>
              <a:gdLst/>
              <a:ahLst/>
              <a:cxnLst/>
              <a:rect l="l" t="t" r="r" b="b"/>
              <a:pathLst>
                <a:path w="8880" h="17997" extrusionOk="0">
                  <a:moveTo>
                    <a:pt x="86" y="1"/>
                  </a:moveTo>
                  <a:cubicBezTo>
                    <a:pt x="55" y="1"/>
                    <a:pt x="26" y="20"/>
                    <a:pt x="15" y="51"/>
                  </a:cubicBezTo>
                  <a:cubicBezTo>
                    <a:pt x="1" y="89"/>
                    <a:pt x="20" y="133"/>
                    <a:pt x="60" y="147"/>
                  </a:cubicBezTo>
                  <a:lnTo>
                    <a:pt x="8609" y="3355"/>
                  </a:lnTo>
                  <a:lnTo>
                    <a:pt x="8728" y="17804"/>
                  </a:lnTo>
                  <a:lnTo>
                    <a:pt x="232" y="15671"/>
                  </a:lnTo>
                  <a:cubicBezTo>
                    <a:pt x="225" y="15669"/>
                    <a:pt x="218" y="15668"/>
                    <a:pt x="211" y="15668"/>
                  </a:cubicBezTo>
                  <a:cubicBezTo>
                    <a:pt x="131" y="15668"/>
                    <a:pt x="106" y="15796"/>
                    <a:pt x="196" y="15818"/>
                  </a:cubicBezTo>
                  <a:lnTo>
                    <a:pt x="8786" y="17973"/>
                  </a:lnTo>
                  <a:lnTo>
                    <a:pt x="8880" y="17996"/>
                  </a:lnTo>
                  <a:lnTo>
                    <a:pt x="8759" y="3302"/>
                  </a:lnTo>
                  <a:lnTo>
                    <a:pt x="8759" y="3250"/>
                  </a:lnTo>
                  <a:lnTo>
                    <a:pt x="113" y="6"/>
                  </a:lnTo>
                  <a:cubicBezTo>
                    <a:pt x="104" y="2"/>
                    <a:pt x="95" y="1"/>
                    <a:pt x="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4"/>
            <p:cNvSpPr/>
            <p:nvPr/>
          </p:nvSpPr>
          <p:spPr>
            <a:xfrm>
              <a:off x="4507275" y="3022325"/>
              <a:ext cx="6575" cy="346150"/>
            </a:xfrm>
            <a:custGeom>
              <a:avLst/>
              <a:gdLst/>
              <a:ahLst/>
              <a:cxnLst/>
              <a:rect l="l" t="t" r="r" b="b"/>
              <a:pathLst>
                <a:path w="263" h="13846" extrusionOk="0">
                  <a:moveTo>
                    <a:pt x="76" y="0"/>
                  </a:moveTo>
                  <a:cubicBezTo>
                    <a:pt x="34" y="2"/>
                    <a:pt x="1" y="36"/>
                    <a:pt x="1" y="77"/>
                  </a:cubicBezTo>
                  <a:lnTo>
                    <a:pt x="112" y="13771"/>
                  </a:lnTo>
                  <a:cubicBezTo>
                    <a:pt x="112" y="13812"/>
                    <a:pt x="146" y="13846"/>
                    <a:pt x="187" y="13846"/>
                  </a:cubicBezTo>
                  <a:lnTo>
                    <a:pt x="188" y="13846"/>
                  </a:lnTo>
                  <a:cubicBezTo>
                    <a:pt x="229" y="13845"/>
                    <a:pt x="262" y="13812"/>
                    <a:pt x="262" y="13769"/>
                  </a:cubicBezTo>
                  <a:lnTo>
                    <a:pt x="151" y="76"/>
                  </a:lnTo>
                  <a:cubicBezTo>
                    <a:pt x="150" y="35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4"/>
            <p:cNvSpPr/>
            <p:nvPr/>
          </p:nvSpPr>
          <p:spPr>
            <a:xfrm>
              <a:off x="4259550" y="2934125"/>
              <a:ext cx="6775" cy="370675"/>
            </a:xfrm>
            <a:custGeom>
              <a:avLst/>
              <a:gdLst/>
              <a:ahLst/>
              <a:cxnLst/>
              <a:rect l="l" t="t" r="r" b="b"/>
              <a:pathLst>
                <a:path w="271" h="14827" extrusionOk="0">
                  <a:moveTo>
                    <a:pt x="78" y="0"/>
                  </a:moveTo>
                  <a:cubicBezTo>
                    <a:pt x="77" y="0"/>
                    <a:pt x="76" y="0"/>
                    <a:pt x="75" y="0"/>
                  </a:cubicBezTo>
                  <a:cubicBezTo>
                    <a:pt x="33" y="0"/>
                    <a:pt x="0" y="35"/>
                    <a:pt x="0" y="76"/>
                  </a:cubicBezTo>
                  <a:lnTo>
                    <a:pt x="120" y="14752"/>
                  </a:lnTo>
                  <a:cubicBezTo>
                    <a:pt x="120" y="14793"/>
                    <a:pt x="155" y="14826"/>
                    <a:pt x="196" y="14826"/>
                  </a:cubicBezTo>
                  <a:lnTo>
                    <a:pt x="197" y="14826"/>
                  </a:lnTo>
                  <a:cubicBezTo>
                    <a:pt x="238" y="14825"/>
                    <a:pt x="271" y="14792"/>
                    <a:pt x="271" y="14750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4"/>
            <p:cNvSpPr/>
            <p:nvPr/>
          </p:nvSpPr>
          <p:spPr>
            <a:xfrm>
              <a:off x="5170475" y="2340750"/>
              <a:ext cx="116075" cy="362625"/>
            </a:xfrm>
            <a:custGeom>
              <a:avLst/>
              <a:gdLst/>
              <a:ahLst/>
              <a:cxnLst/>
              <a:rect l="l" t="t" r="r" b="b"/>
              <a:pathLst>
                <a:path w="4643" h="14505" extrusionOk="0">
                  <a:moveTo>
                    <a:pt x="119" y="1"/>
                  </a:moveTo>
                  <a:cubicBezTo>
                    <a:pt x="94" y="1"/>
                    <a:pt x="71" y="13"/>
                    <a:pt x="55" y="34"/>
                  </a:cubicBezTo>
                  <a:cubicBezTo>
                    <a:pt x="32" y="69"/>
                    <a:pt x="41" y="116"/>
                    <a:pt x="75" y="139"/>
                  </a:cubicBezTo>
                  <a:lnTo>
                    <a:pt x="4491" y="3106"/>
                  </a:lnTo>
                  <a:lnTo>
                    <a:pt x="4491" y="14254"/>
                  </a:lnTo>
                  <a:lnTo>
                    <a:pt x="153" y="11926"/>
                  </a:lnTo>
                  <a:cubicBezTo>
                    <a:pt x="139" y="11917"/>
                    <a:pt x="124" y="11913"/>
                    <a:pt x="111" y="11913"/>
                  </a:cubicBezTo>
                  <a:cubicBezTo>
                    <a:pt x="42" y="11913"/>
                    <a:pt x="1" y="12019"/>
                    <a:pt x="82" y="12058"/>
                  </a:cubicBezTo>
                  <a:lnTo>
                    <a:pt x="4531" y="14445"/>
                  </a:lnTo>
                  <a:lnTo>
                    <a:pt x="4643" y="14505"/>
                  </a:lnTo>
                  <a:lnTo>
                    <a:pt x="4643" y="3026"/>
                  </a:lnTo>
                  <a:lnTo>
                    <a:pt x="160" y="13"/>
                  </a:lnTo>
                  <a:cubicBezTo>
                    <a:pt x="147" y="5"/>
                    <a:pt x="13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4"/>
            <p:cNvSpPr/>
            <p:nvPr/>
          </p:nvSpPr>
          <p:spPr>
            <a:xfrm>
              <a:off x="5352475" y="2452975"/>
              <a:ext cx="127650" cy="349575"/>
            </a:xfrm>
            <a:custGeom>
              <a:avLst/>
              <a:gdLst/>
              <a:ahLst/>
              <a:cxnLst/>
              <a:rect l="l" t="t" r="r" b="b"/>
              <a:pathLst>
                <a:path w="5106" h="13983" extrusionOk="0">
                  <a:moveTo>
                    <a:pt x="152" y="262"/>
                  </a:moveTo>
                  <a:lnTo>
                    <a:pt x="4954" y="3049"/>
                  </a:lnTo>
                  <a:lnTo>
                    <a:pt x="4954" y="13737"/>
                  </a:lnTo>
                  <a:lnTo>
                    <a:pt x="151" y="11295"/>
                  </a:lnTo>
                  <a:lnTo>
                    <a:pt x="152" y="262"/>
                  </a:lnTo>
                  <a:close/>
                  <a:moveTo>
                    <a:pt x="0" y="1"/>
                  </a:moveTo>
                  <a:lnTo>
                    <a:pt x="0" y="11387"/>
                  </a:lnTo>
                  <a:lnTo>
                    <a:pt x="5106" y="13982"/>
                  </a:lnTo>
                  <a:lnTo>
                    <a:pt x="5106" y="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4"/>
            <p:cNvSpPr/>
            <p:nvPr/>
          </p:nvSpPr>
          <p:spPr>
            <a:xfrm>
              <a:off x="5454450" y="2513575"/>
              <a:ext cx="3775" cy="277375"/>
            </a:xfrm>
            <a:custGeom>
              <a:avLst/>
              <a:gdLst/>
              <a:ahLst/>
              <a:cxnLst/>
              <a:rect l="l" t="t" r="r" b="b"/>
              <a:pathLst>
                <a:path w="151" h="11095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1021"/>
                  </a:lnTo>
                  <a:cubicBezTo>
                    <a:pt x="0" y="11062"/>
                    <a:pt x="34" y="11095"/>
                    <a:pt x="75" y="11095"/>
                  </a:cubicBezTo>
                  <a:cubicBezTo>
                    <a:pt x="118" y="11095"/>
                    <a:pt x="151" y="11062"/>
                    <a:pt x="151" y="11021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4"/>
            <p:cNvSpPr/>
            <p:nvPr/>
          </p:nvSpPr>
          <p:spPr>
            <a:xfrm>
              <a:off x="5260075" y="2400400"/>
              <a:ext cx="3800" cy="288725"/>
            </a:xfrm>
            <a:custGeom>
              <a:avLst/>
              <a:gdLst/>
              <a:ahLst/>
              <a:cxnLst/>
              <a:rect l="l" t="t" r="r" b="b"/>
              <a:pathLst>
                <a:path w="152" h="11549" extrusionOk="0">
                  <a:moveTo>
                    <a:pt x="76" y="0"/>
                  </a:moveTo>
                  <a:cubicBezTo>
                    <a:pt x="39" y="0"/>
                    <a:pt x="3" y="25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5" y="11548"/>
                    <a:pt x="76" y="11548"/>
                  </a:cubicBezTo>
                  <a:cubicBezTo>
                    <a:pt x="118" y="11548"/>
                    <a:pt x="151" y="11515"/>
                    <a:pt x="151" y="11473"/>
                  </a:cubicBezTo>
                  <a:lnTo>
                    <a:pt x="151" y="73"/>
                  </a:lnTo>
                  <a:cubicBezTo>
                    <a:pt x="149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4"/>
            <p:cNvSpPr/>
            <p:nvPr/>
          </p:nvSpPr>
          <p:spPr>
            <a:xfrm>
              <a:off x="5171200" y="2764400"/>
              <a:ext cx="115325" cy="348550"/>
            </a:xfrm>
            <a:custGeom>
              <a:avLst/>
              <a:gdLst/>
              <a:ahLst/>
              <a:cxnLst/>
              <a:rect l="l" t="t" r="r" b="b"/>
              <a:pathLst>
                <a:path w="4613" h="13942" extrusionOk="0">
                  <a:moveTo>
                    <a:pt x="88" y="1"/>
                  </a:moveTo>
                  <a:cubicBezTo>
                    <a:pt x="61" y="1"/>
                    <a:pt x="35" y="15"/>
                    <a:pt x="21" y="40"/>
                  </a:cubicBezTo>
                  <a:cubicBezTo>
                    <a:pt x="0" y="76"/>
                    <a:pt x="15" y="122"/>
                    <a:pt x="50" y="142"/>
                  </a:cubicBezTo>
                  <a:lnTo>
                    <a:pt x="4461" y="2559"/>
                  </a:lnTo>
                  <a:lnTo>
                    <a:pt x="4461" y="13714"/>
                  </a:lnTo>
                  <a:lnTo>
                    <a:pt x="116" y="11921"/>
                  </a:lnTo>
                  <a:cubicBezTo>
                    <a:pt x="107" y="11917"/>
                    <a:pt x="97" y="11916"/>
                    <a:pt x="88" y="11916"/>
                  </a:cubicBezTo>
                  <a:cubicBezTo>
                    <a:pt x="58" y="11916"/>
                    <a:pt x="29" y="11933"/>
                    <a:pt x="17" y="11962"/>
                  </a:cubicBezTo>
                  <a:cubicBezTo>
                    <a:pt x="1" y="12002"/>
                    <a:pt x="20" y="12045"/>
                    <a:pt x="58" y="12061"/>
                  </a:cubicBezTo>
                  <a:lnTo>
                    <a:pt x="4613" y="13941"/>
                  </a:lnTo>
                  <a:lnTo>
                    <a:pt x="4613" y="2469"/>
                  </a:lnTo>
                  <a:lnTo>
                    <a:pt x="124" y="10"/>
                  </a:lnTo>
                  <a:cubicBezTo>
                    <a:pt x="113" y="4"/>
                    <a:pt x="100" y="1"/>
                    <a:pt x="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4"/>
            <p:cNvSpPr/>
            <p:nvPr/>
          </p:nvSpPr>
          <p:spPr>
            <a:xfrm>
              <a:off x="5352475" y="2854550"/>
              <a:ext cx="127625" cy="333575"/>
            </a:xfrm>
            <a:custGeom>
              <a:avLst/>
              <a:gdLst/>
              <a:ahLst/>
              <a:cxnLst/>
              <a:rect l="l" t="t" r="r" b="b"/>
              <a:pathLst>
                <a:path w="5105" h="13343" extrusionOk="0">
                  <a:moveTo>
                    <a:pt x="151" y="237"/>
                  </a:moveTo>
                  <a:lnTo>
                    <a:pt x="4952" y="2428"/>
                  </a:lnTo>
                  <a:lnTo>
                    <a:pt x="4952" y="13123"/>
                  </a:lnTo>
                  <a:lnTo>
                    <a:pt x="150" y="11276"/>
                  </a:lnTo>
                  <a:lnTo>
                    <a:pt x="151" y="237"/>
                  </a:lnTo>
                  <a:close/>
                  <a:moveTo>
                    <a:pt x="0" y="0"/>
                  </a:moveTo>
                  <a:lnTo>
                    <a:pt x="0" y="11379"/>
                  </a:lnTo>
                  <a:lnTo>
                    <a:pt x="5104" y="13343"/>
                  </a:lnTo>
                  <a:lnTo>
                    <a:pt x="5104" y="2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4"/>
            <p:cNvSpPr/>
            <p:nvPr/>
          </p:nvSpPr>
          <p:spPr>
            <a:xfrm>
              <a:off x="5454400" y="2902175"/>
              <a:ext cx="3825" cy="277400"/>
            </a:xfrm>
            <a:custGeom>
              <a:avLst/>
              <a:gdLst/>
              <a:ahLst/>
              <a:cxnLst/>
              <a:rect l="l" t="t" r="r" b="b"/>
              <a:pathLst>
                <a:path w="153" h="11096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11020"/>
                  </a:lnTo>
                  <a:cubicBezTo>
                    <a:pt x="2" y="11061"/>
                    <a:pt x="35" y="11096"/>
                    <a:pt x="77" y="11096"/>
                  </a:cubicBezTo>
                  <a:cubicBezTo>
                    <a:pt x="118" y="11096"/>
                    <a:pt x="153" y="11061"/>
                    <a:pt x="153" y="11020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4"/>
            <p:cNvSpPr/>
            <p:nvPr/>
          </p:nvSpPr>
          <p:spPr>
            <a:xfrm>
              <a:off x="5260075" y="2813075"/>
              <a:ext cx="3800" cy="288700"/>
            </a:xfrm>
            <a:custGeom>
              <a:avLst/>
              <a:gdLst/>
              <a:ahLst/>
              <a:cxnLst/>
              <a:rect l="l" t="t" r="r" b="b"/>
              <a:pathLst>
                <a:path w="152" h="11548" extrusionOk="0">
                  <a:moveTo>
                    <a:pt x="75" y="0"/>
                  </a:moveTo>
                  <a:cubicBezTo>
                    <a:pt x="39" y="0"/>
                    <a:pt x="3" y="24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4" y="11548"/>
                    <a:pt x="76" y="11548"/>
                  </a:cubicBezTo>
                  <a:cubicBezTo>
                    <a:pt x="117" y="11548"/>
                    <a:pt x="151" y="11514"/>
                    <a:pt x="151" y="11473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4"/>
            <p:cNvSpPr/>
            <p:nvPr/>
          </p:nvSpPr>
          <p:spPr>
            <a:xfrm>
              <a:off x="5171225" y="3226250"/>
              <a:ext cx="115275" cy="330450"/>
            </a:xfrm>
            <a:custGeom>
              <a:avLst/>
              <a:gdLst/>
              <a:ahLst/>
              <a:cxnLst/>
              <a:rect l="l" t="t" r="r" b="b"/>
              <a:pathLst>
                <a:path w="4611" h="13218" extrusionOk="0">
                  <a:moveTo>
                    <a:pt x="85" y="1"/>
                  </a:moveTo>
                  <a:cubicBezTo>
                    <a:pt x="55" y="1"/>
                    <a:pt x="26" y="19"/>
                    <a:pt x="15" y="48"/>
                  </a:cubicBezTo>
                  <a:cubicBezTo>
                    <a:pt x="0" y="88"/>
                    <a:pt x="20" y="132"/>
                    <a:pt x="59" y="146"/>
                  </a:cubicBezTo>
                  <a:lnTo>
                    <a:pt x="4460" y="1859"/>
                  </a:lnTo>
                  <a:lnTo>
                    <a:pt x="4460" y="13023"/>
                  </a:lnTo>
                  <a:lnTo>
                    <a:pt x="105" y="11919"/>
                  </a:lnTo>
                  <a:cubicBezTo>
                    <a:pt x="99" y="11917"/>
                    <a:pt x="93" y="11917"/>
                    <a:pt x="87" y="11917"/>
                  </a:cubicBezTo>
                  <a:cubicBezTo>
                    <a:pt x="53" y="11917"/>
                    <a:pt x="22" y="11939"/>
                    <a:pt x="12" y="11973"/>
                  </a:cubicBezTo>
                  <a:cubicBezTo>
                    <a:pt x="3" y="12014"/>
                    <a:pt x="27" y="12055"/>
                    <a:pt x="68" y="12065"/>
                  </a:cubicBezTo>
                  <a:lnTo>
                    <a:pt x="4610" y="13218"/>
                  </a:lnTo>
                  <a:lnTo>
                    <a:pt x="4610" y="1754"/>
                  </a:lnTo>
                  <a:lnTo>
                    <a:pt x="113" y="6"/>
                  </a:lnTo>
                  <a:cubicBezTo>
                    <a:pt x="104" y="2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4"/>
            <p:cNvSpPr/>
            <p:nvPr/>
          </p:nvSpPr>
          <p:spPr>
            <a:xfrm>
              <a:off x="5352425" y="3288050"/>
              <a:ext cx="127675" cy="313175"/>
            </a:xfrm>
            <a:custGeom>
              <a:avLst/>
              <a:gdLst/>
              <a:ahLst/>
              <a:cxnLst/>
              <a:rect l="l" t="t" r="r" b="b"/>
              <a:pathLst>
                <a:path w="5107" h="12527" extrusionOk="0">
                  <a:moveTo>
                    <a:pt x="153" y="203"/>
                  </a:moveTo>
                  <a:lnTo>
                    <a:pt x="4954" y="1635"/>
                  </a:lnTo>
                  <a:lnTo>
                    <a:pt x="4954" y="12338"/>
                  </a:lnTo>
                  <a:lnTo>
                    <a:pt x="152" y="11250"/>
                  </a:lnTo>
                  <a:lnTo>
                    <a:pt x="153" y="203"/>
                  </a:lnTo>
                  <a:close/>
                  <a:moveTo>
                    <a:pt x="1" y="1"/>
                  </a:moveTo>
                  <a:lnTo>
                    <a:pt x="1" y="11371"/>
                  </a:lnTo>
                  <a:lnTo>
                    <a:pt x="5106" y="12527"/>
                  </a:lnTo>
                  <a:lnTo>
                    <a:pt x="5105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4"/>
            <p:cNvSpPr/>
            <p:nvPr/>
          </p:nvSpPr>
          <p:spPr>
            <a:xfrm>
              <a:off x="5454400" y="3319125"/>
              <a:ext cx="3800" cy="277425"/>
            </a:xfrm>
            <a:custGeom>
              <a:avLst/>
              <a:gdLst/>
              <a:ahLst/>
              <a:cxnLst/>
              <a:rect l="l" t="t" r="r" b="b"/>
              <a:pathLst>
                <a:path w="152" h="11097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11021"/>
                  </a:lnTo>
                  <a:cubicBezTo>
                    <a:pt x="1" y="11062"/>
                    <a:pt x="35" y="11096"/>
                    <a:pt x="76" y="11096"/>
                  </a:cubicBezTo>
                  <a:cubicBezTo>
                    <a:pt x="118" y="11096"/>
                    <a:pt x="151" y="11062"/>
                    <a:pt x="151" y="11021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4"/>
            <p:cNvSpPr/>
            <p:nvPr/>
          </p:nvSpPr>
          <p:spPr>
            <a:xfrm>
              <a:off x="5260050" y="3260725"/>
              <a:ext cx="3775" cy="288850"/>
            </a:xfrm>
            <a:custGeom>
              <a:avLst/>
              <a:gdLst/>
              <a:ahLst/>
              <a:cxnLst/>
              <a:rect l="l" t="t" r="r" b="b"/>
              <a:pathLst>
                <a:path w="151" h="11554" extrusionOk="0">
                  <a:moveTo>
                    <a:pt x="76" y="0"/>
                  </a:moveTo>
                  <a:cubicBezTo>
                    <a:pt x="38" y="0"/>
                    <a:pt x="0" y="26"/>
                    <a:pt x="0" y="77"/>
                  </a:cubicBezTo>
                  <a:lnTo>
                    <a:pt x="0" y="11478"/>
                  </a:lnTo>
                  <a:cubicBezTo>
                    <a:pt x="0" y="11519"/>
                    <a:pt x="33" y="11553"/>
                    <a:pt x="76" y="11553"/>
                  </a:cubicBezTo>
                  <a:cubicBezTo>
                    <a:pt x="118" y="11553"/>
                    <a:pt x="151" y="11519"/>
                    <a:pt x="151" y="11477"/>
                  </a:cubicBezTo>
                  <a:lnTo>
                    <a:pt x="151" y="77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4"/>
            <p:cNvSpPr/>
            <p:nvPr/>
          </p:nvSpPr>
          <p:spPr>
            <a:xfrm>
              <a:off x="5171250" y="3644200"/>
              <a:ext cx="115275" cy="326700"/>
            </a:xfrm>
            <a:custGeom>
              <a:avLst/>
              <a:gdLst/>
              <a:ahLst/>
              <a:cxnLst/>
              <a:rect l="l" t="t" r="r" b="b"/>
              <a:pathLst>
                <a:path w="4611" h="13068" extrusionOk="0">
                  <a:moveTo>
                    <a:pt x="85" y="0"/>
                  </a:moveTo>
                  <a:cubicBezTo>
                    <a:pt x="53" y="0"/>
                    <a:pt x="24" y="20"/>
                    <a:pt x="14" y="51"/>
                  </a:cubicBezTo>
                  <a:cubicBezTo>
                    <a:pt x="1" y="91"/>
                    <a:pt x="21" y="133"/>
                    <a:pt x="60" y="148"/>
                  </a:cubicBezTo>
                  <a:lnTo>
                    <a:pt x="4457" y="1712"/>
                  </a:lnTo>
                  <a:lnTo>
                    <a:pt x="4457" y="12880"/>
                  </a:lnTo>
                  <a:lnTo>
                    <a:pt x="100" y="11918"/>
                  </a:lnTo>
                  <a:cubicBezTo>
                    <a:pt x="94" y="11916"/>
                    <a:pt x="88" y="11916"/>
                    <a:pt x="83" y="11916"/>
                  </a:cubicBezTo>
                  <a:cubicBezTo>
                    <a:pt x="48" y="11916"/>
                    <a:pt x="17" y="11939"/>
                    <a:pt x="10" y="11976"/>
                  </a:cubicBezTo>
                  <a:cubicBezTo>
                    <a:pt x="1" y="12017"/>
                    <a:pt x="27" y="12056"/>
                    <a:pt x="67" y="12066"/>
                  </a:cubicBezTo>
                  <a:lnTo>
                    <a:pt x="4609" y="13067"/>
                  </a:lnTo>
                  <a:lnTo>
                    <a:pt x="4611" y="160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4"/>
            <p:cNvSpPr/>
            <p:nvPr/>
          </p:nvSpPr>
          <p:spPr>
            <a:xfrm>
              <a:off x="5352425" y="3700075"/>
              <a:ext cx="127625" cy="308775"/>
            </a:xfrm>
            <a:custGeom>
              <a:avLst/>
              <a:gdLst/>
              <a:ahLst/>
              <a:cxnLst/>
              <a:rect l="l" t="t" r="r" b="b"/>
              <a:pathLst>
                <a:path w="5105" h="12351" extrusionOk="0">
                  <a:moveTo>
                    <a:pt x="150" y="196"/>
                  </a:moveTo>
                  <a:lnTo>
                    <a:pt x="4953" y="1463"/>
                  </a:lnTo>
                  <a:lnTo>
                    <a:pt x="4953" y="12167"/>
                  </a:lnTo>
                  <a:lnTo>
                    <a:pt x="150" y="11243"/>
                  </a:lnTo>
                  <a:lnTo>
                    <a:pt x="150" y="196"/>
                  </a:lnTo>
                  <a:close/>
                  <a:moveTo>
                    <a:pt x="1" y="0"/>
                  </a:moveTo>
                  <a:lnTo>
                    <a:pt x="1" y="11369"/>
                  </a:lnTo>
                  <a:lnTo>
                    <a:pt x="5015" y="12333"/>
                  </a:lnTo>
                  <a:lnTo>
                    <a:pt x="5105" y="12350"/>
                  </a:lnTo>
                  <a:lnTo>
                    <a:pt x="5105" y="1345"/>
                  </a:lnTo>
                  <a:lnTo>
                    <a:pt x="9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4"/>
            <p:cNvSpPr/>
            <p:nvPr/>
          </p:nvSpPr>
          <p:spPr>
            <a:xfrm>
              <a:off x="5454350" y="3727450"/>
              <a:ext cx="3900" cy="277500"/>
            </a:xfrm>
            <a:custGeom>
              <a:avLst/>
              <a:gdLst/>
              <a:ahLst/>
              <a:cxnLst/>
              <a:rect l="l" t="t" r="r" b="b"/>
              <a:pathLst>
                <a:path w="156" h="11100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11024"/>
                  </a:lnTo>
                  <a:cubicBezTo>
                    <a:pt x="3" y="11066"/>
                    <a:pt x="36" y="11099"/>
                    <a:pt x="78" y="11099"/>
                  </a:cubicBezTo>
                  <a:cubicBezTo>
                    <a:pt x="119" y="11099"/>
                    <a:pt x="153" y="11066"/>
                    <a:pt x="153" y="11024"/>
                  </a:cubicBezTo>
                  <a:lnTo>
                    <a:pt x="153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4"/>
            <p:cNvSpPr/>
            <p:nvPr/>
          </p:nvSpPr>
          <p:spPr>
            <a:xfrm>
              <a:off x="5260050" y="3675750"/>
              <a:ext cx="3775" cy="288825"/>
            </a:xfrm>
            <a:custGeom>
              <a:avLst/>
              <a:gdLst/>
              <a:ahLst/>
              <a:cxnLst/>
              <a:rect l="l" t="t" r="r" b="b"/>
              <a:pathLst>
                <a:path w="151" h="11553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1476"/>
                  </a:lnTo>
                  <a:cubicBezTo>
                    <a:pt x="0" y="11518"/>
                    <a:pt x="33" y="11551"/>
                    <a:pt x="76" y="11553"/>
                  </a:cubicBezTo>
                  <a:cubicBezTo>
                    <a:pt x="118" y="11551"/>
                    <a:pt x="151" y="11518"/>
                    <a:pt x="151" y="11476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4"/>
            <p:cNvSpPr/>
            <p:nvPr/>
          </p:nvSpPr>
          <p:spPr>
            <a:xfrm>
              <a:off x="5605175" y="2621625"/>
              <a:ext cx="77475" cy="304375"/>
            </a:xfrm>
            <a:custGeom>
              <a:avLst/>
              <a:gdLst/>
              <a:ahLst/>
              <a:cxnLst/>
              <a:rect l="l" t="t" r="r" b="b"/>
              <a:pathLst>
                <a:path w="3099" h="12175" extrusionOk="0">
                  <a:moveTo>
                    <a:pt x="115" y="0"/>
                  </a:moveTo>
                  <a:cubicBezTo>
                    <a:pt x="91" y="0"/>
                    <a:pt x="67" y="12"/>
                    <a:pt x="53" y="34"/>
                  </a:cubicBezTo>
                  <a:cubicBezTo>
                    <a:pt x="29" y="70"/>
                    <a:pt x="40" y="116"/>
                    <a:pt x="74" y="140"/>
                  </a:cubicBezTo>
                  <a:lnTo>
                    <a:pt x="2948" y="2042"/>
                  </a:lnTo>
                  <a:lnTo>
                    <a:pt x="2948" y="11927"/>
                  </a:lnTo>
                  <a:lnTo>
                    <a:pt x="149" y="10500"/>
                  </a:lnTo>
                  <a:cubicBezTo>
                    <a:pt x="136" y="10492"/>
                    <a:pt x="122" y="10489"/>
                    <a:pt x="110" y="10489"/>
                  </a:cubicBezTo>
                  <a:cubicBezTo>
                    <a:pt x="40" y="10489"/>
                    <a:pt x="1" y="10596"/>
                    <a:pt x="81" y="10633"/>
                  </a:cubicBezTo>
                  <a:lnTo>
                    <a:pt x="3098" y="12174"/>
                  </a:lnTo>
                  <a:lnTo>
                    <a:pt x="3098" y="1962"/>
                  </a:lnTo>
                  <a:lnTo>
                    <a:pt x="157" y="13"/>
                  </a:lnTo>
                  <a:cubicBezTo>
                    <a:pt x="144" y="4"/>
                    <a:pt x="130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4"/>
            <p:cNvSpPr/>
            <p:nvPr/>
          </p:nvSpPr>
          <p:spPr>
            <a:xfrm>
              <a:off x="5724400" y="2692825"/>
              <a:ext cx="84750" cy="298600"/>
            </a:xfrm>
            <a:custGeom>
              <a:avLst/>
              <a:gdLst/>
              <a:ahLst/>
              <a:cxnLst/>
              <a:rect l="l" t="t" r="r" b="b"/>
              <a:pathLst>
                <a:path w="3390" h="11944" extrusionOk="0">
                  <a:moveTo>
                    <a:pt x="153" y="265"/>
                  </a:moveTo>
                  <a:lnTo>
                    <a:pt x="3238" y="2100"/>
                  </a:lnTo>
                  <a:lnTo>
                    <a:pt x="3238" y="11696"/>
                  </a:lnTo>
                  <a:lnTo>
                    <a:pt x="153" y="10091"/>
                  </a:lnTo>
                  <a:lnTo>
                    <a:pt x="153" y="265"/>
                  </a:lnTo>
                  <a:close/>
                  <a:moveTo>
                    <a:pt x="1" y="0"/>
                  </a:moveTo>
                  <a:lnTo>
                    <a:pt x="1" y="10182"/>
                  </a:lnTo>
                  <a:lnTo>
                    <a:pt x="3390" y="11943"/>
                  </a:lnTo>
                  <a:lnTo>
                    <a:pt x="3390" y="20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4"/>
            <p:cNvSpPr/>
            <p:nvPr/>
          </p:nvSpPr>
          <p:spPr>
            <a:xfrm>
              <a:off x="5791075" y="2733675"/>
              <a:ext cx="3775" cy="249600"/>
            </a:xfrm>
            <a:custGeom>
              <a:avLst/>
              <a:gdLst/>
              <a:ahLst/>
              <a:cxnLst/>
              <a:rect l="l" t="t" r="r" b="b"/>
              <a:pathLst>
                <a:path w="151" h="998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908"/>
                  </a:lnTo>
                  <a:cubicBezTo>
                    <a:pt x="0" y="9949"/>
                    <a:pt x="33" y="9983"/>
                    <a:pt x="75" y="9983"/>
                  </a:cubicBezTo>
                  <a:cubicBezTo>
                    <a:pt x="116" y="9983"/>
                    <a:pt x="151" y="9949"/>
                    <a:pt x="151" y="990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4"/>
            <p:cNvSpPr/>
            <p:nvPr/>
          </p:nvSpPr>
          <p:spPr>
            <a:xfrm>
              <a:off x="5664025" y="2659800"/>
              <a:ext cx="3825" cy="256475"/>
            </a:xfrm>
            <a:custGeom>
              <a:avLst/>
              <a:gdLst/>
              <a:ahLst/>
              <a:cxnLst/>
              <a:rect l="l" t="t" r="r" b="b"/>
              <a:pathLst>
                <a:path w="153" h="10259" extrusionOk="0">
                  <a:moveTo>
                    <a:pt x="76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10183"/>
                  </a:lnTo>
                  <a:cubicBezTo>
                    <a:pt x="2" y="10224"/>
                    <a:pt x="35" y="10259"/>
                    <a:pt x="77" y="10259"/>
                  </a:cubicBezTo>
                  <a:cubicBezTo>
                    <a:pt x="118" y="10259"/>
                    <a:pt x="152" y="10224"/>
                    <a:pt x="152" y="10183"/>
                  </a:cubicBezTo>
                  <a:lnTo>
                    <a:pt x="152" y="75"/>
                  </a:lnTo>
                  <a:cubicBezTo>
                    <a:pt x="152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4"/>
            <p:cNvSpPr/>
            <p:nvPr/>
          </p:nvSpPr>
          <p:spPr>
            <a:xfrm>
              <a:off x="5605250" y="2994650"/>
              <a:ext cx="77400" cy="295025"/>
            </a:xfrm>
            <a:custGeom>
              <a:avLst/>
              <a:gdLst/>
              <a:ahLst/>
              <a:cxnLst/>
              <a:rect l="l" t="t" r="r" b="b"/>
              <a:pathLst>
                <a:path w="3096" h="11801" extrusionOk="0">
                  <a:moveTo>
                    <a:pt x="112" y="1"/>
                  </a:moveTo>
                  <a:cubicBezTo>
                    <a:pt x="44" y="1"/>
                    <a:pt x="5" y="99"/>
                    <a:pt x="75" y="143"/>
                  </a:cubicBezTo>
                  <a:lnTo>
                    <a:pt x="2943" y="1687"/>
                  </a:lnTo>
                  <a:lnTo>
                    <a:pt x="2943" y="11581"/>
                  </a:lnTo>
                  <a:lnTo>
                    <a:pt x="138" y="10495"/>
                  </a:lnTo>
                  <a:cubicBezTo>
                    <a:pt x="128" y="10491"/>
                    <a:pt x="118" y="10489"/>
                    <a:pt x="109" y="10489"/>
                  </a:cubicBezTo>
                  <a:cubicBezTo>
                    <a:pt x="34" y="10489"/>
                    <a:pt x="1" y="10603"/>
                    <a:pt x="84" y="10636"/>
                  </a:cubicBezTo>
                  <a:lnTo>
                    <a:pt x="3095" y="11800"/>
                  </a:lnTo>
                  <a:lnTo>
                    <a:pt x="3095" y="1597"/>
                  </a:lnTo>
                  <a:lnTo>
                    <a:pt x="148" y="9"/>
                  </a:lnTo>
                  <a:cubicBezTo>
                    <a:pt x="135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4"/>
            <p:cNvSpPr/>
            <p:nvPr/>
          </p:nvSpPr>
          <p:spPr>
            <a:xfrm>
              <a:off x="5724400" y="3051275"/>
              <a:ext cx="84750" cy="286925"/>
            </a:xfrm>
            <a:custGeom>
              <a:avLst/>
              <a:gdLst/>
              <a:ahLst/>
              <a:cxnLst/>
              <a:rect l="l" t="t" r="r" b="b"/>
              <a:pathLst>
                <a:path w="3390" h="11477" extrusionOk="0">
                  <a:moveTo>
                    <a:pt x="153" y="236"/>
                  </a:moveTo>
                  <a:lnTo>
                    <a:pt x="3238" y="1651"/>
                  </a:lnTo>
                  <a:lnTo>
                    <a:pt x="3238" y="11257"/>
                  </a:lnTo>
                  <a:lnTo>
                    <a:pt x="153" y="10070"/>
                  </a:lnTo>
                  <a:lnTo>
                    <a:pt x="153" y="236"/>
                  </a:lnTo>
                  <a:close/>
                  <a:moveTo>
                    <a:pt x="1" y="1"/>
                  </a:moveTo>
                  <a:lnTo>
                    <a:pt x="1" y="10175"/>
                  </a:lnTo>
                  <a:lnTo>
                    <a:pt x="3390" y="11476"/>
                  </a:lnTo>
                  <a:lnTo>
                    <a:pt x="3390" y="1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4"/>
            <p:cNvSpPr/>
            <p:nvPr/>
          </p:nvSpPr>
          <p:spPr>
            <a:xfrm>
              <a:off x="5791025" y="3082775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2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4"/>
            <p:cNvSpPr/>
            <p:nvPr/>
          </p:nvSpPr>
          <p:spPr>
            <a:xfrm>
              <a:off x="5664025" y="3025750"/>
              <a:ext cx="3800" cy="256425"/>
            </a:xfrm>
            <a:custGeom>
              <a:avLst/>
              <a:gdLst/>
              <a:ahLst/>
              <a:cxnLst/>
              <a:rect l="l" t="t" r="r" b="b"/>
              <a:pathLst>
                <a:path w="152" h="10257" extrusionOk="0">
                  <a:moveTo>
                    <a:pt x="76" y="1"/>
                  </a:moveTo>
                  <a:cubicBezTo>
                    <a:pt x="39" y="1"/>
                    <a:pt x="3" y="25"/>
                    <a:pt x="1" y="73"/>
                  </a:cubicBezTo>
                  <a:lnTo>
                    <a:pt x="1" y="10181"/>
                  </a:lnTo>
                  <a:cubicBezTo>
                    <a:pt x="1" y="10222"/>
                    <a:pt x="35" y="10256"/>
                    <a:pt x="76" y="10256"/>
                  </a:cubicBezTo>
                  <a:cubicBezTo>
                    <a:pt x="118" y="10256"/>
                    <a:pt x="151" y="10223"/>
                    <a:pt x="151" y="10181"/>
                  </a:cubicBezTo>
                  <a:lnTo>
                    <a:pt x="151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4"/>
            <p:cNvSpPr/>
            <p:nvPr/>
          </p:nvSpPr>
          <p:spPr>
            <a:xfrm>
              <a:off x="5605900" y="3401225"/>
              <a:ext cx="76725" cy="282525"/>
            </a:xfrm>
            <a:custGeom>
              <a:avLst/>
              <a:gdLst/>
              <a:ahLst/>
              <a:cxnLst/>
              <a:rect l="l" t="t" r="r" b="b"/>
              <a:pathLst>
                <a:path w="3069" h="11301" extrusionOk="0">
                  <a:moveTo>
                    <a:pt x="84" y="1"/>
                  </a:moveTo>
                  <a:cubicBezTo>
                    <a:pt x="54" y="1"/>
                    <a:pt x="25" y="20"/>
                    <a:pt x="15" y="51"/>
                  </a:cubicBezTo>
                  <a:cubicBezTo>
                    <a:pt x="0" y="89"/>
                    <a:pt x="20" y="133"/>
                    <a:pt x="58" y="147"/>
                  </a:cubicBezTo>
                  <a:lnTo>
                    <a:pt x="2917" y="1210"/>
                  </a:lnTo>
                  <a:lnTo>
                    <a:pt x="2917" y="11113"/>
                  </a:lnTo>
                  <a:lnTo>
                    <a:pt x="102" y="10493"/>
                  </a:lnTo>
                  <a:cubicBezTo>
                    <a:pt x="96" y="10491"/>
                    <a:pt x="90" y="10491"/>
                    <a:pt x="84" y="10491"/>
                  </a:cubicBezTo>
                  <a:cubicBezTo>
                    <a:pt x="49" y="10491"/>
                    <a:pt x="19" y="10515"/>
                    <a:pt x="12" y="10550"/>
                  </a:cubicBezTo>
                  <a:cubicBezTo>
                    <a:pt x="3" y="10591"/>
                    <a:pt x="28" y="10632"/>
                    <a:pt x="69" y="10641"/>
                  </a:cubicBezTo>
                  <a:lnTo>
                    <a:pt x="3068" y="11300"/>
                  </a:lnTo>
                  <a:lnTo>
                    <a:pt x="3068" y="1105"/>
                  </a:lnTo>
                  <a:lnTo>
                    <a:pt x="111" y="6"/>
                  </a:lnTo>
                  <a:cubicBezTo>
                    <a:pt x="102" y="2"/>
                    <a:pt x="93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4"/>
            <p:cNvSpPr/>
            <p:nvPr/>
          </p:nvSpPr>
          <p:spPr>
            <a:xfrm>
              <a:off x="5724375" y="3438300"/>
              <a:ext cx="84750" cy="271375"/>
            </a:xfrm>
            <a:custGeom>
              <a:avLst/>
              <a:gdLst/>
              <a:ahLst/>
              <a:cxnLst/>
              <a:rect l="l" t="t" r="r" b="b"/>
              <a:pathLst>
                <a:path w="3390" h="10855" extrusionOk="0">
                  <a:moveTo>
                    <a:pt x="152" y="198"/>
                  </a:moveTo>
                  <a:lnTo>
                    <a:pt x="3239" y="1057"/>
                  </a:lnTo>
                  <a:lnTo>
                    <a:pt x="3239" y="10669"/>
                  </a:lnTo>
                  <a:lnTo>
                    <a:pt x="152" y="10042"/>
                  </a:lnTo>
                  <a:lnTo>
                    <a:pt x="152" y="198"/>
                  </a:lnTo>
                  <a:close/>
                  <a:moveTo>
                    <a:pt x="0" y="0"/>
                  </a:moveTo>
                  <a:lnTo>
                    <a:pt x="0" y="10165"/>
                  </a:lnTo>
                  <a:lnTo>
                    <a:pt x="3300" y="10836"/>
                  </a:lnTo>
                  <a:lnTo>
                    <a:pt x="3390" y="10854"/>
                  </a:lnTo>
                  <a:lnTo>
                    <a:pt x="3390" y="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4"/>
            <p:cNvSpPr/>
            <p:nvPr/>
          </p:nvSpPr>
          <p:spPr>
            <a:xfrm>
              <a:off x="5791025" y="3457325"/>
              <a:ext cx="3800" cy="249600"/>
            </a:xfrm>
            <a:custGeom>
              <a:avLst/>
              <a:gdLst/>
              <a:ahLst/>
              <a:cxnLst/>
              <a:rect l="l" t="t" r="r" b="b"/>
              <a:pathLst>
                <a:path w="152" h="9984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4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4"/>
            <p:cNvSpPr/>
            <p:nvPr/>
          </p:nvSpPr>
          <p:spPr>
            <a:xfrm>
              <a:off x="5664025" y="3422775"/>
              <a:ext cx="3800" cy="256400"/>
            </a:xfrm>
            <a:custGeom>
              <a:avLst/>
              <a:gdLst/>
              <a:ahLst/>
              <a:cxnLst/>
              <a:rect l="l" t="t" r="r" b="b"/>
              <a:pathLst>
                <a:path w="152" h="10256" extrusionOk="0">
                  <a:moveTo>
                    <a:pt x="75" y="0"/>
                  </a:moveTo>
                  <a:cubicBezTo>
                    <a:pt x="39" y="0"/>
                    <a:pt x="3" y="24"/>
                    <a:pt x="1" y="71"/>
                  </a:cubicBezTo>
                  <a:lnTo>
                    <a:pt x="1" y="10179"/>
                  </a:lnTo>
                  <a:cubicBezTo>
                    <a:pt x="1" y="10222"/>
                    <a:pt x="34" y="10256"/>
                    <a:pt x="76" y="10256"/>
                  </a:cubicBezTo>
                  <a:cubicBezTo>
                    <a:pt x="117" y="10255"/>
                    <a:pt x="151" y="10222"/>
                    <a:pt x="151" y="10179"/>
                  </a:cubicBezTo>
                  <a:lnTo>
                    <a:pt x="151" y="71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4"/>
            <p:cNvSpPr/>
            <p:nvPr/>
          </p:nvSpPr>
          <p:spPr>
            <a:xfrm>
              <a:off x="5605225" y="3769175"/>
              <a:ext cx="77400" cy="282475"/>
            </a:xfrm>
            <a:custGeom>
              <a:avLst/>
              <a:gdLst/>
              <a:ahLst/>
              <a:cxnLst/>
              <a:rect l="l" t="t" r="r" b="b"/>
              <a:pathLst>
                <a:path w="3096" h="11299" extrusionOk="0">
                  <a:moveTo>
                    <a:pt x="108" y="1"/>
                  </a:moveTo>
                  <a:cubicBezTo>
                    <a:pt x="34" y="1"/>
                    <a:pt x="1" y="117"/>
                    <a:pt x="85" y="147"/>
                  </a:cubicBezTo>
                  <a:lnTo>
                    <a:pt x="2944" y="1209"/>
                  </a:lnTo>
                  <a:lnTo>
                    <a:pt x="2944" y="11111"/>
                  </a:lnTo>
                  <a:lnTo>
                    <a:pt x="129" y="10494"/>
                  </a:lnTo>
                  <a:cubicBezTo>
                    <a:pt x="122" y="10492"/>
                    <a:pt x="115" y="10491"/>
                    <a:pt x="109" y="10491"/>
                  </a:cubicBezTo>
                  <a:cubicBezTo>
                    <a:pt x="74" y="10491"/>
                    <a:pt x="44" y="10516"/>
                    <a:pt x="38" y="10551"/>
                  </a:cubicBezTo>
                  <a:cubicBezTo>
                    <a:pt x="30" y="10592"/>
                    <a:pt x="55" y="10631"/>
                    <a:pt x="96" y="10641"/>
                  </a:cubicBezTo>
                  <a:lnTo>
                    <a:pt x="3095" y="11299"/>
                  </a:lnTo>
                  <a:lnTo>
                    <a:pt x="3095" y="1104"/>
                  </a:lnTo>
                  <a:lnTo>
                    <a:pt x="138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4"/>
            <p:cNvSpPr/>
            <p:nvPr/>
          </p:nvSpPr>
          <p:spPr>
            <a:xfrm>
              <a:off x="5724375" y="3805925"/>
              <a:ext cx="84750" cy="270400"/>
            </a:xfrm>
            <a:custGeom>
              <a:avLst/>
              <a:gdLst/>
              <a:ahLst/>
              <a:cxnLst/>
              <a:rect l="l" t="t" r="r" b="b"/>
              <a:pathLst>
                <a:path w="3390" h="10816" extrusionOk="0">
                  <a:moveTo>
                    <a:pt x="152" y="197"/>
                  </a:moveTo>
                  <a:lnTo>
                    <a:pt x="3239" y="1018"/>
                  </a:lnTo>
                  <a:lnTo>
                    <a:pt x="3239" y="10632"/>
                  </a:lnTo>
                  <a:lnTo>
                    <a:pt x="152" y="10041"/>
                  </a:lnTo>
                  <a:lnTo>
                    <a:pt x="152" y="197"/>
                  </a:lnTo>
                  <a:close/>
                  <a:moveTo>
                    <a:pt x="0" y="1"/>
                  </a:moveTo>
                  <a:lnTo>
                    <a:pt x="0" y="10166"/>
                  </a:lnTo>
                  <a:lnTo>
                    <a:pt x="3390" y="10816"/>
                  </a:lnTo>
                  <a:lnTo>
                    <a:pt x="3390" y="9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4"/>
            <p:cNvSpPr/>
            <p:nvPr/>
          </p:nvSpPr>
          <p:spPr>
            <a:xfrm>
              <a:off x="5791025" y="3824200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9908"/>
                  </a:lnTo>
                  <a:cubicBezTo>
                    <a:pt x="1" y="9950"/>
                    <a:pt x="34" y="9983"/>
                    <a:pt x="76" y="9983"/>
                  </a:cubicBezTo>
                  <a:cubicBezTo>
                    <a:pt x="117" y="9983"/>
                    <a:pt x="151" y="9950"/>
                    <a:pt x="151" y="9909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4"/>
            <p:cNvSpPr/>
            <p:nvPr/>
          </p:nvSpPr>
          <p:spPr>
            <a:xfrm>
              <a:off x="5664000" y="3790725"/>
              <a:ext cx="3775" cy="256425"/>
            </a:xfrm>
            <a:custGeom>
              <a:avLst/>
              <a:gdLst/>
              <a:ahLst/>
              <a:cxnLst/>
              <a:rect l="l" t="t" r="r" b="b"/>
              <a:pathLst>
                <a:path w="151" h="10257" extrusionOk="0">
                  <a:moveTo>
                    <a:pt x="76" y="0"/>
                  </a:moveTo>
                  <a:cubicBezTo>
                    <a:pt x="39" y="0"/>
                    <a:pt x="2" y="24"/>
                    <a:pt x="0" y="73"/>
                  </a:cubicBezTo>
                  <a:lnTo>
                    <a:pt x="0" y="10180"/>
                  </a:lnTo>
                  <a:cubicBezTo>
                    <a:pt x="0" y="10223"/>
                    <a:pt x="35" y="10256"/>
                    <a:pt x="76" y="10257"/>
                  </a:cubicBezTo>
                  <a:cubicBezTo>
                    <a:pt x="118" y="10256"/>
                    <a:pt x="151" y="10223"/>
                    <a:pt x="151" y="10180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4"/>
            <p:cNvSpPr/>
            <p:nvPr/>
          </p:nvSpPr>
          <p:spPr>
            <a:xfrm>
              <a:off x="5919425" y="2771225"/>
              <a:ext cx="108925" cy="312125"/>
            </a:xfrm>
            <a:custGeom>
              <a:avLst/>
              <a:gdLst/>
              <a:ahLst/>
              <a:cxnLst/>
              <a:rect l="l" t="t" r="r" b="b"/>
              <a:pathLst>
                <a:path w="4357" h="12485" extrusionOk="0">
                  <a:moveTo>
                    <a:pt x="111" y="0"/>
                  </a:moveTo>
                  <a:cubicBezTo>
                    <a:pt x="47" y="0"/>
                    <a:pt x="0" y="93"/>
                    <a:pt x="69" y="140"/>
                  </a:cubicBezTo>
                  <a:lnTo>
                    <a:pt x="4206" y="3174"/>
                  </a:lnTo>
                  <a:lnTo>
                    <a:pt x="4206" y="12220"/>
                  </a:lnTo>
                  <a:lnTo>
                    <a:pt x="151" y="9833"/>
                  </a:lnTo>
                  <a:cubicBezTo>
                    <a:pt x="139" y="9826"/>
                    <a:pt x="126" y="9822"/>
                    <a:pt x="113" y="9822"/>
                  </a:cubicBezTo>
                  <a:cubicBezTo>
                    <a:pt x="87" y="9822"/>
                    <a:pt x="62" y="9836"/>
                    <a:pt x="48" y="9859"/>
                  </a:cubicBezTo>
                  <a:cubicBezTo>
                    <a:pt x="27" y="9895"/>
                    <a:pt x="39" y="9941"/>
                    <a:pt x="75" y="9962"/>
                  </a:cubicBezTo>
                  <a:lnTo>
                    <a:pt x="4357" y="12485"/>
                  </a:lnTo>
                  <a:lnTo>
                    <a:pt x="4357" y="3097"/>
                  </a:lnTo>
                  <a:lnTo>
                    <a:pt x="158" y="18"/>
                  </a:lnTo>
                  <a:cubicBezTo>
                    <a:pt x="142" y="6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4"/>
            <p:cNvSpPr/>
            <p:nvPr/>
          </p:nvSpPr>
          <p:spPr>
            <a:xfrm>
              <a:off x="6089850" y="2886750"/>
              <a:ext cx="119825" cy="296325"/>
            </a:xfrm>
            <a:custGeom>
              <a:avLst/>
              <a:gdLst/>
              <a:ahLst/>
              <a:cxnLst/>
              <a:rect l="l" t="t" r="r" b="b"/>
              <a:pathLst>
                <a:path w="4793" h="11853" extrusionOk="0">
                  <a:moveTo>
                    <a:pt x="152" y="274"/>
                  </a:moveTo>
                  <a:lnTo>
                    <a:pt x="4642" y="3095"/>
                  </a:lnTo>
                  <a:lnTo>
                    <a:pt x="4642" y="11598"/>
                  </a:lnTo>
                  <a:lnTo>
                    <a:pt x="152" y="9160"/>
                  </a:lnTo>
                  <a:lnTo>
                    <a:pt x="152" y="274"/>
                  </a:lnTo>
                  <a:close/>
                  <a:moveTo>
                    <a:pt x="0" y="1"/>
                  </a:moveTo>
                  <a:lnTo>
                    <a:pt x="0" y="9250"/>
                  </a:lnTo>
                  <a:lnTo>
                    <a:pt x="4792" y="11853"/>
                  </a:lnTo>
                  <a:lnTo>
                    <a:pt x="4791" y="3012"/>
                  </a:lnTo>
                  <a:lnTo>
                    <a:pt x="11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4"/>
            <p:cNvSpPr/>
            <p:nvPr/>
          </p:nvSpPr>
          <p:spPr>
            <a:xfrm>
              <a:off x="6185325" y="2948575"/>
              <a:ext cx="3825" cy="222775"/>
            </a:xfrm>
            <a:custGeom>
              <a:avLst/>
              <a:gdLst/>
              <a:ahLst/>
              <a:cxnLst/>
              <a:rect l="l" t="t" r="r" b="b"/>
              <a:pathLst>
                <a:path w="153" h="8911" extrusionOk="0">
                  <a:moveTo>
                    <a:pt x="77" y="0"/>
                  </a:moveTo>
                  <a:cubicBezTo>
                    <a:pt x="40" y="0"/>
                    <a:pt x="4" y="24"/>
                    <a:pt x="1" y="72"/>
                  </a:cubicBezTo>
                  <a:lnTo>
                    <a:pt x="1" y="8835"/>
                  </a:lnTo>
                  <a:cubicBezTo>
                    <a:pt x="1" y="8876"/>
                    <a:pt x="35" y="8911"/>
                    <a:pt x="78" y="8911"/>
                  </a:cubicBezTo>
                  <a:cubicBezTo>
                    <a:pt x="119" y="8911"/>
                    <a:pt x="152" y="8876"/>
                    <a:pt x="153" y="8835"/>
                  </a:cubicBezTo>
                  <a:lnTo>
                    <a:pt x="153" y="72"/>
                  </a:lnTo>
                  <a:cubicBezTo>
                    <a:pt x="150" y="2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4"/>
            <p:cNvSpPr/>
            <p:nvPr/>
          </p:nvSpPr>
          <p:spPr>
            <a:xfrm>
              <a:off x="6003325" y="2832325"/>
              <a:ext cx="3800" cy="236500"/>
            </a:xfrm>
            <a:custGeom>
              <a:avLst/>
              <a:gdLst/>
              <a:ahLst/>
              <a:cxnLst/>
              <a:rect l="l" t="t" r="r" b="b"/>
              <a:pathLst>
                <a:path w="152" h="9460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9384"/>
                  </a:lnTo>
                  <a:cubicBezTo>
                    <a:pt x="1" y="9426"/>
                    <a:pt x="34" y="9459"/>
                    <a:pt x="76" y="9459"/>
                  </a:cubicBezTo>
                  <a:cubicBezTo>
                    <a:pt x="118" y="9459"/>
                    <a:pt x="151" y="9426"/>
                    <a:pt x="151" y="9384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4"/>
            <p:cNvSpPr/>
            <p:nvPr/>
          </p:nvSpPr>
          <p:spPr>
            <a:xfrm>
              <a:off x="5919500" y="3120400"/>
              <a:ext cx="108825" cy="296450"/>
            </a:xfrm>
            <a:custGeom>
              <a:avLst/>
              <a:gdLst/>
              <a:ahLst/>
              <a:cxnLst/>
              <a:rect l="l" t="t" r="r" b="b"/>
              <a:pathLst>
                <a:path w="4353" h="11858" extrusionOk="0">
                  <a:moveTo>
                    <a:pt x="110" y="0"/>
                  </a:moveTo>
                  <a:cubicBezTo>
                    <a:pt x="84" y="0"/>
                    <a:pt x="59" y="13"/>
                    <a:pt x="45" y="37"/>
                  </a:cubicBezTo>
                  <a:cubicBezTo>
                    <a:pt x="23" y="73"/>
                    <a:pt x="35" y="119"/>
                    <a:pt x="72" y="140"/>
                  </a:cubicBezTo>
                  <a:lnTo>
                    <a:pt x="4202" y="2567"/>
                  </a:lnTo>
                  <a:lnTo>
                    <a:pt x="4202" y="11625"/>
                  </a:lnTo>
                  <a:lnTo>
                    <a:pt x="140" y="9824"/>
                  </a:lnTo>
                  <a:cubicBezTo>
                    <a:pt x="129" y="9819"/>
                    <a:pt x="119" y="9817"/>
                    <a:pt x="109" y="9817"/>
                  </a:cubicBezTo>
                  <a:cubicBezTo>
                    <a:pt x="37" y="9817"/>
                    <a:pt x="1" y="9925"/>
                    <a:pt x="78" y="9963"/>
                  </a:cubicBezTo>
                  <a:lnTo>
                    <a:pt x="4247" y="11810"/>
                  </a:lnTo>
                  <a:lnTo>
                    <a:pt x="4353" y="11857"/>
                  </a:lnTo>
                  <a:lnTo>
                    <a:pt x="4353" y="2480"/>
                  </a:lnTo>
                  <a:lnTo>
                    <a:pt x="148" y="11"/>
                  </a:lnTo>
                  <a:cubicBezTo>
                    <a:pt x="136" y="4"/>
                    <a:pt x="123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4"/>
            <p:cNvSpPr/>
            <p:nvPr/>
          </p:nvSpPr>
          <p:spPr>
            <a:xfrm>
              <a:off x="6089850" y="3211700"/>
              <a:ext cx="119825" cy="279275"/>
            </a:xfrm>
            <a:custGeom>
              <a:avLst/>
              <a:gdLst/>
              <a:ahLst/>
              <a:cxnLst/>
              <a:rect l="l" t="t" r="r" b="b"/>
              <a:pathLst>
                <a:path w="4793" h="11171" extrusionOk="0">
                  <a:moveTo>
                    <a:pt x="152" y="242"/>
                  </a:moveTo>
                  <a:lnTo>
                    <a:pt x="4640" y="2435"/>
                  </a:lnTo>
                  <a:lnTo>
                    <a:pt x="4640" y="10947"/>
                  </a:lnTo>
                  <a:lnTo>
                    <a:pt x="151" y="9138"/>
                  </a:lnTo>
                  <a:lnTo>
                    <a:pt x="152" y="242"/>
                  </a:lnTo>
                  <a:close/>
                  <a:moveTo>
                    <a:pt x="0" y="0"/>
                  </a:moveTo>
                  <a:lnTo>
                    <a:pt x="0" y="9240"/>
                  </a:lnTo>
                  <a:lnTo>
                    <a:pt x="4792" y="11170"/>
                  </a:lnTo>
                  <a:lnTo>
                    <a:pt x="4791" y="2340"/>
                  </a:lnTo>
                  <a:lnTo>
                    <a:pt x="108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4"/>
            <p:cNvSpPr/>
            <p:nvPr/>
          </p:nvSpPr>
          <p:spPr>
            <a:xfrm>
              <a:off x="6185325" y="32596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6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6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4"/>
            <p:cNvSpPr/>
            <p:nvPr/>
          </p:nvSpPr>
          <p:spPr>
            <a:xfrm>
              <a:off x="6003300" y="3169275"/>
              <a:ext cx="3825" cy="236500"/>
            </a:xfrm>
            <a:custGeom>
              <a:avLst/>
              <a:gdLst/>
              <a:ahLst/>
              <a:cxnLst/>
              <a:rect l="l" t="t" r="r" b="b"/>
              <a:pathLst>
                <a:path w="153" h="9460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384"/>
                  </a:lnTo>
                  <a:cubicBezTo>
                    <a:pt x="0" y="9427"/>
                    <a:pt x="35" y="9460"/>
                    <a:pt x="77" y="9460"/>
                  </a:cubicBezTo>
                  <a:cubicBezTo>
                    <a:pt x="118" y="9460"/>
                    <a:pt x="152" y="9427"/>
                    <a:pt x="152" y="9384"/>
                  </a:cubicBezTo>
                  <a:lnTo>
                    <a:pt x="152" y="76"/>
                  </a:lnTo>
                  <a:cubicBezTo>
                    <a:pt x="152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4"/>
            <p:cNvSpPr/>
            <p:nvPr/>
          </p:nvSpPr>
          <p:spPr>
            <a:xfrm>
              <a:off x="5920050" y="3500900"/>
              <a:ext cx="108300" cy="277275"/>
            </a:xfrm>
            <a:custGeom>
              <a:avLst/>
              <a:gdLst/>
              <a:ahLst/>
              <a:cxnLst/>
              <a:rect l="l" t="t" r="r" b="b"/>
              <a:pathLst>
                <a:path w="4332" h="11091" extrusionOk="0">
                  <a:moveTo>
                    <a:pt x="87" y="1"/>
                  </a:moveTo>
                  <a:cubicBezTo>
                    <a:pt x="57" y="1"/>
                    <a:pt x="29" y="19"/>
                    <a:pt x="17" y="49"/>
                  </a:cubicBezTo>
                  <a:cubicBezTo>
                    <a:pt x="1" y="87"/>
                    <a:pt x="19" y="131"/>
                    <a:pt x="59" y="148"/>
                  </a:cubicBezTo>
                  <a:lnTo>
                    <a:pt x="4180" y="1827"/>
                  </a:lnTo>
                  <a:lnTo>
                    <a:pt x="4180" y="10895"/>
                  </a:lnTo>
                  <a:lnTo>
                    <a:pt x="108" y="9821"/>
                  </a:lnTo>
                  <a:cubicBezTo>
                    <a:pt x="102" y="9820"/>
                    <a:pt x="97" y="9820"/>
                    <a:pt x="92" y="9820"/>
                  </a:cubicBezTo>
                  <a:cubicBezTo>
                    <a:pt x="54" y="9820"/>
                    <a:pt x="23" y="9840"/>
                    <a:pt x="14" y="9875"/>
                  </a:cubicBezTo>
                  <a:cubicBezTo>
                    <a:pt x="3" y="9916"/>
                    <a:pt x="28" y="9957"/>
                    <a:pt x="68" y="9968"/>
                  </a:cubicBezTo>
                  <a:lnTo>
                    <a:pt x="4235" y="11067"/>
                  </a:lnTo>
                  <a:lnTo>
                    <a:pt x="4331" y="11091"/>
                  </a:lnTo>
                  <a:lnTo>
                    <a:pt x="4332" y="1727"/>
                  </a:lnTo>
                  <a:lnTo>
                    <a:pt x="116" y="7"/>
                  </a:lnTo>
                  <a:cubicBezTo>
                    <a:pt x="106" y="3"/>
                    <a:pt x="97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4"/>
            <p:cNvSpPr/>
            <p:nvPr/>
          </p:nvSpPr>
          <p:spPr>
            <a:xfrm>
              <a:off x="6089800" y="3562500"/>
              <a:ext cx="119850" cy="258400"/>
            </a:xfrm>
            <a:custGeom>
              <a:avLst/>
              <a:gdLst/>
              <a:ahLst/>
              <a:cxnLst/>
              <a:rect l="l" t="t" r="r" b="b"/>
              <a:pathLst>
                <a:path w="4794" h="10336" extrusionOk="0">
                  <a:moveTo>
                    <a:pt x="153" y="206"/>
                  </a:moveTo>
                  <a:lnTo>
                    <a:pt x="4642" y="1624"/>
                  </a:lnTo>
                  <a:lnTo>
                    <a:pt x="4642" y="10145"/>
                  </a:lnTo>
                  <a:lnTo>
                    <a:pt x="153" y="9109"/>
                  </a:lnTo>
                  <a:lnTo>
                    <a:pt x="153" y="206"/>
                  </a:lnTo>
                  <a:close/>
                  <a:moveTo>
                    <a:pt x="1" y="0"/>
                  </a:moveTo>
                  <a:lnTo>
                    <a:pt x="1" y="9229"/>
                  </a:lnTo>
                  <a:lnTo>
                    <a:pt x="4701" y="10314"/>
                  </a:lnTo>
                  <a:lnTo>
                    <a:pt x="4793" y="10335"/>
                  </a:lnTo>
                  <a:lnTo>
                    <a:pt x="4793" y="15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4"/>
            <p:cNvSpPr/>
            <p:nvPr/>
          </p:nvSpPr>
          <p:spPr>
            <a:xfrm>
              <a:off x="6185325" y="3593450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5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4"/>
            <p:cNvSpPr/>
            <p:nvPr/>
          </p:nvSpPr>
          <p:spPr>
            <a:xfrm>
              <a:off x="6003275" y="3534950"/>
              <a:ext cx="3800" cy="236425"/>
            </a:xfrm>
            <a:custGeom>
              <a:avLst/>
              <a:gdLst/>
              <a:ahLst/>
              <a:cxnLst/>
              <a:rect l="l" t="t" r="r" b="b"/>
              <a:pathLst>
                <a:path w="152" h="9457" extrusionOk="0">
                  <a:moveTo>
                    <a:pt x="76" y="1"/>
                  </a:moveTo>
                  <a:cubicBezTo>
                    <a:pt x="39" y="1"/>
                    <a:pt x="3" y="25"/>
                    <a:pt x="0" y="73"/>
                  </a:cubicBezTo>
                  <a:lnTo>
                    <a:pt x="0" y="9381"/>
                  </a:lnTo>
                  <a:cubicBezTo>
                    <a:pt x="0" y="9424"/>
                    <a:pt x="34" y="9457"/>
                    <a:pt x="77" y="9457"/>
                  </a:cubicBezTo>
                  <a:cubicBezTo>
                    <a:pt x="118" y="9457"/>
                    <a:pt x="152" y="9424"/>
                    <a:pt x="152" y="9381"/>
                  </a:cubicBezTo>
                  <a:lnTo>
                    <a:pt x="152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4"/>
            <p:cNvSpPr/>
            <p:nvPr/>
          </p:nvSpPr>
          <p:spPr>
            <a:xfrm>
              <a:off x="5920050" y="3845300"/>
              <a:ext cx="108250" cy="270250"/>
            </a:xfrm>
            <a:custGeom>
              <a:avLst/>
              <a:gdLst/>
              <a:ahLst/>
              <a:cxnLst/>
              <a:rect l="l" t="t" r="r" b="b"/>
              <a:pathLst>
                <a:path w="4330" h="10810" extrusionOk="0">
                  <a:moveTo>
                    <a:pt x="85" y="0"/>
                  </a:moveTo>
                  <a:cubicBezTo>
                    <a:pt x="54" y="0"/>
                    <a:pt x="24" y="20"/>
                    <a:pt x="14" y="52"/>
                  </a:cubicBezTo>
                  <a:cubicBezTo>
                    <a:pt x="1" y="91"/>
                    <a:pt x="22" y="134"/>
                    <a:pt x="60" y="148"/>
                  </a:cubicBezTo>
                  <a:lnTo>
                    <a:pt x="4179" y="1553"/>
                  </a:lnTo>
                  <a:lnTo>
                    <a:pt x="4179" y="10624"/>
                  </a:lnTo>
                  <a:lnTo>
                    <a:pt x="101" y="9821"/>
                  </a:lnTo>
                  <a:cubicBezTo>
                    <a:pt x="96" y="9819"/>
                    <a:pt x="90" y="9819"/>
                    <a:pt x="85" y="9819"/>
                  </a:cubicBezTo>
                  <a:cubicBezTo>
                    <a:pt x="50" y="9819"/>
                    <a:pt x="18" y="9844"/>
                    <a:pt x="13" y="9880"/>
                  </a:cubicBezTo>
                  <a:cubicBezTo>
                    <a:pt x="3" y="9920"/>
                    <a:pt x="31" y="9961"/>
                    <a:pt x="72" y="9967"/>
                  </a:cubicBezTo>
                  <a:lnTo>
                    <a:pt x="4239" y="10791"/>
                  </a:lnTo>
                  <a:lnTo>
                    <a:pt x="4329" y="10809"/>
                  </a:lnTo>
                  <a:lnTo>
                    <a:pt x="4329" y="144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4"/>
            <p:cNvSpPr/>
            <p:nvPr/>
          </p:nvSpPr>
          <p:spPr>
            <a:xfrm>
              <a:off x="6089800" y="3895825"/>
              <a:ext cx="119850" cy="250600"/>
            </a:xfrm>
            <a:custGeom>
              <a:avLst/>
              <a:gdLst/>
              <a:ahLst/>
              <a:cxnLst/>
              <a:rect l="l" t="t" r="r" b="b"/>
              <a:pathLst>
                <a:path w="4794" h="10024" extrusionOk="0">
                  <a:moveTo>
                    <a:pt x="153" y="194"/>
                  </a:moveTo>
                  <a:lnTo>
                    <a:pt x="4641" y="1321"/>
                  </a:lnTo>
                  <a:lnTo>
                    <a:pt x="4641" y="9845"/>
                  </a:lnTo>
                  <a:lnTo>
                    <a:pt x="151" y="9100"/>
                  </a:lnTo>
                  <a:lnTo>
                    <a:pt x="153" y="194"/>
                  </a:lnTo>
                  <a:close/>
                  <a:moveTo>
                    <a:pt x="1" y="0"/>
                  </a:moveTo>
                  <a:lnTo>
                    <a:pt x="1" y="9228"/>
                  </a:lnTo>
                  <a:lnTo>
                    <a:pt x="4793" y="10023"/>
                  </a:lnTo>
                  <a:lnTo>
                    <a:pt x="4792" y="1204"/>
                  </a:lnTo>
                  <a:lnTo>
                    <a:pt x="95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4"/>
            <p:cNvSpPr/>
            <p:nvPr/>
          </p:nvSpPr>
          <p:spPr>
            <a:xfrm>
              <a:off x="6185300" y="39204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8839"/>
                  </a:lnTo>
                  <a:cubicBezTo>
                    <a:pt x="1" y="8881"/>
                    <a:pt x="35" y="8914"/>
                    <a:pt x="77" y="8914"/>
                  </a:cubicBezTo>
                  <a:cubicBezTo>
                    <a:pt x="118" y="8914"/>
                    <a:pt x="153" y="8881"/>
                    <a:pt x="153" y="8839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4"/>
            <p:cNvSpPr/>
            <p:nvPr/>
          </p:nvSpPr>
          <p:spPr>
            <a:xfrm>
              <a:off x="6003200" y="3873650"/>
              <a:ext cx="3925" cy="236600"/>
            </a:xfrm>
            <a:custGeom>
              <a:avLst/>
              <a:gdLst/>
              <a:ahLst/>
              <a:cxnLst/>
              <a:rect l="l" t="t" r="r" b="b"/>
              <a:pathLst>
                <a:path w="157" h="9464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9388"/>
                  </a:lnTo>
                  <a:cubicBezTo>
                    <a:pt x="3" y="9431"/>
                    <a:pt x="36" y="9464"/>
                    <a:pt x="78" y="9464"/>
                  </a:cubicBezTo>
                  <a:cubicBezTo>
                    <a:pt x="121" y="9464"/>
                    <a:pt x="154" y="9431"/>
                    <a:pt x="154" y="9388"/>
                  </a:cubicBezTo>
                  <a:lnTo>
                    <a:pt x="154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4"/>
            <p:cNvSpPr/>
            <p:nvPr/>
          </p:nvSpPr>
          <p:spPr>
            <a:xfrm>
              <a:off x="4677850" y="2079325"/>
              <a:ext cx="172300" cy="421650"/>
            </a:xfrm>
            <a:custGeom>
              <a:avLst/>
              <a:gdLst/>
              <a:ahLst/>
              <a:cxnLst/>
              <a:rect l="l" t="t" r="r" b="b"/>
              <a:pathLst>
                <a:path w="6892" h="16866" extrusionOk="0">
                  <a:moveTo>
                    <a:pt x="111" y="0"/>
                  </a:moveTo>
                  <a:cubicBezTo>
                    <a:pt x="45" y="0"/>
                    <a:pt x="1" y="98"/>
                    <a:pt x="75" y="142"/>
                  </a:cubicBezTo>
                  <a:lnTo>
                    <a:pt x="6697" y="4323"/>
                  </a:lnTo>
                  <a:lnTo>
                    <a:pt x="6742" y="16615"/>
                  </a:lnTo>
                  <a:lnTo>
                    <a:pt x="196" y="13188"/>
                  </a:lnTo>
                  <a:cubicBezTo>
                    <a:pt x="184" y="13182"/>
                    <a:pt x="172" y="13179"/>
                    <a:pt x="161" y="13179"/>
                  </a:cubicBezTo>
                  <a:cubicBezTo>
                    <a:pt x="93" y="13179"/>
                    <a:pt x="53" y="13279"/>
                    <a:pt x="126" y="13321"/>
                  </a:cubicBezTo>
                  <a:lnTo>
                    <a:pt x="6891" y="16865"/>
                  </a:lnTo>
                  <a:lnTo>
                    <a:pt x="6891" y="16865"/>
                  </a:lnTo>
                  <a:lnTo>
                    <a:pt x="6848" y="4283"/>
                  </a:lnTo>
                  <a:lnTo>
                    <a:pt x="6848" y="4242"/>
                  </a:lnTo>
                  <a:lnTo>
                    <a:pt x="155" y="15"/>
                  </a:lnTo>
                  <a:cubicBezTo>
                    <a:pt x="140" y="5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4"/>
            <p:cNvSpPr/>
            <p:nvPr/>
          </p:nvSpPr>
          <p:spPr>
            <a:xfrm>
              <a:off x="4884350" y="2204750"/>
              <a:ext cx="177175" cy="395775"/>
            </a:xfrm>
            <a:custGeom>
              <a:avLst/>
              <a:gdLst/>
              <a:ahLst/>
              <a:cxnLst/>
              <a:rect l="l" t="t" r="r" b="b"/>
              <a:pathLst>
                <a:path w="7087" h="15831" extrusionOk="0">
                  <a:moveTo>
                    <a:pt x="151" y="266"/>
                  </a:moveTo>
                  <a:lnTo>
                    <a:pt x="6895" y="4296"/>
                  </a:lnTo>
                  <a:lnTo>
                    <a:pt x="6934" y="15593"/>
                  </a:lnTo>
                  <a:lnTo>
                    <a:pt x="6934" y="15593"/>
                  </a:lnTo>
                  <a:lnTo>
                    <a:pt x="194" y="12440"/>
                  </a:lnTo>
                  <a:lnTo>
                    <a:pt x="151" y="266"/>
                  </a:lnTo>
                  <a:close/>
                  <a:moveTo>
                    <a:pt x="0" y="0"/>
                  </a:moveTo>
                  <a:lnTo>
                    <a:pt x="44" y="12489"/>
                  </a:lnTo>
                  <a:lnTo>
                    <a:pt x="44" y="12536"/>
                  </a:lnTo>
                  <a:lnTo>
                    <a:pt x="7086" y="15830"/>
                  </a:lnTo>
                  <a:lnTo>
                    <a:pt x="7045" y="4252"/>
                  </a:lnTo>
                  <a:lnTo>
                    <a:pt x="7045" y="4210"/>
                  </a:lnTo>
                  <a:lnTo>
                    <a:pt x="114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4"/>
            <p:cNvSpPr/>
            <p:nvPr/>
          </p:nvSpPr>
          <p:spPr>
            <a:xfrm>
              <a:off x="5029800" y="2293300"/>
              <a:ext cx="4850" cy="293575"/>
            </a:xfrm>
            <a:custGeom>
              <a:avLst/>
              <a:gdLst/>
              <a:ahLst/>
              <a:cxnLst/>
              <a:rect l="l" t="t" r="r" b="b"/>
              <a:pathLst>
                <a:path w="194" h="11743" extrusionOk="0">
                  <a:moveTo>
                    <a:pt x="78" y="1"/>
                  </a:moveTo>
                  <a:cubicBezTo>
                    <a:pt x="35" y="1"/>
                    <a:pt x="1" y="35"/>
                    <a:pt x="1" y="76"/>
                  </a:cubicBezTo>
                  <a:lnTo>
                    <a:pt x="42" y="11667"/>
                  </a:lnTo>
                  <a:cubicBezTo>
                    <a:pt x="42" y="11710"/>
                    <a:pt x="76" y="11743"/>
                    <a:pt x="119" y="11743"/>
                  </a:cubicBezTo>
                  <a:cubicBezTo>
                    <a:pt x="160" y="11743"/>
                    <a:pt x="194" y="11708"/>
                    <a:pt x="194" y="11667"/>
                  </a:cubicBezTo>
                  <a:lnTo>
                    <a:pt x="153" y="76"/>
                  </a:lnTo>
                  <a:cubicBezTo>
                    <a:pt x="152" y="35"/>
                    <a:pt x="119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4"/>
            <p:cNvSpPr/>
            <p:nvPr/>
          </p:nvSpPr>
          <p:spPr>
            <a:xfrm>
              <a:off x="4813225" y="2164500"/>
              <a:ext cx="5475" cy="318925"/>
            </a:xfrm>
            <a:custGeom>
              <a:avLst/>
              <a:gdLst/>
              <a:ahLst/>
              <a:cxnLst/>
              <a:rect l="l" t="t" r="r" b="b"/>
              <a:pathLst>
                <a:path w="219" h="12757" extrusionOk="0">
                  <a:moveTo>
                    <a:pt x="76" y="1"/>
                  </a:moveTo>
                  <a:cubicBezTo>
                    <a:pt x="35" y="1"/>
                    <a:pt x="0" y="34"/>
                    <a:pt x="2" y="76"/>
                  </a:cubicBezTo>
                  <a:lnTo>
                    <a:pt x="68" y="12681"/>
                  </a:lnTo>
                  <a:cubicBezTo>
                    <a:pt x="68" y="12723"/>
                    <a:pt x="101" y="12756"/>
                    <a:pt x="143" y="12756"/>
                  </a:cubicBezTo>
                  <a:cubicBezTo>
                    <a:pt x="184" y="12756"/>
                    <a:pt x="218" y="12722"/>
                    <a:pt x="218" y="12681"/>
                  </a:cubicBezTo>
                  <a:lnTo>
                    <a:pt x="152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4"/>
            <p:cNvSpPr/>
            <p:nvPr/>
          </p:nvSpPr>
          <p:spPr>
            <a:xfrm>
              <a:off x="4680225" y="2556925"/>
              <a:ext cx="171575" cy="401525"/>
            </a:xfrm>
            <a:custGeom>
              <a:avLst/>
              <a:gdLst/>
              <a:ahLst/>
              <a:cxnLst/>
              <a:rect l="l" t="t" r="r" b="b"/>
              <a:pathLst>
                <a:path w="6863" h="16061" extrusionOk="0">
                  <a:moveTo>
                    <a:pt x="87" y="1"/>
                  </a:moveTo>
                  <a:cubicBezTo>
                    <a:pt x="60" y="1"/>
                    <a:pt x="33" y="15"/>
                    <a:pt x="19" y="42"/>
                  </a:cubicBezTo>
                  <a:cubicBezTo>
                    <a:pt x="1" y="79"/>
                    <a:pt x="15" y="124"/>
                    <a:pt x="52" y="143"/>
                  </a:cubicBezTo>
                  <a:lnTo>
                    <a:pt x="6667" y="3538"/>
                  </a:lnTo>
                  <a:lnTo>
                    <a:pt x="6712" y="15836"/>
                  </a:lnTo>
                  <a:lnTo>
                    <a:pt x="163" y="13182"/>
                  </a:lnTo>
                  <a:cubicBezTo>
                    <a:pt x="152" y="13177"/>
                    <a:pt x="142" y="13175"/>
                    <a:pt x="132" y="13175"/>
                  </a:cubicBezTo>
                  <a:cubicBezTo>
                    <a:pt x="58" y="13175"/>
                    <a:pt x="24" y="13288"/>
                    <a:pt x="105" y="13322"/>
                  </a:cubicBezTo>
                  <a:lnTo>
                    <a:pt x="6862" y="16061"/>
                  </a:lnTo>
                  <a:lnTo>
                    <a:pt x="6862" y="16061"/>
                  </a:lnTo>
                  <a:lnTo>
                    <a:pt x="6817" y="3491"/>
                  </a:lnTo>
                  <a:lnTo>
                    <a:pt x="6817" y="3445"/>
                  </a:lnTo>
                  <a:lnTo>
                    <a:pt x="121" y="9"/>
                  </a:lnTo>
                  <a:cubicBezTo>
                    <a:pt x="110" y="3"/>
                    <a:pt x="99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4"/>
            <p:cNvSpPr/>
            <p:nvPr/>
          </p:nvSpPr>
          <p:spPr>
            <a:xfrm>
              <a:off x="4885925" y="2658300"/>
              <a:ext cx="177150" cy="375350"/>
            </a:xfrm>
            <a:custGeom>
              <a:avLst/>
              <a:gdLst/>
              <a:ahLst/>
              <a:cxnLst/>
              <a:rect l="l" t="t" r="r" b="b"/>
              <a:pathLst>
                <a:path w="7086" h="15014" extrusionOk="0">
                  <a:moveTo>
                    <a:pt x="151" y="241"/>
                  </a:moveTo>
                  <a:lnTo>
                    <a:pt x="6894" y="3494"/>
                  </a:lnTo>
                  <a:lnTo>
                    <a:pt x="6933" y="14799"/>
                  </a:lnTo>
                  <a:lnTo>
                    <a:pt x="6933" y="14799"/>
                  </a:lnTo>
                  <a:lnTo>
                    <a:pt x="195" y="12423"/>
                  </a:lnTo>
                  <a:lnTo>
                    <a:pt x="151" y="241"/>
                  </a:lnTo>
                  <a:close/>
                  <a:moveTo>
                    <a:pt x="0" y="1"/>
                  </a:moveTo>
                  <a:lnTo>
                    <a:pt x="45" y="12476"/>
                  </a:lnTo>
                  <a:lnTo>
                    <a:pt x="45" y="12529"/>
                  </a:lnTo>
                  <a:lnTo>
                    <a:pt x="7085" y="15013"/>
                  </a:lnTo>
                  <a:lnTo>
                    <a:pt x="7044" y="3445"/>
                  </a:lnTo>
                  <a:lnTo>
                    <a:pt x="7044" y="3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4"/>
            <p:cNvSpPr/>
            <p:nvPr/>
          </p:nvSpPr>
          <p:spPr>
            <a:xfrm>
              <a:off x="5031375" y="2729750"/>
              <a:ext cx="4825" cy="293625"/>
            </a:xfrm>
            <a:custGeom>
              <a:avLst/>
              <a:gdLst/>
              <a:ahLst/>
              <a:cxnLst/>
              <a:rect l="l" t="t" r="r" b="b"/>
              <a:pathLst>
                <a:path w="193" h="11745" extrusionOk="0">
                  <a:moveTo>
                    <a:pt x="77" y="1"/>
                  </a:moveTo>
                  <a:cubicBezTo>
                    <a:pt x="34" y="1"/>
                    <a:pt x="0" y="35"/>
                    <a:pt x="0" y="77"/>
                  </a:cubicBezTo>
                  <a:lnTo>
                    <a:pt x="41" y="11669"/>
                  </a:lnTo>
                  <a:cubicBezTo>
                    <a:pt x="42" y="11710"/>
                    <a:pt x="75" y="11744"/>
                    <a:pt x="118" y="11744"/>
                  </a:cubicBezTo>
                  <a:cubicBezTo>
                    <a:pt x="159" y="11744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2" y="35"/>
                    <a:pt x="118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4"/>
            <p:cNvSpPr/>
            <p:nvPr/>
          </p:nvSpPr>
          <p:spPr>
            <a:xfrm>
              <a:off x="4814875" y="2626075"/>
              <a:ext cx="5475" cy="318850"/>
            </a:xfrm>
            <a:custGeom>
              <a:avLst/>
              <a:gdLst/>
              <a:ahLst/>
              <a:cxnLst/>
              <a:rect l="l" t="t" r="r" b="b"/>
              <a:pathLst>
                <a:path w="219" h="12754" extrusionOk="0">
                  <a:moveTo>
                    <a:pt x="76" y="0"/>
                  </a:moveTo>
                  <a:cubicBezTo>
                    <a:pt x="35" y="0"/>
                    <a:pt x="0" y="34"/>
                    <a:pt x="2" y="75"/>
                  </a:cubicBezTo>
                  <a:lnTo>
                    <a:pt x="68" y="12679"/>
                  </a:lnTo>
                  <a:cubicBezTo>
                    <a:pt x="68" y="12720"/>
                    <a:pt x="101" y="12753"/>
                    <a:pt x="143" y="12753"/>
                  </a:cubicBezTo>
                  <a:cubicBezTo>
                    <a:pt x="184" y="12753"/>
                    <a:pt x="218" y="12720"/>
                    <a:pt x="218" y="12678"/>
                  </a:cubicBezTo>
                  <a:lnTo>
                    <a:pt x="152" y="75"/>
                  </a:lnTo>
                  <a:cubicBezTo>
                    <a:pt x="151" y="33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4"/>
            <p:cNvSpPr/>
            <p:nvPr/>
          </p:nvSpPr>
          <p:spPr>
            <a:xfrm>
              <a:off x="4681525" y="3086950"/>
              <a:ext cx="172075" cy="376825"/>
            </a:xfrm>
            <a:custGeom>
              <a:avLst/>
              <a:gdLst/>
              <a:ahLst/>
              <a:cxnLst/>
              <a:rect l="l" t="t" r="r" b="b"/>
              <a:pathLst>
                <a:path w="6883" h="15073" extrusionOk="0">
                  <a:moveTo>
                    <a:pt x="108" y="1"/>
                  </a:moveTo>
                  <a:cubicBezTo>
                    <a:pt x="32" y="1"/>
                    <a:pt x="0" y="117"/>
                    <a:pt x="85" y="148"/>
                  </a:cubicBezTo>
                  <a:lnTo>
                    <a:pt x="6687" y="2571"/>
                  </a:lnTo>
                  <a:lnTo>
                    <a:pt x="6731" y="14879"/>
                  </a:lnTo>
                  <a:lnTo>
                    <a:pt x="176" y="13181"/>
                  </a:lnTo>
                  <a:cubicBezTo>
                    <a:pt x="168" y="13179"/>
                    <a:pt x="161" y="13178"/>
                    <a:pt x="154" y="13178"/>
                  </a:cubicBezTo>
                  <a:cubicBezTo>
                    <a:pt x="74" y="13178"/>
                    <a:pt x="49" y="13303"/>
                    <a:pt x="139" y="13326"/>
                  </a:cubicBezTo>
                  <a:lnTo>
                    <a:pt x="6883" y="15073"/>
                  </a:lnTo>
                  <a:lnTo>
                    <a:pt x="6837" y="2518"/>
                  </a:lnTo>
                  <a:lnTo>
                    <a:pt x="6837" y="2465"/>
                  </a:lnTo>
                  <a:lnTo>
                    <a:pt x="137" y="6"/>
                  </a:lnTo>
                  <a:cubicBezTo>
                    <a:pt x="126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4"/>
            <p:cNvSpPr/>
            <p:nvPr/>
          </p:nvSpPr>
          <p:spPr>
            <a:xfrm>
              <a:off x="4887750" y="3158750"/>
              <a:ext cx="177000" cy="350100"/>
            </a:xfrm>
            <a:custGeom>
              <a:avLst/>
              <a:gdLst/>
              <a:ahLst/>
              <a:cxnLst/>
              <a:rect l="l" t="t" r="r" b="b"/>
              <a:pathLst>
                <a:path w="7080" h="14004" extrusionOk="0">
                  <a:moveTo>
                    <a:pt x="151" y="211"/>
                  </a:moveTo>
                  <a:lnTo>
                    <a:pt x="6888" y="2507"/>
                  </a:lnTo>
                  <a:lnTo>
                    <a:pt x="6929" y="13818"/>
                  </a:lnTo>
                  <a:lnTo>
                    <a:pt x="194" y="12400"/>
                  </a:lnTo>
                  <a:lnTo>
                    <a:pt x="151" y="211"/>
                  </a:lnTo>
                  <a:close/>
                  <a:moveTo>
                    <a:pt x="0" y="0"/>
                  </a:moveTo>
                  <a:lnTo>
                    <a:pt x="44" y="12461"/>
                  </a:lnTo>
                  <a:lnTo>
                    <a:pt x="44" y="12522"/>
                  </a:lnTo>
                  <a:lnTo>
                    <a:pt x="7080" y="14003"/>
                  </a:lnTo>
                  <a:lnTo>
                    <a:pt x="7039" y="2451"/>
                  </a:lnTo>
                  <a:lnTo>
                    <a:pt x="7039" y="2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4"/>
            <p:cNvSpPr/>
            <p:nvPr/>
          </p:nvSpPr>
          <p:spPr>
            <a:xfrm>
              <a:off x="5033075" y="3209125"/>
              <a:ext cx="4850" cy="293600"/>
            </a:xfrm>
            <a:custGeom>
              <a:avLst/>
              <a:gdLst/>
              <a:ahLst/>
              <a:cxnLst/>
              <a:rect l="l" t="t" r="r" b="b"/>
              <a:pathLst>
                <a:path w="194" h="11744" extrusionOk="0">
                  <a:moveTo>
                    <a:pt x="76" y="0"/>
                  </a:moveTo>
                  <a:cubicBezTo>
                    <a:pt x="34" y="0"/>
                    <a:pt x="1" y="34"/>
                    <a:pt x="1" y="77"/>
                  </a:cubicBezTo>
                  <a:lnTo>
                    <a:pt x="42" y="11668"/>
                  </a:lnTo>
                  <a:cubicBezTo>
                    <a:pt x="43" y="11709"/>
                    <a:pt x="76" y="11742"/>
                    <a:pt x="118" y="11744"/>
                  </a:cubicBezTo>
                  <a:cubicBezTo>
                    <a:pt x="159" y="11744"/>
                    <a:pt x="194" y="11709"/>
                    <a:pt x="194" y="11667"/>
                  </a:cubicBezTo>
                  <a:lnTo>
                    <a:pt x="151" y="75"/>
                  </a:lnTo>
                  <a:cubicBezTo>
                    <a:pt x="151" y="34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4"/>
            <p:cNvSpPr/>
            <p:nvPr/>
          </p:nvSpPr>
          <p:spPr>
            <a:xfrm>
              <a:off x="4816700" y="3136400"/>
              <a:ext cx="5475" cy="318800"/>
            </a:xfrm>
            <a:custGeom>
              <a:avLst/>
              <a:gdLst/>
              <a:ahLst/>
              <a:cxnLst/>
              <a:rect l="l" t="t" r="r" b="b"/>
              <a:pathLst>
                <a:path w="219" h="12752" extrusionOk="0">
                  <a:moveTo>
                    <a:pt x="75" y="1"/>
                  </a:moveTo>
                  <a:cubicBezTo>
                    <a:pt x="34" y="1"/>
                    <a:pt x="0" y="35"/>
                    <a:pt x="0" y="76"/>
                  </a:cubicBezTo>
                  <a:lnTo>
                    <a:pt x="66" y="12676"/>
                  </a:lnTo>
                  <a:cubicBezTo>
                    <a:pt x="67" y="12718"/>
                    <a:pt x="101" y="12751"/>
                    <a:pt x="143" y="12751"/>
                  </a:cubicBezTo>
                  <a:cubicBezTo>
                    <a:pt x="185" y="12751"/>
                    <a:pt x="218" y="12717"/>
                    <a:pt x="218" y="12676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4"/>
            <p:cNvSpPr/>
            <p:nvPr/>
          </p:nvSpPr>
          <p:spPr>
            <a:xfrm>
              <a:off x="4683225" y="3557700"/>
              <a:ext cx="172050" cy="364075"/>
            </a:xfrm>
            <a:custGeom>
              <a:avLst/>
              <a:gdLst/>
              <a:ahLst/>
              <a:cxnLst/>
              <a:rect l="l" t="t" r="r" b="b"/>
              <a:pathLst>
                <a:path w="6882" h="14563" extrusionOk="0">
                  <a:moveTo>
                    <a:pt x="107" y="1"/>
                  </a:moveTo>
                  <a:cubicBezTo>
                    <a:pt x="28" y="1"/>
                    <a:pt x="0" y="124"/>
                    <a:pt x="88" y="150"/>
                  </a:cubicBezTo>
                  <a:lnTo>
                    <a:pt x="6685" y="2071"/>
                  </a:lnTo>
                  <a:lnTo>
                    <a:pt x="6729" y="14380"/>
                  </a:lnTo>
                  <a:lnTo>
                    <a:pt x="172" y="13179"/>
                  </a:lnTo>
                  <a:cubicBezTo>
                    <a:pt x="165" y="13177"/>
                    <a:pt x="158" y="13177"/>
                    <a:pt x="152" y="13177"/>
                  </a:cubicBezTo>
                  <a:cubicBezTo>
                    <a:pt x="67" y="13177"/>
                    <a:pt x="48" y="13312"/>
                    <a:pt x="144" y="13328"/>
                  </a:cubicBezTo>
                  <a:lnTo>
                    <a:pt x="6881" y="14562"/>
                  </a:lnTo>
                  <a:lnTo>
                    <a:pt x="6835" y="2014"/>
                  </a:lnTo>
                  <a:lnTo>
                    <a:pt x="6835" y="1957"/>
                  </a:lnTo>
                  <a:lnTo>
                    <a:pt x="131" y="5"/>
                  </a:lnTo>
                  <a:cubicBezTo>
                    <a:pt x="122" y="2"/>
                    <a:pt x="114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4"/>
            <p:cNvSpPr/>
            <p:nvPr/>
          </p:nvSpPr>
          <p:spPr>
            <a:xfrm>
              <a:off x="4889350" y="3614150"/>
              <a:ext cx="176975" cy="337025"/>
            </a:xfrm>
            <a:custGeom>
              <a:avLst/>
              <a:gdLst/>
              <a:ahLst/>
              <a:cxnLst/>
              <a:rect l="l" t="t" r="r" b="b"/>
              <a:pathLst>
                <a:path w="7079" h="13481" extrusionOk="0">
                  <a:moveTo>
                    <a:pt x="152" y="197"/>
                  </a:moveTo>
                  <a:lnTo>
                    <a:pt x="6887" y="1993"/>
                  </a:lnTo>
                  <a:lnTo>
                    <a:pt x="6928" y="13309"/>
                  </a:lnTo>
                  <a:lnTo>
                    <a:pt x="195" y="12388"/>
                  </a:lnTo>
                  <a:lnTo>
                    <a:pt x="152" y="197"/>
                  </a:lnTo>
                  <a:close/>
                  <a:moveTo>
                    <a:pt x="1" y="1"/>
                  </a:moveTo>
                  <a:lnTo>
                    <a:pt x="45" y="12454"/>
                  </a:lnTo>
                  <a:lnTo>
                    <a:pt x="45" y="12520"/>
                  </a:lnTo>
                  <a:lnTo>
                    <a:pt x="6993" y="13468"/>
                  </a:lnTo>
                  <a:lnTo>
                    <a:pt x="7079" y="13480"/>
                  </a:lnTo>
                  <a:lnTo>
                    <a:pt x="7038" y="1935"/>
                  </a:lnTo>
                  <a:lnTo>
                    <a:pt x="7038" y="1877"/>
                  </a:lnTo>
                  <a:lnTo>
                    <a:pt x="96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4"/>
            <p:cNvSpPr/>
            <p:nvPr/>
          </p:nvSpPr>
          <p:spPr>
            <a:xfrm>
              <a:off x="5034675" y="3653550"/>
              <a:ext cx="4850" cy="293625"/>
            </a:xfrm>
            <a:custGeom>
              <a:avLst/>
              <a:gdLst/>
              <a:ahLst/>
              <a:cxnLst/>
              <a:rect l="l" t="t" r="r" b="b"/>
              <a:pathLst>
                <a:path w="194" h="11745" extrusionOk="0">
                  <a:moveTo>
                    <a:pt x="76" y="1"/>
                  </a:moveTo>
                  <a:cubicBezTo>
                    <a:pt x="35" y="1"/>
                    <a:pt x="0" y="35"/>
                    <a:pt x="0" y="76"/>
                  </a:cubicBezTo>
                  <a:lnTo>
                    <a:pt x="42" y="11668"/>
                  </a:lnTo>
                  <a:cubicBezTo>
                    <a:pt x="42" y="11710"/>
                    <a:pt x="76" y="11743"/>
                    <a:pt x="118" y="11744"/>
                  </a:cubicBezTo>
                  <a:cubicBezTo>
                    <a:pt x="159" y="11743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1" y="35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4"/>
            <p:cNvSpPr/>
            <p:nvPr/>
          </p:nvSpPr>
          <p:spPr>
            <a:xfrm>
              <a:off x="4818350" y="3596950"/>
              <a:ext cx="5475" cy="318775"/>
            </a:xfrm>
            <a:custGeom>
              <a:avLst/>
              <a:gdLst/>
              <a:ahLst/>
              <a:cxnLst/>
              <a:rect l="l" t="t" r="r" b="b"/>
              <a:pathLst>
                <a:path w="219" h="12751" extrusionOk="0">
                  <a:moveTo>
                    <a:pt x="75" y="0"/>
                  </a:moveTo>
                  <a:cubicBezTo>
                    <a:pt x="35" y="2"/>
                    <a:pt x="1" y="35"/>
                    <a:pt x="0" y="77"/>
                  </a:cubicBezTo>
                  <a:lnTo>
                    <a:pt x="66" y="12675"/>
                  </a:lnTo>
                  <a:cubicBezTo>
                    <a:pt x="68" y="12716"/>
                    <a:pt x="101" y="12751"/>
                    <a:pt x="143" y="12751"/>
                  </a:cubicBezTo>
                  <a:cubicBezTo>
                    <a:pt x="184" y="12749"/>
                    <a:pt x="218" y="12715"/>
                    <a:pt x="218" y="12674"/>
                  </a:cubicBezTo>
                  <a:lnTo>
                    <a:pt x="152" y="76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4"/>
            <p:cNvSpPr/>
            <p:nvPr/>
          </p:nvSpPr>
          <p:spPr>
            <a:xfrm>
              <a:off x="4333325" y="3490675"/>
              <a:ext cx="208500" cy="390900"/>
            </a:xfrm>
            <a:custGeom>
              <a:avLst/>
              <a:gdLst/>
              <a:ahLst/>
              <a:cxnLst/>
              <a:rect l="l" t="t" r="r" b="b"/>
              <a:pathLst>
                <a:path w="8340" h="15636" extrusionOk="0">
                  <a:moveTo>
                    <a:pt x="451" y="190"/>
                  </a:moveTo>
                  <a:lnTo>
                    <a:pt x="8075" y="1907"/>
                  </a:lnTo>
                  <a:lnTo>
                    <a:pt x="8186" y="15461"/>
                  </a:lnTo>
                  <a:lnTo>
                    <a:pt x="155" y="14337"/>
                  </a:lnTo>
                  <a:lnTo>
                    <a:pt x="451" y="190"/>
                  </a:lnTo>
                  <a:close/>
                  <a:moveTo>
                    <a:pt x="305" y="1"/>
                  </a:moveTo>
                  <a:lnTo>
                    <a:pt x="2" y="14400"/>
                  </a:lnTo>
                  <a:lnTo>
                    <a:pt x="1" y="14467"/>
                  </a:lnTo>
                  <a:lnTo>
                    <a:pt x="8252" y="15623"/>
                  </a:lnTo>
                  <a:lnTo>
                    <a:pt x="8339" y="15635"/>
                  </a:lnTo>
                  <a:lnTo>
                    <a:pt x="8226" y="1846"/>
                  </a:lnTo>
                  <a:lnTo>
                    <a:pt x="8226" y="1787"/>
                  </a:lnTo>
                  <a:lnTo>
                    <a:pt x="395" y="2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4"/>
            <p:cNvSpPr/>
            <p:nvPr/>
          </p:nvSpPr>
          <p:spPr>
            <a:xfrm>
              <a:off x="4075825" y="3426425"/>
              <a:ext cx="221700" cy="421725"/>
            </a:xfrm>
            <a:custGeom>
              <a:avLst/>
              <a:gdLst/>
              <a:ahLst/>
              <a:cxnLst/>
              <a:rect l="l" t="t" r="r" b="b"/>
              <a:pathLst>
                <a:path w="8868" h="16869" extrusionOk="0">
                  <a:moveTo>
                    <a:pt x="82" y="1"/>
                  </a:moveTo>
                  <a:cubicBezTo>
                    <a:pt x="49" y="1"/>
                    <a:pt x="17" y="24"/>
                    <a:pt x="9" y="59"/>
                  </a:cubicBezTo>
                  <a:cubicBezTo>
                    <a:pt x="0" y="99"/>
                    <a:pt x="24" y="139"/>
                    <a:pt x="65" y="150"/>
                  </a:cubicBezTo>
                  <a:lnTo>
                    <a:pt x="8596" y="2246"/>
                  </a:lnTo>
                  <a:lnTo>
                    <a:pt x="8715" y="16698"/>
                  </a:lnTo>
                  <a:lnTo>
                    <a:pt x="219" y="15670"/>
                  </a:lnTo>
                  <a:cubicBezTo>
                    <a:pt x="217" y="15670"/>
                    <a:pt x="214" y="15669"/>
                    <a:pt x="212" y="15669"/>
                  </a:cubicBezTo>
                  <a:cubicBezTo>
                    <a:pt x="174" y="15669"/>
                    <a:pt x="141" y="15697"/>
                    <a:pt x="136" y="15736"/>
                  </a:cubicBezTo>
                  <a:cubicBezTo>
                    <a:pt x="131" y="15777"/>
                    <a:pt x="160" y="15814"/>
                    <a:pt x="202" y="15819"/>
                  </a:cubicBezTo>
                  <a:lnTo>
                    <a:pt x="8783" y="16859"/>
                  </a:lnTo>
                  <a:lnTo>
                    <a:pt x="8867" y="16868"/>
                  </a:lnTo>
                  <a:lnTo>
                    <a:pt x="8748" y="2185"/>
                  </a:lnTo>
                  <a:lnTo>
                    <a:pt x="8748" y="2127"/>
                  </a:lnTo>
                  <a:lnTo>
                    <a:pt x="101" y="3"/>
                  </a:lnTo>
                  <a:cubicBezTo>
                    <a:pt x="94" y="2"/>
                    <a:pt x="88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4"/>
            <p:cNvSpPr/>
            <p:nvPr/>
          </p:nvSpPr>
          <p:spPr>
            <a:xfrm>
              <a:off x="4511400" y="3529725"/>
              <a:ext cx="6600" cy="346175"/>
            </a:xfrm>
            <a:custGeom>
              <a:avLst/>
              <a:gdLst/>
              <a:ahLst/>
              <a:cxnLst/>
              <a:rect l="l" t="t" r="r" b="b"/>
              <a:pathLst>
                <a:path w="264" h="13847" extrusionOk="0">
                  <a:moveTo>
                    <a:pt x="76" y="0"/>
                  </a:moveTo>
                  <a:cubicBezTo>
                    <a:pt x="34" y="2"/>
                    <a:pt x="1" y="35"/>
                    <a:pt x="1" y="77"/>
                  </a:cubicBezTo>
                  <a:lnTo>
                    <a:pt x="113" y="13771"/>
                  </a:lnTo>
                  <a:cubicBezTo>
                    <a:pt x="113" y="13812"/>
                    <a:pt x="148" y="13846"/>
                    <a:pt x="188" y="13846"/>
                  </a:cubicBezTo>
                  <a:cubicBezTo>
                    <a:pt x="231" y="13845"/>
                    <a:pt x="264" y="13810"/>
                    <a:pt x="264" y="13769"/>
                  </a:cubicBezTo>
                  <a:lnTo>
                    <a:pt x="151" y="76"/>
                  </a:lnTo>
                  <a:cubicBezTo>
                    <a:pt x="151" y="33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4"/>
            <p:cNvSpPr/>
            <p:nvPr/>
          </p:nvSpPr>
          <p:spPr>
            <a:xfrm>
              <a:off x="4263925" y="3472775"/>
              <a:ext cx="6825" cy="370675"/>
            </a:xfrm>
            <a:custGeom>
              <a:avLst/>
              <a:gdLst/>
              <a:ahLst/>
              <a:cxnLst/>
              <a:rect l="l" t="t" r="r" b="b"/>
              <a:pathLst>
                <a:path w="273" h="14827" extrusionOk="0">
                  <a:moveTo>
                    <a:pt x="76" y="1"/>
                  </a:moveTo>
                  <a:cubicBezTo>
                    <a:pt x="35" y="1"/>
                    <a:pt x="1" y="35"/>
                    <a:pt x="2" y="76"/>
                  </a:cubicBezTo>
                  <a:lnTo>
                    <a:pt x="122" y="14751"/>
                  </a:lnTo>
                  <a:cubicBezTo>
                    <a:pt x="122" y="14794"/>
                    <a:pt x="155" y="14827"/>
                    <a:pt x="198" y="14827"/>
                  </a:cubicBezTo>
                  <a:cubicBezTo>
                    <a:pt x="239" y="14827"/>
                    <a:pt x="273" y="14792"/>
                    <a:pt x="273" y="14750"/>
                  </a:cubicBezTo>
                  <a:lnTo>
                    <a:pt x="151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4"/>
            <p:cNvSpPr/>
            <p:nvPr/>
          </p:nvSpPr>
          <p:spPr>
            <a:xfrm>
              <a:off x="3666025" y="1462975"/>
              <a:ext cx="249800" cy="545675"/>
            </a:xfrm>
            <a:custGeom>
              <a:avLst/>
              <a:gdLst/>
              <a:ahLst/>
              <a:cxnLst/>
              <a:rect l="l" t="t" r="r" b="b"/>
              <a:pathLst>
                <a:path w="9992" h="21827" extrusionOk="0">
                  <a:moveTo>
                    <a:pt x="151" y="269"/>
                  </a:moveTo>
                  <a:lnTo>
                    <a:pt x="9807" y="6092"/>
                  </a:lnTo>
                  <a:lnTo>
                    <a:pt x="9840" y="21578"/>
                  </a:lnTo>
                  <a:lnTo>
                    <a:pt x="187" y="16589"/>
                  </a:lnTo>
                  <a:lnTo>
                    <a:pt x="151" y="269"/>
                  </a:lnTo>
                  <a:close/>
                  <a:moveTo>
                    <a:pt x="0" y="0"/>
                  </a:moveTo>
                  <a:lnTo>
                    <a:pt x="36" y="16635"/>
                  </a:lnTo>
                  <a:lnTo>
                    <a:pt x="36" y="16680"/>
                  </a:lnTo>
                  <a:lnTo>
                    <a:pt x="9992" y="21827"/>
                  </a:lnTo>
                  <a:lnTo>
                    <a:pt x="9959" y="6048"/>
                  </a:lnTo>
                  <a:lnTo>
                    <a:pt x="9959" y="6006"/>
                  </a:lnTo>
                  <a:lnTo>
                    <a:pt x="115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4"/>
            <p:cNvSpPr/>
            <p:nvPr/>
          </p:nvSpPr>
          <p:spPr>
            <a:xfrm>
              <a:off x="3290375" y="1216825"/>
              <a:ext cx="304675" cy="623850"/>
            </a:xfrm>
            <a:custGeom>
              <a:avLst/>
              <a:gdLst/>
              <a:ahLst/>
              <a:cxnLst/>
              <a:rect l="l" t="t" r="r" b="b"/>
              <a:pathLst>
                <a:path w="12187" h="24954" extrusionOk="0">
                  <a:moveTo>
                    <a:pt x="151" y="280"/>
                  </a:moveTo>
                  <a:lnTo>
                    <a:pt x="12001" y="8063"/>
                  </a:lnTo>
                  <a:lnTo>
                    <a:pt x="12035" y="24698"/>
                  </a:lnTo>
                  <a:lnTo>
                    <a:pt x="190" y="18086"/>
                  </a:lnTo>
                  <a:lnTo>
                    <a:pt x="151" y="280"/>
                  </a:lnTo>
                  <a:close/>
                  <a:moveTo>
                    <a:pt x="1" y="0"/>
                  </a:moveTo>
                  <a:lnTo>
                    <a:pt x="39" y="18131"/>
                  </a:lnTo>
                  <a:lnTo>
                    <a:pt x="39" y="18174"/>
                  </a:lnTo>
                  <a:lnTo>
                    <a:pt x="12187" y="24954"/>
                  </a:lnTo>
                  <a:lnTo>
                    <a:pt x="12187" y="24954"/>
                  </a:lnTo>
                  <a:lnTo>
                    <a:pt x="12151" y="8022"/>
                  </a:lnTo>
                  <a:lnTo>
                    <a:pt x="12151" y="79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4"/>
            <p:cNvSpPr/>
            <p:nvPr/>
          </p:nvSpPr>
          <p:spPr>
            <a:xfrm>
              <a:off x="3881525" y="1594675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35" y="0"/>
                    <a:pt x="2" y="33"/>
                    <a:pt x="0" y="76"/>
                  </a:cubicBezTo>
                  <a:lnTo>
                    <a:pt x="33" y="15946"/>
                  </a:lnTo>
                  <a:cubicBezTo>
                    <a:pt x="35" y="15986"/>
                    <a:pt x="67" y="16020"/>
                    <a:pt x="108" y="16020"/>
                  </a:cubicBezTo>
                  <a:cubicBezTo>
                    <a:pt x="108" y="16020"/>
                    <a:pt x="109" y="16020"/>
                    <a:pt x="110" y="16020"/>
                  </a:cubicBezTo>
                  <a:lnTo>
                    <a:pt x="110" y="16021"/>
                  </a:lnTo>
                  <a:cubicBezTo>
                    <a:pt x="151" y="16021"/>
                    <a:pt x="185" y="15988"/>
                    <a:pt x="185" y="15946"/>
                  </a:cubicBezTo>
                  <a:lnTo>
                    <a:pt x="152" y="76"/>
                  </a:lnTo>
                  <a:cubicBezTo>
                    <a:pt x="152" y="34"/>
                    <a:pt x="119" y="0"/>
                    <a:pt x="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4"/>
            <p:cNvSpPr/>
            <p:nvPr/>
          </p:nvSpPr>
          <p:spPr>
            <a:xfrm>
              <a:off x="3564175" y="139862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9" y="1"/>
                  </a:moveTo>
                  <a:cubicBezTo>
                    <a:pt x="78" y="1"/>
                    <a:pt x="77" y="1"/>
                    <a:pt x="76" y="1"/>
                  </a:cubicBezTo>
                  <a:cubicBezTo>
                    <a:pt x="75" y="1"/>
                    <a:pt x="75" y="1"/>
                    <a:pt x="74" y="1"/>
                  </a:cubicBezTo>
                  <a:cubicBezTo>
                    <a:pt x="34" y="1"/>
                    <a:pt x="1" y="34"/>
                    <a:pt x="2" y="76"/>
                  </a:cubicBezTo>
                  <a:lnTo>
                    <a:pt x="38" y="16898"/>
                  </a:lnTo>
                  <a:cubicBezTo>
                    <a:pt x="38" y="16939"/>
                    <a:pt x="71" y="16974"/>
                    <a:pt x="113" y="16974"/>
                  </a:cubicBezTo>
                  <a:cubicBezTo>
                    <a:pt x="154" y="16974"/>
                    <a:pt x="188" y="16939"/>
                    <a:pt x="187" y="16898"/>
                  </a:cubicBezTo>
                  <a:lnTo>
                    <a:pt x="152" y="75"/>
                  </a:lnTo>
                  <a:cubicBezTo>
                    <a:pt x="152" y="34"/>
                    <a:pt x="120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4"/>
            <p:cNvSpPr/>
            <p:nvPr/>
          </p:nvSpPr>
          <p:spPr>
            <a:xfrm>
              <a:off x="3667275" y="2066575"/>
              <a:ext cx="249775" cy="516375"/>
            </a:xfrm>
            <a:custGeom>
              <a:avLst/>
              <a:gdLst/>
              <a:ahLst/>
              <a:cxnLst/>
              <a:rect l="l" t="t" r="r" b="b"/>
              <a:pathLst>
                <a:path w="9991" h="20655" extrusionOk="0">
                  <a:moveTo>
                    <a:pt x="153" y="242"/>
                  </a:moveTo>
                  <a:lnTo>
                    <a:pt x="9806" y="4937"/>
                  </a:lnTo>
                  <a:lnTo>
                    <a:pt x="9839" y="20431"/>
                  </a:lnTo>
                  <a:lnTo>
                    <a:pt x="188" y="16570"/>
                  </a:lnTo>
                  <a:lnTo>
                    <a:pt x="153" y="242"/>
                  </a:lnTo>
                  <a:close/>
                  <a:moveTo>
                    <a:pt x="1" y="0"/>
                  </a:moveTo>
                  <a:lnTo>
                    <a:pt x="36" y="16622"/>
                  </a:lnTo>
                  <a:lnTo>
                    <a:pt x="36" y="16672"/>
                  </a:lnTo>
                  <a:lnTo>
                    <a:pt x="9886" y="20612"/>
                  </a:lnTo>
                  <a:lnTo>
                    <a:pt x="9991" y="20655"/>
                  </a:lnTo>
                  <a:lnTo>
                    <a:pt x="9958" y="4889"/>
                  </a:lnTo>
                  <a:lnTo>
                    <a:pt x="9958" y="4841"/>
                  </a:lnTo>
                  <a:lnTo>
                    <a:pt x="109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4"/>
            <p:cNvSpPr/>
            <p:nvPr/>
          </p:nvSpPr>
          <p:spPr>
            <a:xfrm>
              <a:off x="3291725" y="1865875"/>
              <a:ext cx="304625" cy="586775"/>
            </a:xfrm>
            <a:custGeom>
              <a:avLst/>
              <a:gdLst/>
              <a:ahLst/>
              <a:cxnLst/>
              <a:rect l="l" t="t" r="r" b="b"/>
              <a:pathLst>
                <a:path w="12185" h="23471" extrusionOk="0">
                  <a:moveTo>
                    <a:pt x="153" y="252"/>
                  </a:moveTo>
                  <a:lnTo>
                    <a:pt x="11998" y="6596"/>
                  </a:lnTo>
                  <a:lnTo>
                    <a:pt x="12034" y="23239"/>
                  </a:lnTo>
                  <a:lnTo>
                    <a:pt x="12034" y="23239"/>
                  </a:lnTo>
                  <a:lnTo>
                    <a:pt x="190" y="18067"/>
                  </a:lnTo>
                  <a:lnTo>
                    <a:pt x="153" y="252"/>
                  </a:lnTo>
                  <a:close/>
                  <a:moveTo>
                    <a:pt x="1" y="0"/>
                  </a:moveTo>
                  <a:lnTo>
                    <a:pt x="39" y="18116"/>
                  </a:lnTo>
                  <a:lnTo>
                    <a:pt x="39" y="18166"/>
                  </a:lnTo>
                  <a:lnTo>
                    <a:pt x="12184" y="23470"/>
                  </a:lnTo>
                  <a:lnTo>
                    <a:pt x="12184" y="23470"/>
                  </a:lnTo>
                  <a:lnTo>
                    <a:pt x="12149" y="6550"/>
                  </a:lnTo>
                  <a:lnTo>
                    <a:pt x="12149" y="65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4"/>
            <p:cNvSpPr/>
            <p:nvPr/>
          </p:nvSpPr>
          <p:spPr>
            <a:xfrm>
              <a:off x="3882750" y="217270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3" y="15946"/>
                  </a:lnTo>
                  <a:cubicBezTo>
                    <a:pt x="33" y="15988"/>
                    <a:pt x="68" y="16021"/>
                    <a:pt x="109" y="16021"/>
                  </a:cubicBezTo>
                  <a:cubicBezTo>
                    <a:pt x="151" y="16021"/>
                    <a:pt x="184" y="15988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4"/>
            <p:cNvSpPr/>
            <p:nvPr/>
          </p:nvSpPr>
          <p:spPr>
            <a:xfrm>
              <a:off x="3565500" y="2014025"/>
              <a:ext cx="4700" cy="424350"/>
            </a:xfrm>
            <a:custGeom>
              <a:avLst/>
              <a:gdLst/>
              <a:ahLst/>
              <a:cxnLst/>
              <a:rect l="l" t="t" r="r" b="b"/>
              <a:pathLst>
                <a:path w="188" h="16974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33" y="0"/>
                    <a:pt x="1" y="34"/>
                    <a:pt x="1" y="75"/>
                  </a:cubicBezTo>
                  <a:lnTo>
                    <a:pt x="36" y="16898"/>
                  </a:lnTo>
                  <a:cubicBezTo>
                    <a:pt x="36" y="16940"/>
                    <a:pt x="71" y="16973"/>
                    <a:pt x="112" y="16973"/>
                  </a:cubicBezTo>
                  <a:cubicBezTo>
                    <a:pt x="154" y="16973"/>
                    <a:pt x="187" y="16939"/>
                    <a:pt x="187" y="16898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4"/>
            <p:cNvSpPr/>
            <p:nvPr/>
          </p:nvSpPr>
          <p:spPr>
            <a:xfrm>
              <a:off x="3668775" y="2754950"/>
              <a:ext cx="249675" cy="480125"/>
            </a:xfrm>
            <a:custGeom>
              <a:avLst/>
              <a:gdLst/>
              <a:ahLst/>
              <a:cxnLst/>
              <a:rect l="l" t="t" r="r" b="b"/>
              <a:pathLst>
                <a:path w="9987" h="19205" extrusionOk="0">
                  <a:moveTo>
                    <a:pt x="151" y="212"/>
                  </a:moveTo>
                  <a:lnTo>
                    <a:pt x="9801" y="3507"/>
                  </a:lnTo>
                  <a:lnTo>
                    <a:pt x="9834" y="19010"/>
                  </a:lnTo>
                  <a:lnTo>
                    <a:pt x="185" y="16548"/>
                  </a:lnTo>
                  <a:lnTo>
                    <a:pt x="151" y="212"/>
                  </a:lnTo>
                  <a:close/>
                  <a:moveTo>
                    <a:pt x="0" y="1"/>
                  </a:moveTo>
                  <a:lnTo>
                    <a:pt x="34" y="16608"/>
                  </a:lnTo>
                  <a:lnTo>
                    <a:pt x="34" y="16666"/>
                  </a:lnTo>
                  <a:lnTo>
                    <a:pt x="9891" y="19180"/>
                  </a:lnTo>
                  <a:lnTo>
                    <a:pt x="9986" y="19204"/>
                  </a:lnTo>
                  <a:lnTo>
                    <a:pt x="9986" y="19204"/>
                  </a:lnTo>
                  <a:lnTo>
                    <a:pt x="9952" y="3453"/>
                  </a:lnTo>
                  <a:lnTo>
                    <a:pt x="9952" y="3399"/>
                  </a:lnTo>
                  <a:lnTo>
                    <a:pt x="100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4"/>
            <p:cNvSpPr/>
            <p:nvPr/>
          </p:nvSpPr>
          <p:spPr>
            <a:xfrm>
              <a:off x="3293325" y="2610750"/>
              <a:ext cx="304500" cy="540725"/>
            </a:xfrm>
            <a:custGeom>
              <a:avLst/>
              <a:gdLst/>
              <a:ahLst/>
              <a:cxnLst/>
              <a:rect l="l" t="t" r="r" b="b"/>
              <a:pathLst>
                <a:path w="12180" h="21629" extrusionOk="0">
                  <a:moveTo>
                    <a:pt x="151" y="221"/>
                  </a:moveTo>
                  <a:lnTo>
                    <a:pt x="11994" y="4775"/>
                  </a:lnTo>
                  <a:lnTo>
                    <a:pt x="12029" y="21427"/>
                  </a:lnTo>
                  <a:lnTo>
                    <a:pt x="189" y="18045"/>
                  </a:lnTo>
                  <a:lnTo>
                    <a:pt x="151" y="221"/>
                  </a:lnTo>
                  <a:close/>
                  <a:moveTo>
                    <a:pt x="0" y="0"/>
                  </a:moveTo>
                  <a:lnTo>
                    <a:pt x="39" y="18102"/>
                  </a:lnTo>
                  <a:lnTo>
                    <a:pt x="39" y="18158"/>
                  </a:lnTo>
                  <a:lnTo>
                    <a:pt x="12083" y="21600"/>
                  </a:lnTo>
                  <a:lnTo>
                    <a:pt x="12180" y="21628"/>
                  </a:lnTo>
                  <a:lnTo>
                    <a:pt x="12144" y="4724"/>
                  </a:lnTo>
                  <a:lnTo>
                    <a:pt x="12144" y="4672"/>
                  </a:lnTo>
                  <a:lnTo>
                    <a:pt x="103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4"/>
            <p:cNvSpPr/>
            <p:nvPr/>
          </p:nvSpPr>
          <p:spPr>
            <a:xfrm>
              <a:off x="3884125" y="2829450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34" y="0"/>
                    <a:pt x="1" y="33"/>
                    <a:pt x="1" y="76"/>
                  </a:cubicBezTo>
                  <a:lnTo>
                    <a:pt x="35" y="15945"/>
                  </a:lnTo>
                  <a:cubicBezTo>
                    <a:pt x="35" y="15986"/>
                    <a:pt x="68" y="16021"/>
                    <a:pt x="110" y="16021"/>
                  </a:cubicBezTo>
                  <a:cubicBezTo>
                    <a:pt x="151" y="16021"/>
                    <a:pt x="186" y="15986"/>
                    <a:pt x="186" y="15944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4"/>
            <p:cNvSpPr/>
            <p:nvPr/>
          </p:nvSpPr>
          <p:spPr>
            <a:xfrm>
              <a:off x="3567000" y="2717100"/>
              <a:ext cx="4700" cy="424400"/>
            </a:xfrm>
            <a:custGeom>
              <a:avLst/>
              <a:gdLst/>
              <a:ahLst/>
              <a:cxnLst/>
              <a:rect l="l" t="t" r="r" b="b"/>
              <a:pathLst>
                <a:path w="188" h="16976" extrusionOk="0">
                  <a:moveTo>
                    <a:pt x="75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6" y="16900"/>
                  </a:lnTo>
                  <a:cubicBezTo>
                    <a:pt x="36" y="16941"/>
                    <a:pt x="70" y="16974"/>
                    <a:pt x="111" y="16974"/>
                  </a:cubicBezTo>
                  <a:lnTo>
                    <a:pt x="112" y="16975"/>
                  </a:lnTo>
                  <a:cubicBezTo>
                    <a:pt x="153" y="16975"/>
                    <a:pt x="188" y="16941"/>
                    <a:pt x="186" y="16900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4"/>
            <p:cNvSpPr/>
            <p:nvPr/>
          </p:nvSpPr>
          <p:spPr>
            <a:xfrm>
              <a:off x="3669975" y="3343400"/>
              <a:ext cx="249650" cy="453875"/>
            </a:xfrm>
            <a:custGeom>
              <a:avLst/>
              <a:gdLst/>
              <a:ahLst/>
              <a:cxnLst/>
              <a:rect l="l" t="t" r="r" b="b"/>
              <a:pathLst>
                <a:path w="9986" h="18155" extrusionOk="0">
                  <a:moveTo>
                    <a:pt x="152" y="192"/>
                  </a:moveTo>
                  <a:lnTo>
                    <a:pt x="9801" y="2472"/>
                  </a:lnTo>
                  <a:lnTo>
                    <a:pt x="9834" y="17979"/>
                  </a:lnTo>
                  <a:lnTo>
                    <a:pt x="187" y="16531"/>
                  </a:lnTo>
                  <a:lnTo>
                    <a:pt x="152" y="192"/>
                  </a:lnTo>
                  <a:close/>
                  <a:moveTo>
                    <a:pt x="1" y="0"/>
                  </a:moveTo>
                  <a:lnTo>
                    <a:pt x="37" y="16597"/>
                  </a:lnTo>
                  <a:lnTo>
                    <a:pt x="37" y="16661"/>
                  </a:lnTo>
                  <a:lnTo>
                    <a:pt x="9899" y="18141"/>
                  </a:lnTo>
                  <a:lnTo>
                    <a:pt x="9986" y="18154"/>
                  </a:lnTo>
                  <a:lnTo>
                    <a:pt x="9953" y="2413"/>
                  </a:lnTo>
                  <a:lnTo>
                    <a:pt x="9953" y="2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4"/>
            <p:cNvSpPr/>
            <p:nvPr/>
          </p:nvSpPr>
          <p:spPr>
            <a:xfrm>
              <a:off x="3294650" y="3240000"/>
              <a:ext cx="304450" cy="507450"/>
            </a:xfrm>
            <a:custGeom>
              <a:avLst/>
              <a:gdLst/>
              <a:ahLst/>
              <a:cxnLst/>
              <a:rect l="l" t="t" r="r" b="b"/>
              <a:pathLst>
                <a:path w="12178" h="20298" extrusionOk="0">
                  <a:moveTo>
                    <a:pt x="152" y="199"/>
                  </a:moveTo>
                  <a:lnTo>
                    <a:pt x="11991" y="3461"/>
                  </a:lnTo>
                  <a:lnTo>
                    <a:pt x="12027" y="20118"/>
                  </a:lnTo>
                  <a:lnTo>
                    <a:pt x="12027" y="20118"/>
                  </a:lnTo>
                  <a:lnTo>
                    <a:pt x="189" y="18027"/>
                  </a:lnTo>
                  <a:lnTo>
                    <a:pt x="152" y="199"/>
                  </a:lnTo>
                  <a:close/>
                  <a:moveTo>
                    <a:pt x="0" y="0"/>
                  </a:moveTo>
                  <a:lnTo>
                    <a:pt x="39" y="18089"/>
                  </a:lnTo>
                  <a:lnTo>
                    <a:pt x="39" y="18152"/>
                  </a:lnTo>
                  <a:lnTo>
                    <a:pt x="12177" y="20298"/>
                  </a:lnTo>
                  <a:lnTo>
                    <a:pt x="12141" y="3404"/>
                  </a:lnTo>
                  <a:lnTo>
                    <a:pt x="12141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4"/>
            <p:cNvSpPr/>
            <p:nvPr/>
          </p:nvSpPr>
          <p:spPr>
            <a:xfrm>
              <a:off x="3885325" y="339495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5" y="15946"/>
                  </a:lnTo>
                  <a:cubicBezTo>
                    <a:pt x="35" y="15987"/>
                    <a:pt x="68" y="16021"/>
                    <a:pt x="110" y="16021"/>
                  </a:cubicBezTo>
                  <a:cubicBezTo>
                    <a:pt x="152" y="16021"/>
                    <a:pt x="185" y="15987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4"/>
            <p:cNvSpPr/>
            <p:nvPr/>
          </p:nvSpPr>
          <p:spPr>
            <a:xfrm>
              <a:off x="3568250" y="331617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33" y="0"/>
                    <a:pt x="0" y="34"/>
                    <a:pt x="2" y="76"/>
                  </a:cubicBezTo>
                  <a:lnTo>
                    <a:pt x="37" y="16898"/>
                  </a:lnTo>
                  <a:cubicBezTo>
                    <a:pt x="37" y="16939"/>
                    <a:pt x="70" y="16974"/>
                    <a:pt x="113" y="16974"/>
                  </a:cubicBezTo>
                  <a:cubicBezTo>
                    <a:pt x="154" y="16974"/>
                    <a:pt x="188" y="16939"/>
                    <a:pt x="188" y="16898"/>
                  </a:cubicBezTo>
                  <a:lnTo>
                    <a:pt x="152" y="74"/>
                  </a:lnTo>
                  <a:cubicBezTo>
                    <a:pt x="151" y="34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4"/>
            <p:cNvSpPr/>
            <p:nvPr/>
          </p:nvSpPr>
          <p:spPr>
            <a:xfrm>
              <a:off x="732475" y="238125"/>
              <a:ext cx="2556750" cy="1931825"/>
            </a:xfrm>
            <a:custGeom>
              <a:avLst/>
              <a:gdLst/>
              <a:ahLst/>
              <a:cxnLst/>
              <a:rect l="l" t="t" r="r" b="b"/>
              <a:pathLst>
                <a:path w="102270" h="77273" extrusionOk="0">
                  <a:moveTo>
                    <a:pt x="102269" y="0"/>
                  </a:moveTo>
                  <a:lnTo>
                    <a:pt x="89418" y="9571"/>
                  </a:lnTo>
                  <a:lnTo>
                    <a:pt x="76611" y="19198"/>
                  </a:lnTo>
                  <a:lnTo>
                    <a:pt x="50998" y="38456"/>
                  </a:lnTo>
                  <a:lnTo>
                    <a:pt x="25477" y="57835"/>
                  </a:lnTo>
                  <a:lnTo>
                    <a:pt x="12717" y="67525"/>
                  </a:lnTo>
                  <a:lnTo>
                    <a:pt x="1" y="77273"/>
                  </a:lnTo>
                  <a:lnTo>
                    <a:pt x="12850" y="67701"/>
                  </a:lnTo>
                  <a:lnTo>
                    <a:pt x="25658" y="58074"/>
                  </a:lnTo>
                  <a:lnTo>
                    <a:pt x="51271" y="38817"/>
                  </a:lnTo>
                  <a:lnTo>
                    <a:pt x="76792" y="19439"/>
                  </a:lnTo>
                  <a:lnTo>
                    <a:pt x="89552" y="9747"/>
                  </a:lnTo>
                  <a:lnTo>
                    <a:pt x="102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4"/>
            <p:cNvSpPr/>
            <p:nvPr/>
          </p:nvSpPr>
          <p:spPr>
            <a:xfrm>
              <a:off x="2469575" y="286600"/>
              <a:ext cx="4256375" cy="2835700"/>
            </a:xfrm>
            <a:custGeom>
              <a:avLst/>
              <a:gdLst/>
              <a:ahLst/>
              <a:cxnLst/>
              <a:rect l="l" t="t" r="r" b="b"/>
              <a:pathLst>
                <a:path w="170255" h="113428" extrusionOk="0">
                  <a:moveTo>
                    <a:pt x="0" y="1"/>
                  </a:moveTo>
                  <a:lnTo>
                    <a:pt x="21221" y="14270"/>
                  </a:lnTo>
                  <a:lnTo>
                    <a:pt x="42481" y="28482"/>
                  </a:lnTo>
                  <a:lnTo>
                    <a:pt x="85002" y="56902"/>
                  </a:lnTo>
                  <a:lnTo>
                    <a:pt x="127608" y="85196"/>
                  </a:lnTo>
                  <a:lnTo>
                    <a:pt x="148911" y="99341"/>
                  </a:lnTo>
                  <a:lnTo>
                    <a:pt x="170255" y="113427"/>
                  </a:lnTo>
                  <a:lnTo>
                    <a:pt x="149034" y="99158"/>
                  </a:lnTo>
                  <a:lnTo>
                    <a:pt x="127775" y="84946"/>
                  </a:lnTo>
                  <a:lnTo>
                    <a:pt x="85253" y="56526"/>
                  </a:lnTo>
                  <a:lnTo>
                    <a:pt x="42647" y="28232"/>
                  </a:lnTo>
                  <a:lnTo>
                    <a:pt x="21343" y="140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4"/>
            <p:cNvSpPr/>
            <p:nvPr/>
          </p:nvSpPr>
          <p:spPr>
            <a:xfrm>
              <a:off x="912750" y="3275075"/>
              <a:ext cx="5605800" cy="842375"/>
            </a:xfrm>
            <a:custGeom>
              <a:avLst/>
              <a:gdLst/>
              <a:ahLst/>
              <a:cxnLst/>
              <a:rect l="l" t="t" r="r" b="b"/>
              <a:pathLst>
                <a:path w="224232" h="33695" extrusionOk="0">
                  <a:moveTo>
                    <a:pt x="224232" y="1"/>
                  </a:moveTo>
                  <a:lnTo>
                    <a:pt x="196186" y="4103"/>
                  </a:lnTo>
                  <a:lnTo>
                    <a:pt x="168151" y="8276"/>
                  </a:lnTo>
                  <a:lnTo>
                    <a:pt x="112083" y="16625"/>
                  </a:lnTo>
                  <a:lnTo>
                    <a:pt x="56036" y="25124"/>
                  </a:lnTo>
                  <a:lnTo>
                    <a:pt x="28013" y="29374"/>
                  </a:lnTo>
                  <a:lnTo>
                    <a:pt x="0" y="33695"/>
                  </a:lnTo>
                  <a:lnTo>
                    <a:pt x="28046" y="29592"/>
                  </a:lnTo>
                  <a:lnTo>
                    <a:pt x="56081" y="25419"/>
                  </a:lnTo>
                  <a:lnTo>
                    <a:pt x="112149" y="17072"/>
                  </a:lnTo>
                  <a:lnTo>
                    <a:pt x="168196" y="8573"/>
                  </a:lnTo>
                  <a:lnTo>
                    <a:pt x="196219" y="4323"/>
                  </a:lnTo>
                  <a:lnTo>
                    <a:pt x="2242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4"/>
            <p:cNvSpPr/>
            <p:nvPr/>
          </p:nvSpPr>
          <p:spPr>
            <a:xfrm>
              <a:off x="2399975" y="4964925"/>
              <a:ext cx="4599750" cy="505100"/>
            </a:xfrm>
            <a:custGeom>
              <a:avLst/>
              <a:gdLst/>
              <a:ahLst/>
              <a:cxnLst/>
              <a:rect l="l" t="t" r="r" b="b"/>
              <a:pathLst>
                <a:path w="183990" h="20204" extrusionOk="0">
                  <a:moveTo>
                    <a:pt x="183750" y="1"/>
                  </a:moveTo>
                  <a:cubicBezTo>
                    <a:pt x="183742" y="1"/>
                    <a:pt x="183734" y="1"/>
                    <a:pt x="183725" y="2"/>
                  </a:cubicBezTo>
                  <a:lnTo>
                    <a:pt x="0" y="20203"/>
                  </a:lnTo>
                  <a:lnTo>
                    <a:pt x="183774" y="451"/>
                  </a:lnTo>
                  <a:lnTo>
                    <a:pt x="183776" y="451"/>
                  </a:lnTo>
                  <a:cubicBezTo>
                    <a:pt x="183900" y="438"/>
                    <a:pt x="183990" y="326"/>
                    <a:pt x="183975" y="202"/>
                  </a:cubicBezTo>
                  <a:cubicBezTo>
                    <a:pt x="183963" y="86"/>
                    <a:pt x="183864" y="1"/>
                    <a:pt x="183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4"/>
            <p:cNvSpPr/>
            <p:nvPr/>
          </p:nvSpPr>
          <p:spPr>
            <a:xfrm>
              <a:off x="619950" y="5078100"/>
              <a:ext cx="3263475" cy="398600"/>
            </a:xfrm>
            <a:custGeom>
              <a:avLst/>
              <a:gdLst/>
              <a:ahLst/>
              <a:cxnLst/>
              <a:rect l="l" t="t" r="r" b="b"/>
              <a:pathLst>
                <a:path w="130539" h="15944" extrusionOk="0">
                  <a:moveTo>
                    <a:pt x="239" y="1"/>
                  </a:moveTo>
                  <a:cubicBezTo>
                    <a:pt x="125" y="1"/>
                    <a:pt x="27" y="86"/>
                    <a:pt x="14" y="200"/>
                  </a:cubicBezTo>
                  <a:cubicBezTo>
                    <a:pt x="0" y="322"/>
                    <a:pt x="85" y="434"/>
                    <a:pt x="207" y="451"/>
                  </a:cubicBezTo>
                  <a:lnTo>
                    <a:pt x="130539" y="15943"/>
                  </a:lnTo>
                  <a:lnTo>
                    <a:pt x="261" y="2"/>
                  </a:lnTo>
                  <a:cubicBezTo>
                    <a:pt x="253" y="1"/>
                    <a:pt x="246" y="1"/>
                    <a:pt x="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4"/>
            <p:cNvSpPr/>
            <p:nvPr/>
          </p:nvSpPr>
          <p:spPr>
            <a:xfrm>
              <a:off x="6367575" y="671825"/>
              <a:ext cx="11525" cy="3569325"/>
            </a:xfrm>
            <a:custGeom>
              <a:avLst/>
              <a:gdLst/>
              <a:ahLst/>
              <a:cxnLst/>
              <a:rect l="l" t="t" r="r" b="b"/>
              <a:pathLst>
                <a:path w="461" h="142773" extrusionOk="0">
                  <a:moveTo>
                    <a:pt x="230" y="0"/>
                  </a:moveTo>
                  <a:lnTo>
                    <a:pt x="4" y="142540"/>
                  </a:lnTo>
                  <a:cubicBezTo>
                    <a:pt x="0" y="142667"/>
                    <a:pt x="103" y="142773"/>
                    <a:pt x="230" y="142773"/>
                  </a:cubicBezTo>
                  <a:cubicBezTo>
                    <a:pt x="358" y="142773"/>
                    <a:pt x="460" y="142667"/>
                    <a:pt x="458" y="142540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4"/>
            <p:cNvSpPr/>
            <p:nvPr/>
          </p:nvSpPr>
          <p:spPr>
            <a:xfrm>
              <a:off x="938975" y="924525"/>
              <a:ext cx="15075" cy="4355700"/>
            </a:xfrm>
            <a:custGeom>
              <a:avLst/>
              <a:gdLst/>
              <a:ahLst/>
              <a:cxnLst/>
              <a:rect l="l" t="t" r="r" b="b"/>
              <a:pathLst>
                <a:path w="603" h="174228" extrusionOk="0">
                  <a:moveTo>
                    <a:pt x="302" y="0"/>
                  </a:moveTo>
                  <a:lnTo>
                    <a:pt x="155" y="21779"/>
                  </a:lnTo>
                  <a:lnTo>
                    <a:pt x="102" y="43558"/>
                  </a:lnTo>
                  <a:lnTo>
                    <a:pt x="0" y="87114"/>
                  </a:lnTo>
                  <a:lnTo>
                    <a:pt x="101" y="130671"/>
                  </a:lnTo>
                  <a:lnTo>
                    <a:pt x="154" y="152450"/>
                  </a:lnTo>
                  <a:lnTo>
                    <a:pt x="302" y="174227"/>
                  </a:lnTo>
                  <a:lnTo>
                    <a:pt x="450" y="152450"/>
                  </a:lnTo>
                  <a:lnTo>
                    <a:pt x="502" y="130671"/>
                  </a:lnTo>
                  <a:lnTo>
                    <a:pt x="603" y="87114"/>
                  </a:lnTo>
                  <a:lnTo>
                    <a:pt x="502" y="43558"/>
                  </a:lnTo>
                  <a:lnTo>
                    <a:pt x="448" y="2177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6" name="Google Shape;8226;p34"/>
          <p:cNvSpPr/>
          <p:nvPr/>
        </p:nvSpPr>
        <p:spPr>
          <a:xfrm>
            <a:off x="7481750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CCA2E25-B8D7-D81A-C20D-881828B9498A}"/>
              </a:ext>
            </a:extLst>
          </p:cNvPr>
          <p:cNvSpPr/>
          <p:nvPr/>
        </p:nvSpPr>
        <p:spPr>
          <a:xfrm>
            <a:off x="6217679" y="940781"/>
            <a:ext cx="2926320" cy="380988"/>
          </a:xfrm>
          <a:prstGeom prst="roundRect">
            <a:avLst/>
          </a:prstGeom>
          <a:solidFill>
            <a:schemeClr val="accent2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8BD306D-6813-8DE8-0DB4-F0BD62855B81}"/>
              </a:ext>
            </a:extLst>
          </p:cNvPr>
          <p:cNvSpPr/>
          <p:nvPr/>
        </p:nvSpPr>
        <p:spPr>
          <a:xfrm>
            <a:off x="2974479" y="940781"/>
            <a:ext cx="3205356" cy="380988"/>
          </a:xfrm>
          <a:prstGeom prst="roundRect">
            <a:avLst/>
          </a:prstGeom>
          <a:solidFill>
            <a:srgbClr val="33CCFF"/>
          </a:solidFill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42300CE-B3B7-0B6C-FE8B-A215AC4E9E67}"/>
              </a:ext>
            </a:extLst>
          </p:cNvPr>
          <p:cNvSpPr/>
          <p:nvPr/>
        </p:nvSpPr>
        <p:spPr>
          <a:xfrm>
            <a:off x="1" y="940781"/>
            <a:ext cx="2936634" cy="3809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24" name="Google Shape;7724;p33"/>
          <p:cNvSpPr txBox="1">
            <a:spLocks noGrp="1"/>
          </p:cNvSpPr>
          <p:nvPr>
            <p:ph type="title"/>
          </p:nvPr>
        </p:nvSpPr>
        <p:spPr>
          <a:xfrm>
            <a:off x="1692558" y="231172"/>
            <a:ext cx="5742600" cy="5260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effectLst/>
                <a:latin typeface="+mj-lt"/>
                <a:ea typeface="Open Sans SemiBold" panose="020B0706030804020204" pitchFamily="34" charset="0"/>
                <a:cs typeface="Open Sans SemiBold" panose="020B0706030804020204" pitchFamily="34" charset="0"/>
              </a:rPr>
              <a:t>BAN DỰ ÁN</a:t>
            </a:r>
            <a:endParaRPr sz="2000" dirty="0">
              <a:latin typeface="+mj-lt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727" name="Google Shape;7727;p33"/>
          <p:cNvSpPr txBox="1">
            <a:spLocks noGrp="1"/>
          </p:cNvSpPr>
          <p:nvPr>
            <p:ph type="subTitle" idx="3"/>
          </p:nvPr>
        </p:nvSpPr>
        <p:spPr>
          <a:xfrm>
            <a:off x="3531566" y="940781"/>
            <a:ext cx="2080866" cy="380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b="1" dirty="0">
                <a:solidFill>
                  <a:schemeClr val="tx1"/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Lê Triệu Uy</a:t>
            </a:r>
            <a:r>
              <a:rPr lang="en" sz="1400" dirty="0">
                <a:solidFill>
                  <a:schemeClr val="tx1"/>
                </a:solidFill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 - </a:t>
            </a:r>
            <a:r>
              <a:rPr lang="en-US" sz="1400" dirty="0">
                <a:solidFill>
                  <a:schemeClr val="tx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PS14935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>
              <a:latin typeface="+mn-lt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pSp>
        <p:nvGrpSpPr>
          <p:cNvPr id="7906" name="Google Shape;7906;p33"/>
          <p:cNvGrpSpPr/>
          <p:nvPr/>
        </p:nvGrpSpPr>
        <p:grpSpPr>
          <a:xfrm>
            <a:off x="2150319" y="562304"/>
            <a:ext cx="1490178" cy="21378"/>
            <a:chOff x="2940000" y="3484425"/>
            <a:chExt cx="876575" cy="12575"/>
          </a:xfrm>
        </p:grpSpPr>
        <p:sp>
          <p:nvSpPr>
            <p:cNvPr id="7907" name="Google Shape;7907;p3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8" name="Google Shape;7908;p3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9" name="Google Shape;7909;p3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0" name="Google Shape;7910;p3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3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3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3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4" name="Google Shape;7914;p3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5" name="Google Shape;7915;p3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3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3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3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9" name="Google Shape;7919;p33"/>
          <p:cNvGrpSpPr/>
          <p:nvPr/>
        </p:nvGrpSpPr>
        <p:grpSpPr>
          <a:xfrm>
            <a:off x="5380665" y="575068"/>
            <a:ext cx="1490178" cy="21378"/>
            <a:chOff x="2940000" y="3484425"/>
            <a:chExt cx="876575" cy="12575"/>
          </a:xfrm>
        </p:grpSpPr>
        <p:sp>
          <p:nvSpPr>
            <p:cNvPr id="7920" name="Google Shape;7920;p33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33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33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33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33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33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33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7" name="Google Shape;7927;p33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28" name="Google Shape;7928;p33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33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33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33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1B098396-ACA6-D46E-002C-FF672045D48B}"/>
              </a:ext>
            </a:extLst>
          </p:cNvPr>
          <p:cNvSpPr/>
          <p:nvPr/>
        </p:nvSpPr>
        <p:spPr>
          <a:xfrm>
            <a:off x="2953660" y="1424297"/>
            <a:ext cx="3220397" cy="3381937"/>
          </a:xfrm>
          <a:prstGeom prst="rect">
            <a:avLst/>
          </a:prstGeom>
          <a:solidFill>
            <a:srgbClr val="33CCFF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Google Shape;7727;p33">
            <a:extLst>
              <a:ext uri="{FF2B5EF4-FFF2-40B4-BE49-F238E27FC236}">
                <a16:creationId xmlns:a16="http://schemas.microsoft.com/office/drawing/2014/main" id="{01FAD888-102B-9BFA-4151-777DA8A52F6D}"/>
              </a:ext>
            </a:extLst>
          </p:cNvPr>
          <p:cNvSpPr txBox="1">
            <a:spLocks/>
          </p:cNvSpPr>
          <p:nvPr/>
        </p:nvSpPr>
        <p:spPr>
          <a:xfrm>
            <a:off x="224141" y="948319"/>
            <a:ext cx="2488354" cy="440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</a:pPr>
            <a:r>
              <a:rPr lang="en-US" sz="1400" b="1" dirty="0" err="1">
                <a:solidFill>
                  <a:schemeClr val="tx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Nguyễn</a:t>
            </a:r>
            <a:r>
              <a:rPr lang="en-US" sz="1400" b="1" dirty="0">
                <a:solidFill>
                  <a:schemeClr val="tx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1400" b="1" dirty="0" err="1">
                <a:solidFill>
                  <a:schemeClr val="tx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Vũ</a:t>
            </a:r>
            <a:r>
              <a:rPr lang="en-US" sz="1400" b="1" dirty="0">
                <a:solidFill>
                  <a:schemeClr val="tx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1400" b="1" dirty="0" err="1">
                <a:solidFill>
                  <a:schemeClr val="tx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Bình</a:t>
            </a:r>
            <a:r>
              <a:rPr lang="en-US" sz="1400" b="1" dirty="0">
                <a:solidFill>
                  <a:schemeClr val="tx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 - </a:t>
            </a:r>
            <a:r>
              <a:rPr lang="en-US" sz="1400" dirty="0">
                <a:solidFill>
                  <a:schemeClr val="tx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PS14948</a:t>
            </a:r>
            <a:endParaRPr lang="en-US" sz="1400" dirty="0">
              <a:solidFill>
                <a:schemeClr val="tx1"/>
              </a:solidFill>
              <a:latin typeface="+mn-lt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6" name="Google Shape;7727;p33">
            <a:extLst>
              <a:ext uri="{FF2B5EF4-FFF2-40B4-BE49-F238E27FC236}">
                <a16:creationId xmlns:a16="http://schemas.microsoft.com/office/drawing/2014/main" id="{22384DD0-4B59-5C08-4C12-B67CE45052C0}"/>
              </a:ext>
            </a:extLst>
          </p:cNvPr>
          <p:cNvSpPr txBox="1">
            <a:spLocks/>
          </p:cNvSpPr>
          <p:nvPr/>
        </p:nvSpPr>
        <p:spPr>
          <a:xfrm>
            <a:off x="6471216" y="929359"/>
            <a:ext cx="2448643" cy="403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Font typeface="Poppins SemiBold"/>
              <a:buNone/>
              <a:defRPr sz="1800" b="0" i="0" u="none" strike="noStrike" cap="none">
                <a:solidFill>
                  <a:schemeClr val="accent2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600"/>
              </a:spcAft>
            </a:pPr>
            <a:r>
              <a:rPr lang="en-US" sz="1400" b="1" dirty="0">
                <a:solidFill>
                  <a:schemeClr val="bg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Lê </a:t>
            </a:r>
            <a:r>
              <a:rPr lang="en-US" sz="1400" b="1" dirty="0" err="1">
                <a:solidFill>
                  <a:schemeClr val="bg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Tự</a:t>
            </a:r>
            <a:r>
              <a:rPr lang="en-US" sz="1400" b="1" dirty="0">
                <a:solidFill>
                  <a:schemeClr val="bg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 Anh Khoa - </a:t>
            </a:r>
            <a:r>
              <a:rPr lang="en-US" sz="1400" dirty="0">
                <a:solidFill>
                  <a:schemeClr val="bg1"/>
                </a:solidFill>
                <a:effectLst/>
                <a:latin typeface="+mn-lt"/>
                <a:ea typeface="Open Sans SemiBold" panose="020B0706030804020204" pitchFamily="34" charset="0"/>
                <a:cs typeface="Open Sans SemiBold" panose="020B0706030804020204" pitchFamily="34" charset="0"/>
              </a:rPr>
              <a:t>PS15989</a:t>
            </a:r>
            <a:endParaRPr lang="en-US" sz="1400" dirty="0">
              <a:solidFill>
                <a:schemeClr val="bg1"/>
              </a:solidFill>
              <a:latin typeface="+mn-lt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pic>
        <p:nvPicPr>
          <p:cNvPr id="16" name="Picture 15" descr="A picture containing person&#10;&#10;Description automatically generated">
            <a:extLst>
              <a:ext uri="{FF2B5EF4-FFF2-40B4-BE49-F238E27FC236}">
                <a16:creationId xmlns:a16="http://schemas.microsoft.com/office/drawing/2014/main" id="{CB6B22A5-293E-6FD9-31BE-8D0D6FC35E46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l="11576" t="8588" r="10818" b="22092"/>
          <a:stretch/>
        </p:blipFill>
        <p:spPr>
          <a:xfrm>
            <a:off x="746380" y="1508059"/>
            <a:ext cx="1371600" cy="1371600"/>
          </a:xfrm>
          <a:prstGeom prst="flowChartConnector">
            <a:avLst/>
          </a:prstGeom>
        </p:spPr>
      </p:pic>
      <p:pic>
        <p:nvPicPr>
          <p:cNvPr id="18" name="Picture 17" descr="A picture containing sky, person, outdoor, water&#10;&#10;Description automatically generated">
            <a:extLst>
              <a:ext uri="{FF2B5EF4-FFF2-40B4-BE49-F238E27FC236}">
                <a16:creationId xmlns:a16="http://schemas.microsoft.com/office/drawing/2014/main" id="{A6F2FCE6-ACC0-3091-8246-0FFC68AB7553}"/>
              </a:ext>
            </a:extLst>
          </p:cNvPr>
          <p:cNvPicPr>
            <a:picLocks/>
          </p:cNvPicPr>
          <p:nvPr/>
        </p:nvPicPr>
        <p:blipFill rotWithShape="1">
          <a:blip r:embed="rId4"/>
          <a:srcRect l="7085" t="10142" r="26885" b="23827"/>
          <a:stretch/>
        </p:blipFill>
        <p:spPr>
          <a:xfrm>
            <a:off x="3887032" y="1505358"/>
            <a:ext cx="1369933" cy="1371600"/>
          </a:xfrm>
          <a:prstGeom prst="flowChartConnector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B7EEED1-A6AE-5E52-36AD-BF023C8722A5}"/>
              </a:ext>
            </a:extLst>
          </p:cNvPr>
          <p:cNvSpPr txBox="1"/>
          <p:nvPr/>
        </p:nvSpPr>
        <p:spPr>
          <a:xfrm>
            <a:off x="279802" y="2917573"/>
            <a:ext cx="23770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+mn-lt"/>
              </a:rPr>
              <a:t>DEVELOPER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5CBACE-33A4-EE86-4155-445050FBB9C5}"/>
              </a:ext>
            </a:extLst>
          </p:cNvPr>
          <p:cNvSpPr txBox="1"/>
          <p:nvPr/>
        </p:nvSpPr>
        <p:spPr>
          <a:xfrm>
            <a:off x="3387862" y="2917573"/>
            <a:ext cx="236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+mn-lt"/>
              </a:rPr>
              <a:t>DEVELOPER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C6E770C-6604-4409-7081-E28564F0534D}"/>
              </a:ext>
            </a:extLst>
          </p:cNvPr>
          <p:cNvSpPr txBox="1"/>
          <p:nvPr/>
        </p:nvSpPr>
        <p:spPr>
          <a:xfrm>
            <a:off x="6496703" y="2917573"/>
            <a:ext cx="236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+mn-lt"/>
              </a:rPr>
              <a:t>TESTER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BE9F48-1559-5414-D720-218E45856535}"/>
              </a:ext>
            </a:extLst>
          </p:cNvPr>
          <p:cNvSpPr txBox="1"/>
          <p:nvPr/>
        </p:nvSpPr>
        <p:spPr>
          <a:xfrm flipH="1">
            <a:off x="3082726" y="3327878"/>
            <a:ext cx="2988861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web admin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cáo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powerpoint</a:t>
            </a:r>
            <a:r>
              <a:rPr lang="en-US" dirty="0"/>
              <a:t> </a:t>
            </a:r>
            <a:r>
              <a:rPr lang="en-US" dirty="0" err="1"/>
              <a:t>dự</a:t>
            </a:r>
            <a:r>
              <a:rPr lang="en-US" dirty="0"/>
              <a:t> </a:t>
            </a:r>
            <a:r>
              <a:rPr lang="en-US" dirty="0" err="1"/>
              <a:t>án</a:t>
            </a:r>
            <a:endParaRPr lang="en-US" dirty="0"/>
          </a:p>
          <a:p>
            <a:pPr marL="285750" indent="-285750">
              <a:buFontTx/>
              <a:buChar char="-"/>
            </a:pP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46DE33-F7A0-4ECC-DC08-7E63504BF7A5}"/>
              </a:ext>
            </a:extLst>
          </p:cNvPr>
          <p:cNvSpPr txBox="1"/>
          <p:nvPr/>
        </p:nvSpPr>
        <p:spPr>
          <a:xfrm flipH="1">
            <a:off x="35703" y="3327877"/>
            <a:ext cx="298886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Code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app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sửa</a:t>
            </a:r>
            <a:r>
              <a:rPr lang="en-US" dirty="0"/>
              <a:t> </a:t>
            </a:r>
            <a:r>
              <a:rPr lang="en-US" dirty="0" err="1"/>
              <a:t>lỗi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FB9F63F-7D94-5828-16C8-6AF53B937B71}"/>
              </a:ext>
            </a:extLst>
          </p:cNvPr>
          <p:cNvSpPr txBox="1"/>
          <p:nvPr/>
        </p:nvSpPr>
        <p:spPr>
          <a:xfrm flipH="1">
            <a:off x="6303123" y="3327876"/>
            <a:ext cx="29888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Thiết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kế</a:t>
            </a:r>
            <a:r>
              <a:rPr lang="en-US" dirty="0">
                <a:solidFill>
                  <a:schemeClr val="bg1"/>
                </a:solidFill>
              </a:rPr>
              <a:t> CSDL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Thiết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kế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giao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diện</a:t>
            </a:r>
            <a:r>
              <a:rPr lang="en-US" dirty="0">
                <a:solidFill>
                  <a:schemeClr val="bg1"/>
                </a:solidFill>
              </a:rPr>
              <a:t> app</a:t>
            </a: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Test </a:t>
            </a:r>
            <a:r>
              <a:rPr lang="en-US" dirty="0" err="1">
                <a:solidFill>
                  <a:schemeClr val="bg1"/>
                </a:solidFill>
              </a:rPr>
              <a:t>lỗi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ứng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dụng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Viết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báo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cáo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và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báo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cáo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dự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án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3" name="Picture 12" descr="A person taking a selfie in a bathroom mirror&#10;&#10;Description automatically generated">
            <a:extLst>
              <a:ext uri="{FF2B5EF4-FFF2-40B4-BE49-F238E27FC236}">
                <a16:creationId xmlns:a16="http://schemas.microsoft.com/office/drawing/2014/main" id="{3217322C-323D-C878-1C30-3F8729917568}"/>
              </a:ext>
            </a:extLst>
          </p:cNvPr>
          <p:cNvPicPr>
            <a:picLocks/>
          </p:cNvPicPr>
          <p:nvPr/>
        </p:nvPicPr>
        <p:blipFill rotWithShape="1">
          <a:blip r:embed="rId5"/>
          <a:srcRect l="5726" t="15417" r="11958" b="41858"/>
          <a:stretch/>
        </p:blipFill>
        <p:spPr>
          <a:xfrm>
            <a:off x="6995872" y="1494710"/>
            <a:ext cx="1369933" cy="1371600"/>
          </a:xfrm>
          <a:prstGeom prst="flowChartConnector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7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77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25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2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27" grpId="0" build="p"/>
      <p:bldP spid="2" grpId="0"/>
      <p:bldP spid="6" grpId="0"/>
      <p:bldP spid="19" grpId="0"/>
      <p:bldP spid="20" grpId="0"/>
      <p:bldP spid="21" grpId="0"/>
      <p:bldP spid="5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0" name="Google Shape;7940;p34"/>
          <p:cNvSpPr txBox="1">
            <a:spLocks noGrp="1"/>
          </p:cNvSpPr>
          <p:nvPr>
            <p:ph type="title"/>
          </p:nvPr>
        </p:nvSpPr>
        <p:spPr>
          <a:xfrm>
            <a:off x="4764600" y="2015513"/>
            <a:ext cx="3553575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dirty="0" err="1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Giới</a:t>
            </a:r>
            <a:r>
              <a:rPr lang="en-US" dirty="0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thiệu</a:t>
            </a:r>
            <a:r>
              <a:rPr lang="en-US" dirty="0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dự</a:t>
            </a:r>
            <a:r>
              <a:rPr lang="en-US" dirty="0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án</a:t>
            </a:r>
            <a:br>
              <a:rPr lang="en-US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</a:br>
            <a:endParaRPr lang="en-US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942" name="Google Shape;7942;p34"/>
          <p:cNvSpPr txBox="1">
            <a:spLocks noGrp="1"/>
          </p:cNvSpPr>
          <p:nvPr>
            <p:ph type="title" idx="2"/>
          </p:nvPr>
        </p:nvSpPr>
        <p:spPr>
          <a:xfrm>
            <a:off x="5635325" y="1284092"/>
            <a:ext cx="1715400" cy="10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7943" name="Google Shape;7943;p34"/>
          <p:cNvGrpSpPr/>
          <p:nvPr/>
        </p:nvGrpSpPr>
        <p:grpSpPr>
          <a:xfrm>
            <a:off x="-2218175" y="-47537"/>
            <a:ext cx="6379775" cy="5238575"/>
            <a:chOff x="619950" y="238125"/>
            <a:chExt cx="6379775" cy="5238575"/>
          </a:xfrm>
        </p:grpSpPr>
        <p:sp>
          <p:nvSpPr>
            <p:cNvPr id="7944" name="Google Shape;7944;p34"/>
            <p:cNvSpPr/>
            <p:nvPr/>
          </p:nvSpPr>
          <p:spPr>
            <a:xfrm>
              <a:off x="3021425" y="918700"/>
              <a:ext cx="11525" cy="2891025"/>
            </a:xfrm>
            <a:custGeom>
              <a:avLst/>
              <a:gdLst/>
              <a:ahLst/>
              <a:cxnLst/>
              <a:rect l="l" t="t" r="r" b="b"/>
              <a:pathLst>
                <a:path w="461" h="115641" extrusionOk="0">
                  <a:moveTo>
                    <a:pt x="231" y="1"/>
                  </a:moveTo>
                  <a:cubicBezTo>
                    <a:pt x="104" y="1"/>
                    <a:pt x="1" y="106"/>
                    <a:pt x="5" y="233"/>
                  </a:cubicBezTo>
                  <a:lnTo>
                    <a:pt x="5" y="115415"/>
                  </a:lnTo>
                  <a:cubicBezTo>
                    <a:pt x="5" y="115539"/>
                    <a:pt x="107" y="115641"/>
                    <a:pt x="231" y="115641"/>
                  </a:cubicBezTo>
                  <a:cubicBezTo>
                    <a:pt x="356" y="115641"/>
                    <a:pt x="458" y="115539"/>
                    <a:pt x="457" y="115413"/>
                  </a:cubicBezTo>
                  <a:lnTo>
                    <a:pt x="457" y="233"/>
                  </a:lnTo>
                  <a:cubicBezTo>
                    <a:pt x="461" y="106"/>
                    <a:pt x="359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34"/>
            <p:cNvSpPr/>
            <p:nvPr/>
          </p:nvSpPr>
          <p:spPr>
            <a:xfrm>
              <a:off x="3254225" y="940100"/>
              <a:ext cx="11475" cy="2870150"/>
            </a:xfrm>
            <a:custGeom>
              <a:avLst/>
              <a:gdLst/>
              <a:ahLst/>
              <a:cxnLst/>
              <a:rect l="l" t="t" r="r" b="b"/>
              <a:pathLst>
                <a:path w="459" h="114806" extrusionOk="0">
                  <a:moveTo>
                    <a:pt x="230" y="1"/>
                  </a:moveTo>
                  <a:cubicBezTo>
                    <a:pt x="102" y="1"/>
                    <a:pt x="0" y="107"/>
                    <a:pt x="3" y="233"/>
                  </a:cubicBezTo>
                  <a:lnTo>
                    <a:pt x="3" y="114580"/>
                  </a:lnTo>
                  <a:cubicBezTo>
                    <a:pt x="3" y="114704"/>
                    <a:pt x="104" y="114806"/>
                    <a:pt x="230" y="114806"/>
                  </a:cubicBezTo>
                  <a:cubicBezTo>
                    <a:pt x="354" y="114806"/>
                    <a:pt x="456" y="114704"/>
                    <a:pt x="456" y="114580"/>
                  </a:cubicBezTo>
                  <a:lnTo>
                    <a:pt x="456" y="233"/>
                  </a:lnTo>
                  <a:cubicBezTo>
                    <a:pt x="458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34"/>
            <p:cNvSpPr/>
            <p:nvPr/>
          </p:nvSpPr>
          <p:spPr>
            <a:xfrm>
              <a:off x="1086800" y="3781300"/>
              <a:ext cx="5386275" cy="493325"/>
            </a:xfrm>
            <a:custGeom>
              <a:avLst/>
              <a:gdLst/>
              <a:ahLst/>
              <a:cxnLst/>
              <a:rect l="l" t="t" r="r" b="b"/>
              <a:pathLst>
                <a:path w="215451" h="19733" extrusionOk="0">
                  <a:moveTo>
                    <a:pt x="81852" y="459"/>
                  </a:moveTo>
                  <a:lnTo>
                    <a:pt x="214997" y="18876"/>
                  </a:lnTo>
                  <a:lnTo>
                    <a:pt x="214997" y="19217"/>
                  </a:lnTo>
                  <a:lnTo>
                    <a:pt x="81825" y="2165"/>
                  </a:lnTo>
                  <a:lnTo>
                    <a:pt x="81796" y="2161"/>
                  </a:lnTo>
                  <a:lnTo>
                    <a:pt x="452" y="13076"/>
                  </a:lnTo>
                  <a:lnTo>
                    <a:pt x="452" y="12563"/>
                  </a:lnTo>
                  <a:cubicBezTo>
                    <a:pt x="4866" y="11935"/>
                    <a:pt x="78203" y="1002"/>
                    <a:pt x="81852" y="459"/>
                  </a:cubicBezTo>
                  <a:close/>
                  <a:moveTo>
                    <a:pt x="81851" y="0"/>
                  </a:moveTo>
                  <a:lnTo>
                    <a:pt x="81818" y="6"/>
                  </a:lnTo>
                  <a:cubicBezTo>
                    <a:pt x="81009" y="126"/>
                    <a:pt x="926" y="12065"/>
                    <a:pt x="203" y="12142"/>
                  </a:cubicBezTo>
                  <a:lnTo>
                    <a:pt x="0" y="12161"/>
                  </a:lnTo>
                  <a:lnTo>
                    <a:pt x="0" y="13594"/>
                  </a:lnTo>
                  <a:lnTo>
                    <a:pt x="81798" y="2618"/>
                  </a:lnTo>
                  <a:lnTo>
                    <a:pt x="215195" y="19699"/>
                  </a:lnTo>
                  <a:lnTo>
                    <a:pt x="215450" y="19732"/>
                  </a:lnTo>
                  <a:lnTo>
                    <a:pt x="215450" y="18482"/>
                  </a:lnTo>
                  <a:lnTo>
                    <a:pt x="81882" y="6"/>
                  </a:lnTo>
                  <a:lnTo>
                    <a:pt x="818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34"/>
            <p:cNvSpPr/>
            <p:nvPr/>
          </p:nvSpPr>
          <p:spPr>
            <a:xfrm>
              <a:off x="1103575" y="3836250"/>
              <a:ext cx="5352725" cy="455050"/>
            </a:xfrm>
            <a:custGeom>
              <a:avLst/>
              <a:gdLst/>
              <a:ahLst/>
              <a:cxnLst/>
              <a:rect l="l" t="t" r="r" b="b"/>
              <a:pathLst>
                <a:path w="214109" h="18202" extrusionOk="0">
                  <a:moveTo>
                    <a:pt x="81127" y="383"/>
                  </a:moveTo>
                  <a:lnTo>
                    <a:pt x="213728" y="17365"/>
                  </a:lnTo>
                  <a:lnTo>
                    <a:pt x="213728" y="17773"/>
                  </a:lnTo>
                  <a:lnTo>
                    <a:pt x="81049" y="2149"/>
                  </a:lnTo>
                  <a:lnTo>
                    <a:pt x="379" y="11793"/>
                  </a:lnTo>
                  <a:lnTo>
                    <a:pt x="379" y="11212"/>
                  </a:lnTo>
                  <a:cubicBezTo>
                    <a:pt x="4441" y="10687"/>
                    <a:pt x="77594" y="858"/>
                    <a:pt x="81127" y="383"/>
                  </a:cubicBezTo>
                  <a:close/>
                  <a:moveTo>
                    <a:pt x="81125" y="1"/>
                  </a:moveTo>
                  <a:lnTo>
                    <a:pt x="81100" y="5"/>
                  </a:lnTo>
                  <a:cubicBezTo>
                    <a:pt x="80298" y="112"/>
                    <a:pt x="848" y="10788"/>
                    <a:pt x="171" y="10857"/>
                  </a:cubicBezTo>
                  <a:lnTo>
                    <a:pt x="0" y="10874"/>
                  </a:lnTo>
                  <a:lnTo>
                    <a:pt x="0" y="12223"/>
                  </a:lnTo>
                  <a:lnTo>
                    <a:pt x="81050" y="2529"/>
                  </a:lnTo>
                  <a:lnTo>
                    <a:pt x="213895" y="18176"/>
                  </a:lnTo>
                  <a:lnTo>
                    <a:pt x="214108" y="18202"/>
                  </a:lnTo>
                  <a:lnTo>
                    <a:pt x="214108" y="17031"/>
                  </a:lnTo>
                  <a:lnTo>
                    <a:pt x="81149" y="5"/>
                  </a:lnTo>
                  <a:lnTo>
                    <a:pt x="81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34"/>
            <p:cNvSpPr/>
            <p:nvPr/>
          </p:nvSpPr>
          <p:spPr>
            <a:xfrm>
              <a:off x="1136600" y="3890075"/>
              <a:ext cx="5286625" cy="416525"/>
            </a:xfrm>
            <a:custGeom>
              <a:avLst/>
              <a:gdLst/>
              <a:ahLst/>
              <a:cxnLst/>
              <a:rect l="l" t="t" r="r" b="b"/>
              <a:pathLst>
                <a:path w="211465" h="16661" extrusionOk="0">
                  <a:moveTo>
                    <a:pt x="79705" y="372"/>
                  </a:moveTo>
                  <a:lnTo>
                    <a:pt x="211089" y="15837"/>
                  </a:lnTo>
                  <a:lnTo>
                    <a:pt x="211089" y="16241"/>
                  </a:lnTo>
                  <a:lnTo>
                    <a:pt x="79654" y="2120"/>
                  </a:lnTo>
                  <a:lnTo>
                    <a:pt x="376" y="10444"/>
                  </a:lnTo>
                  <a:lnTo>
                    <a:pt x="376" y="9868"/>
                  </a:lnTo>
                  <a:cubicBezTo>
                    <a:pt x="4387" y="9399"/>
                    <a:pt x="76604" y="748"/>
                    <a:pt x="79705" y="372"/>
                  </a:cubicBezTo>
                  <a:close/>
                  <a:moveTo>
                    <a:pt x="79704" y="0"/>
                  </a:moveTo>
                  <a:cubicBezTo>
                    <a:pt x="78916" y="94"/>
                    <a:pt x="840" y="9446"/>
                    <a:pt x="170" y="9514"/>
                  </a:cubicBezTo>
                  <a:lnTo>
                    <a:pt x="1" y="9529"/>
                  </a:lnTo>
                  <a:lnTo>
                    <a:pt x="1" y="10861"/>
                  </a:lnTo>
                  <a:lnTo>
                    <a:pt x="79654" y="2492"/>
                  </a:lnTo>
                  <a:lnTo>
                    <a:pt x="211257" y="16638"/>
                  </a:lnTo>
                  <a:lnTo>
                    <a:pt x="211464" y="16660"/>
                  </a:lnTo>
                  <a:lnTo>
                    <a:pt x="211464" y="15506"/>
                  </a:lnTo>
                  <a:lnTo>
                    <a:pt x="79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34"/>
            <p:cNvSpPr/>
            <p:nvPr/>
          </p:nvSpPr>
          <p:spPr>
            <a:xfrm>
              <a:off x="1216075" y="3943075"/>
              <a:ext cx="5207150" cy="448650"/>
            </a:xfrm>
            <a:custGeom>
              <a:avLst/>
              <a:gdLst/>
              <a:ahLst/>
              <a:cxnLst/>
              <a:rect l="l" t="t" r="r" b="b"/>
              <a:pathLst>
                <a:path w="208286" h="17946" extrusionOk="0">
                  <a:moveTo>
                    <a:pt x="76475" y="372"/>
                  </a:moveTo>
                  <a:lnTo>
                    <a:pt x="207912" y="14499"/>
                  </a:lnTo>
                  <a:lnTo>
                    <a:pt x="207912" y="17530"/>
                  </a:lnTo>
                  <a:lnTo>
                    <a:pt x="76180" y="4117"/>
                  </a:lnTo>
                  <a:lnTo>
                    <a:pt x="374" y="12794"/>
                  </a:lnTo>
                  <a:lnTo>
                    <a:pt x="374" y="8367"/>
                  </a:lnTo>
                  <a:lnTo>
                    <a:pt x="76475" y="372"/>
                  </a:lnTo>
                  <a:close/>
                  <a:moveTo>
                    <a:pt x="76475" y="1"/>
                  </a:moveTo>
                  <a:lnTo>
                    <a:pt x="168" y="8011"/>
                  </a:lnTo>
                  <a:lnTo>
                    <a:pt x="1" y="8029"/>
                  </a:lnTo>
                  <a:lnTo>
                    <a:pt x="1" y="13214"/>
                  </a:lnTo>
                  <a:lnTo>
                    <a:pt x="76183" y="4491"/>
                  </a:lnTo>
                  <a:lnTo>
                    <a:pt x="208079" y="17925"/>
                  </a:lnTo>
                  <a:lnTo>
                    <a:pt x="208285" y="17945"/>
                  </a:lnTo>
                  <a:lnTo>
                    <a:pt x="208285" y="14162"/>
                  </a:lnTo>
                  <a:lnTo>
                    <a:pt x="76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34"/>
            <p:cNvSpPr/>
            <p:nvPr/>
          </p:nvSpPr>
          <p:spPr>
            <a:xfrm>
              <a:off x="1220400" y="4047675"/>
              <a:ext cx="5198425" cy="341875"/>
            </a:xfrm>
            <a:custGeom>
              <a:avLst/>
              <a:gdLst/>
              <a:ahLst/>
              <a:cxnLst/>
              <a:rect l="l" t="t" r="r" b="b"/>
              <a:pathLst>
                <a:path w="207937" h="13675" extrusionOk="0">
                  <a:moveTo>
                    <a:pt x="76016" y="239"/>
                  </a:moveTo>
                  <a:lnTo>
                    <a:pt x="172756" y="10093"/>
                  </a:lnTo>
                  <a:lnTo>
                    <a:pt x="76015" y="908"/>
                  </a:lnTo>
                  <a:lnTo>
                    <a:pt x="3577" y="8699"/>
                  </a:lnTo>
                  <a:lnTo>
                    <a:pt x="2130" y="8699"/>
                  </a:lnTo>
                  <a:lnTo>
                    <a:pt x="76016" y="239"/>
                  </a:lnTo>
                  <a:close/>
                  <a:moveTo>
                    <a:pt x="76015" y="0"/>
                  </a:moveTo>
                  <a:lnTo>
                    <a:pt x="1" y="8701"/>
                  </a:lnTo>
                  <a:lnTo>
                    <a:pt x="14" y="8941"/>
                  </a:lnTo>
                  <a:lnTo>
                    <a:pt x="3591" y="8940"/>
                  </a:lnTo>
                  <a:lnTo>
                    <a:pt x="76018" y="1147"/>
                  </a:lnTo>
                  <a:lnTo>
                    <a:pt x="207914" y="13674"/>
                  </a:lnTo>
                  <a:lnTo>
                    <a:pt x="207937" y="13434"/>
                  </a:lnTo>
                  <a:lnTo>
                    <a:pt x="7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34"/>
            <p:cNvSpPr/>
            <p:nvPr/>
          </p:nvSpPr>
          <p:spPr>
            <a:xfrm>
              <a:off x="2992125" y="4070325"/>
              <a:ext cx="270875" cy="1068600"/>
            </a:xfrm>
            <a:custGeom>
              <a:avLst/>
              <a:gdLst/>
              <a:ahLst/>
              <a:cxnLst/>
              <a:rect l="l" t="t" r="r" b="b"/>
              <a:pathLst>
                <a:path w="10835" h="42744" extrusionOk="0">
                  <a:moveTo>
                    <a:pt x="5147" y="241"/>
                  </a:moveTo>
                  <a:lnTo>
                    <a:pt x="10592" y="772"/>
                  </a:lnTo>
                  <a:lnTo>
                    <a:pt x="10592" y="2989"/>
                  </a:lnTo>
                  <a:lnTo>
                    <a:pt x="9662" y="2989"/>
                  </a:lnTo>
                  <a:lnTo>
                    <a:pt x="9662" y="42193"/>
                  </a:lnTo>
                  <a:lnTo>
                    <a:pt x="4891" y="42504"/>
                  </a:lnTo>
                  <a:lnTo>
                    <a:pt x="1123" y="42256"/>
                  </a:lnTo>
                  <a:lnTo>
                    <a:pt x="1123" y="2607"/>
                  </a:lnTo>
                  <a:lnTo>
                    <a:pt x="243" y="2607"/>
                  </a:lnTo>
                  <a:lnTo>
                    <a:pt x="243" y="771"/>
                  </a:lnTo>
                  <a:lnTo>
                    <a:pt x="5147" y="241"/>
                  </a:lnTo>
                  <a:close/>
                  <a:moveTo>
                    <a:pt x="5146" y="1"/>
                  </a:moveTo>
                  <a:lnTo>
                    <a:pt x="1" y="554"/>
                  </a:lnTo>
                  <a:lnTo>
                    <a:pt x="1" y="2849"/>
                  </a:lnTo>
                  <a:lnTo>
                    <a:pt x="882" y="2849"/>
                  </a:lnTo>
                  <a:lnTo>
                    <a:pt x="882" y="42482"/>
                  </a:lnTo>
                  <a:lnTo>
                    <a:pt x="4891" y="42744"/>
                  </a:lnTo>
                  <a:lnTo>
                    <a:pt x="9790" y="42426"/>
                  </a:lnTo>
                  <a:lnTo>
                    <a:pt x="9904" y="42419"/>
                  </a:lnTo>
                  <a:lnTo>
                    <a:pt x="9904" y="3231"/>
                  </a:lnTo>
                  <a:lnTo>
                    <a:pt x="10834" y="3231"/>
                  </a:lnTo>
                  <a:lnTo>
                    <a:pt x="10834" y="553"/>
                  </a:lnTo>
                  <a:lnTo>
                    <a:pt x="51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34"/>
            <p:cNvSpPr/>
            <p:nvPr/>
          </p:nvSpPr>
          <p:spPr>
            <a:xfrm>
              <a:off x="1248450" y="4180050"/>
              <a:ext cx="1991425" cy="163575"/>
            </a:xfrm>
            <a:custGeom>
              <a:avLst/>
              <a:gdLst/>
              <a:ahLst/>
              <a:cxnLst/>
              <a:rect l="l" t="t" r="r" b="b"/>
              <a:pathLst>
                <a:path w="79657" h="6543" extrusionOk="0">
                  <a:moveTo>
                    <a:pt x="74897" y="1"/>
                  </a:moveTo>
                  <a:lnTo>
                    <a:pt x="113" y="6301"/>
                  </a:lnTo>
                  <a:cubicBezTo>
                    <a:pt x="48" y="6306"/>
                    <a:pt x="0" y="6361"/>
                    <a:pt x="3" y="6426"/>
                  </a:cubicBezTo>
                  <a:cubicBezTo>
                    <a:pt x="6" y="6491"/>
                    <a:pt x="58" y="6541"/>
                    <a:pt x="123" y="6542"/>
                  </a:cubicBezTo>
                  <a:cubicBezTo>
                    <a:pt x="126" y="6542"/>
                    <a:pt x="130" y="6541"/>
                    <a:pt x="134" y="6541"/>
                  </a:cubicBezTo>
                  <a:lnTo>
                    <a:pt x="74897" y="243"/>
                  </a:lnTo>
                  <a:lnTo>
                    <a:pt x="79520" y="624"/>
                  </a:lnTo>
                  <a:cubicBezTo>
                    <a:pt x="79521" y="624"/>
                    <a:pt x="79522" y="624"/>
                    <a:pt x="79523" y="624"/>
                  </a:cubicBezTo>
                  <a:cubicBezTo>
                    <a:pt x="79593" y="624"/>
                    <a:pt x="79646" y="579"/>
                    <a:pt x="79651" y="513"/>
                  </a:cubicBezTo>
                  <a:cubicBezTo>
                    <a:pt x="79656" y="447"/>
                    <a:pt x="79607" y="389"/>
                    <a:pt x="79541" y="383"/>
                  </a:cubicBezTo>
                  <a:lnTo>
                    <a:pt x="74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34"/>
            <p:cNvSpPr/>
            <p:nvPr/>
          </p:nvSpPr>
          <p:spPr>
            <a:xfrm>
              <a:off x="1248450" y="4206025"/>
              <a:ext cx="1991425" cy="155075"/>
            </a:xfrm>
            <a:custGeom>
              <a:avLst/>
              <a:gdLst/>
              <a:ahLst/>
              <a:cxnLst/>
              <a:rect l="l" t="t" r="r" b="b"/>
              <a:pathLst>
                <a:path w="79657" h="6203" extrusionOk="0">
                  <a:moveTo>
                    <a:pt x="74897" y="0"/>
                  </a:moveTo>
                  <a:lnTo>
                    <a:pt x="113" y="5961"/>
                  </a:lnTo>
                  <a:cubicBezTo>
                    <a:pt x="49" y="5967"/>
                    <a:pt x="0" y="6021"/>
                    <a:pt x="3" y="6086"/>
                  </a:cubicBezTo>
                  <a:cubicBezTo>
                    <a:pt x="6" y="6151"/>
                    <a:pt x="58" y="6201"/>
                    <a:pt x="123" y="6202"/>
                  </a:cubicBezTo>
                  <a:cubicBezTo>
                    <a:pt x="126" y="6202"/>
                    <a:pt x="129" y="6201"/>
                    <a:pt x="132" y="6201"/>
                  </a:cubicBezTo>
                  <a:lnTo>
                    <a:pt x="74896" y="242"/>
                  </a:lnTo>
                  <a:lnTo>
                    <a:pt x="79520" y="624"/>
                  </a:lnTo>
                  <a:cubicBezTo>
                    <a:pt x="79523" y="624"/>
                    <a:pt x="79527" y="624"/>
                    <a:pt x="79530" y="624"/>
                  </a:cubicBezTo>
                  <a:cubicBezTo>
                    <a:pt x="79592" y="624"/>
                    <a:pt x="79646" y="577"/>
                    <a:pt x="79651" y="513"/>
                  </a:cubicBezTo>
                  <a:cubicBezTo>
                    <a:pt x="79656" y="447"/>
                    <a:pt x="79606" y="389"/>
                    <a:pt x="79540" y="384"/>
                  </a:cubicBezTo>
                  <a:lnTo>
                    <a:pt x="748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34"/>
            <p:cNvSpPr/>
            <p:nvPr/>
          </p:nvSpPr>
          <p:spPr>
            <a:xfrm>
              <a:off x="3014275" y="5037050"/>
              <a:ext cx="225350" cy="6050"/>
            </a:xfrm>
            <a:custGeom>
              <a:avLst/>
              <a:gdLst/>
              <a:ahLst/>
              <a:cxnLst/>
              <a:rect l="l" t="t" r="r" b="b"/>
              <a:pathLst>
                <a:path w="9014" h="242" extrusionOk="0">
                  <a:moveTo>
                    <a:pt x="117" y="0"/>
                  </a:moveTo>
                  <a:cubicBezTo>
                    <a:pt x="52" y="3"/>
                    <a:pt x="0" y="56"/>
                    <a:pt x="0" y="120"/>
                  </a:cubicBezTo>
                  <a:cubicBezTo>
                    <a:pt x="0" y="186"/>
                    <a:pt x="52" y="239"/>
                    <a:pt x="117" y="242"/>
                  </a:cubicBezTo>
                  <a:lnTo>
                    <a:pt x="8896" y="242"/>
                  </a:lnTo>
                  <a:cubicBezTo>
                    <a:pt x="8962" y="239"/>
                    <a:pt x="9014" y="186"/>
                    <a:pt x="9014" y="120"/>
                  </a:cubicBezTo>
                  <a:cubicBezTo>
                    <a:pt x="9014" y="56"/>
                    <a:pt x="8962" y="3"/>
                    <a:pt x="8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34"/>
            <p:cNvSpPr/>
            <p:nvPr/>
          </p:nvSpPr>
          <p:spPr>
            <a:xfrm>
              <a:off x="3118025" y="4205925"/>
              <a:ext cx="6175" cy="837175"/>
            </a:xfrm>
            <a:custGeom>
              <a:avLst/>
              <a:gdLst/>
              <a:ahLst/>
              <a:cxnLst/>
              <a:rect l="l" t="t" r="r" b="b"/>
              <a:pathLst>
                <a:path w="247" h="33487" extrusionOk="0">
                  <a:moveTo>
                    <a:pt x="123" y="0"/>
                  </a:moveTo>
                  <a:cubicBezTo>
                    <a:pt x="55" y="0"/>
                    <a:pt x="0" y="57"/>
                    <a:pt x="3" y="125"/>
                  </a:cubicBezTo>
                  <a:lnTo>
                    <a:pt x="3" y="33365"/>
                  </a:lnTo>
                  <a:cubicBezTo>
                    <a:pt x="2" y="33433"/>
                    <a:pt x="56" y="33487"/>
                    <a:pt x="123" y="33487"/>
                  </a:cubicBezTo>
                  <a:cubicBezTo>
                    <a:pt x="191" y="33487"/>
                    <a:pt x="243" y="33433"/>
                    <a:pt x="243" y="33365"/>
                  </a:cubicBezTo>
                  <a:lnTo>
                    <a:pt x="243" y="125"/>
                  </a:lnTo>
                  <a:cubicBezTo>
                    <a:pt x="246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34"/>
            <p:cNvSpPr/>
            <p:nvPr/>
          </p:nvSpPr>
          <p:spPr>
            <a:xfrm>
              <a:off x="1241350" y="4265025"/>
              <a:ext cx="1778825" cy="851650"/>
            </a:xfrm>
            <a:custGeom>
              <a:avLst/>
              <a:gdLst/>
              <a:ahLst/>
              <a:cxnLst/>
              <a:rect l="l" t="t" r="r" b="b"/>
              <a:pathLst>
                <a:path w="71153" h="34066" extrusionOk="0">
                  <a:moveTo>
                    <a:pt x="123" y="0"/>
                  </a:moveTo>
                  <a:cubicBezTo>
                    <a:pt x="56" y="0"/>
                    <a:pt x="0" y="57"/>
                    <a:pt x="3" y="126"/>
                  </a:cubicBezTo>
                  <a:lnTo>
                    <a:pt x="3" y="31963"/>
                  </a:lnTo>
                  <a:lnTo>
                    <a:pt x="71030" y="34065"/>
                  </a:lnTo>
                  <a:lnTo>
                    <a:pt x="71034" y="34065"/>
                  </a:lnTo>
                  <a:cubicBezTo>
                    <a:pt x="71098" y="34064"/>
                    <a:pt x="71151" y="34011"/>
                    <a:pt x="71151" y="33947"/>
                  </a:cubicBezTo>
                  <a:cubicBezTo>
                    <a:pt x="71152" y="33882"/>
                    <a:pt x="71102" y="33828"/>
                    <a:pt x="71037" y="33824"/>
                  </a:cubicBezTo>
                  <a:lnTo>
                    <a:pt x="245" y="31728"/>
                  </a:ln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34"/>
            <p:cNvSpPr/>
            <p:nvPr/>
          </p:nvSpPr>
          <p:spPr>
            <a:xfrm>
              <a:off x="2502975" y="4116350"/>
              <a:ext cx="73975" cy="998775"/>
            </a:xfrm>
            <a:custGeom>
              <a:avLst/>
              <a:gdLst/>
              <a:ahLst/>
              <a:cxnLst/>
              <a:rect l="l" t="t" r="r" b="b"/>
              <a:pathLst>
                <a:path w="2959" h="39951" extrusionOk="0">
                  <a:moveTo>
                    <a:pt x="622" y="284"/>
                  </a:moveTo>
                  <a:lnTo>
                    <a:pt x="2717" y="733"/>
                  </a:lnTo>
                  <a:lnTo>
                    <a:pt x="2717" y="39276"/>
                  </a:lnTo>
                  <a:lnTo>
                    <a:pt x="1431" y="39635"/>
                  </a:lnTo>
                  <a:lnTo>
                    <a:pt x="1431" y="3266"/>
                  </a:lnTo>
                  <a:lnTo>
                    <a:pt x="1407" y="3233"/>
                  </a:lnTo>
                  <a:cubicBezTo>
                    <a:pt x="1395" y="3217"/>
                    <a:pt x="292" y="1719"/>
                    <a:pt x="622" y="284"/>
                  </a:cubicBezTo>
                  <a:close/>
                  <a:moveTo>
                    <a:pt x="449" y="0"/>
                  </a:moveTo>
                  <a:lnTo>
                    <a:pt x="418" y="108"/>
                  </a:lnTo>
                  <a:cubicBezTo>
                    <a:pt x="0" y="1588"/>
                    <a:pt x="1014" y="3097"/>
                    <a:pt x="1189" y="3344"/>
                  </a:cubicBezTo>
                  <a:lnTo>
                    <a:pt x="1189" y="39950"/>
                  </a:lnTo>
                  <a:lnTo>
                    <a:pt x="2959" y="39459"/>
                  </a:lnTo>
                  <a:lnTo>
                    <a:pt x="2959" y="536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34"/>
            <p:cNvSpPr/>
            <p:nvPr/>
          </p:nvSpPr>
          <p:spPr>
            <a:xfrm>
              <a:off x="2417050" y="4128100"/>
              <a:ext cx="121750" cy="986100"/>
            </a:xfrm>
            <a:custGeom>
              <a:avLst/>
              <a:gdLst/>
              <a:ahLst/>
              <a:cxnLst/>
              <a:rect l="l" t="t" r="r" b="b"/>
              <a:pathLst>
                <a:path w="4870" h="39444" extrusionOk="0">
                  <a:moveTo>
                    <a:pt x="536" y="0"/>
                  </a:moveTo>
                  <a:cubicBezTo>
                    <a:pt x="483" y="0"/>
                    <a:pt x="434" y="35"/>
                    <a:pt x="419" y="88"/>
                  </a:cubicBezTo>
                  <a:cubicBezTo>
                    <a:pt x="1" y="1567"/>
                    <a:pt x="1014" y="3076"/>
                    <a:pt x="1190" y="3325"/>
                  </a:cubicBezTo>
                  <a:lnTo>
                    <a:pt x="1190" y="39261"/>
                  </a:lnTo>
                  <a:lnTo>
                    <a:pt x="4741" y="39442"/>
                  </a:lnTo>
                  <a:lnTo>
                    <a:pt x="4748" y="39442"/>
                  </a:lnTo>
                  <a:lnTo>
                    <a:pt x="4747" y="39443"/>
                  </a:lnTo>
                  <a:cubicBezTo>
                    <a:pt x="4813" y="39443"/>
                    <a:pt x="4865" y="39390"/>
                    <a:pt x="4868" y="39326"/>
                  </a:cubicBezTo>
                  <a:cubicBezTo>
                    <a:pt x="4869" y="39260"/>
                    <a:pt x="4818" y="39206"/>
                    <a:pt x="4753" y="39202"/>
                  </a:cubicBezTo>
                  <a:lnTo>
                    <a:pt x="1431" y="39031"/>
                  </a:lnTo>
                  <a:lnTo>
                    <a:pt x="1431" y="3245"/>
                  </a:lnTo>
                  <a:lnTo>
                    <a:pt x="1408" y="3214"/>
                  </a:lnTo>
                  <a:cubicBezTo>
                    <a:pt x="1396" y="3198"/>
                    <a:pt x="236" y="1624"/>
                    <a:pt x="651" y="154"/>
                  </a:cubicBezTo>
                  <a:cubicBezTo>
                    <a:pt x="669" y="90"/>
                    <a:pt x="632" y="23"/>
                    <a:pt x="567" y="4"/>
                  </a:cubicBezTo>
                  <a:cubicBezTo>
                    <a:pt x="557" y="2"/>
                    <a:pt x="546" y="0"/>
                    <a:pt x="5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34"/>
            <p:cNvSpPr/>
            <p:nvPr/>
          </p:nvSpPr>
          <p:spPr>
            <a:xfrm>
              <a:off x="1589275" y="4219825"/>
              <a:ext cx="60400" cy="869600"/>
            </a:xfrm>
            <a:custGeom>
              <a:avLst/>
              <a:gdLst/>
              <a:ahLst/>
              <a:cxnLst/>
              <a:rect l="l" t="t" r="r" b="b"/>
              <a:pathLst>
                <a:path w="2416" h="34784" extrusionOk="0">
                  <a:moveTo>
                    <a:pt x="604" y="372"/>
                  </a:moveTo>
                  <a:lnTo>
                    <a:pt x="2091" y="626"/>
                  </a:lnTo>
                  <a:lnTo>
                    <a:pt x="2091" y="34045"/>
                  </a:lnTo>
                  <a:lnTo>
                    <a:pt x="1237" y="34331"/>
                  </a:lnTo>
                  <a:lnTo>
                    <a:pt x="1237" y="2841"/>
                  </a:lnTo>
                  <a:lnTo>
                    <a:pt x="1205" y="2798"/>
                  </a:lnTo>
                  <a:cubicBezTo>
                    <a:pt x="1197" y="2786"/>
                    <a:pt x="382" y="1660"/>
                    <a:pt x="604" y="372"/>
                  </a:cubicBezTo>
                  <a:close/>
                  <a:moveTo>
                    <a:pt x="353" y="1"/>
                  </a:moveTo>
                  <a:lnTo>
                    <a:pt x="319" y="150"/>
                  </a:lnTo>
                  <a:cubicBezTo>
                    <a:pt x="0" y="1506"/>
                    <a:pt x="746" y="2699"/>
                    <a:pt x="913" y="2946"/>
                  </a:cubicBezTo>
                  <a:lnTo>
                    <a:pt x="913" y="34783"/>
                  </a:lnTo>
                  <a:lnTo>
                    <a:pt x="2416" y="34277"/>
                  </a:lnTo>
                  <a:lnTo>
                    <a:pt x="2416" y="352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34"/>
            <p:cNvSpPr/>
            <p:nvPr/>
          </p:nvSpPr>
          <p:spPr>
            <a:xfrm>
              <a:off x="1539725" y="4227025"/>
              <a:ext cx="80525" cy="860775"/>
            </a:xfrm>
            <a:custGeom>
              <a:avLst/>
              <a:gdLst/>
              <a:ahLst/>
              <a:cxnLst/>
              <a:rect l="l" t="t" r="r" b="b"/>
              <a:pathLst>
                <a:path w="3221" h="34431" extrusionOk="0">
                  <a:moveTo>
                    <a:pt x="479" y="0"/>
                  </a:moveTo>
                  <a:cubicBezTo>
                    <a:pt x="406" y="0"/>
                    <a:pt x="339" y="50"/>
                    <a:pt x="321" y="125"/>
                  </a:cubicBezTo>
                  <a:cubicBezTo>
                    <a:pt x="0" y="1495"/>
                    <a:pt x="764" y="2892"/>
                    <a:pt x="916" y="3151"/>
                  </a:cubicBezTo>
                  <a:lnTo>
                    <a:pt x="916" y="34343"/>
                  </a:lnTo>
                  <a:lnTo>
                    <a:pt x="3051" y="34431"/>
                  </a:lnTo>
                  <a:lnTo>
                    <a:pt x="3056" y="34431"/>
                  </a:lnTo>
                  <a:cubicBezTo>
                    <a:pt x="3145" y="34431"/>
                    <a:pt x="3216" y="34361"/>
                    <a:pt x="3218" y="34272"/>
                  </a:cubicBezTo>
                  <a:cubicBezTo>
                    <a:pt x="3220" y="34185"/>
                    <a:pt x="3152" y="34111"/>
                    <a:pt x="3063" y="34107"/>
                  </a:cubicBezTo>
                  <a:lnTo>
                    <a:pt x="1240" y="34032"/>
                  </a:lnTo>
                  <a:lnTo>
                    <a:pt x="1240" y="3059"/>
                  </a:lnTo>
                  <a:lnTo>
                    <a:pt x="1216" y="3020"/>
                  </a:lnTo>
                  <a:cubicBezTo>
                    <a:pt x="1208" y="3005"/>
                    <a:pt x="320" y="1552"/>
                    <a:pt x="637" y="200"/>
                  </a:cubicBezTo>
                  <a:cubicBezTo>
                    <a:pt x="658" y="113"/>
                    <a:pt x="604" y="26"/>
                    <a:pt x="517" y="5"/>
                  </a:cubicBezTo>
                  <a:cubicBezTo>
                    <a:pt x="504" y="2"/>
                    <a:pt x="491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34"/>
            <p:cNvSpPr/>
            <p:nvPr/>
          </p:nvSpPr>
          <p:spPr>
            <a:xfrm>
              <a:off x="1262925" y="4260150"/>
              <a:ext cx="53800" cy="815175"/>
            </a:xfrm>
            <a:custGeom>
              <a:avLst/>
              <a:gdLst/>
              <a:ahLst/>
              <a:cxnLst/>
              <a:rect l="l" t="t" r="r" b="b"/>
              <a:pathLst>
                <a:path w="2152" h="32607" extrusionOk="0">
                  <a:moveTo>
                    <a:pt x="440" y="169"/>
                  </a:moveTo>
                  <a:lnTo>
                    <a:pt x="2002" y="367"/>
                  </a:lnTo>
                  <a:lnTo>
                    <a:pt x="2002" y="32068"/>
                  </a:lnTo>
                  <a:lnTo>
                    <a:pt x="1024" y="32396"/>
                  </a:lnTo>
                  <a:lnTo>
                    <a:pt x="1024" y="2630"/>
                  </a:lnTo>
                  <a:lnTo>
                    <a:pt x="1010" y="2612"/>
                  </a:lnTo>
                  <a:cubicBezTo>
                    <a:pt x="1002" y="2600"/>
                    <a:pt x="172" y="1464"/>
                    <a:pt x="440" y="169"/>
                  </a:cubicBezTo>
                  <a:close/>
                  <a:moveTo>
                    <a:pt x="322" y="1"/>
                  </a:moveTo>
                  <a:lnTo>
                    <a:pt x="307" y="67"/>
                  </a:lnTo>
                  <a:cubicBezTo>
                    <a:pt x="0" y="1376"/>
                    <a:pt x="753" y="2509"/>
                    <a:pt x="873" y="2680"/>
                  </a:cubicBezTo>
                  <a:lnTo>
                    <a:pt x="873" y="32606"/>
                  </a:lnTo>
                  <a:lnTo>
                    <a:pt x="2151" y="32178"/>
                  </a:lnTo>
                  <a:lnTo>
                    <a:pt x="2151" y="23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34"/>
            <p:cNvSpPr/>
            <p:nvPr/>
          </p:nvSpPr>
          <p:spPr>
            <a:xfrm>
              <a:off x="1215425" y="4267700"/>
              <a:ext cx="71300" cy="806900"/>
            </a:xfrm>
            <a:custGeom>
              <a:avLst/>
              <a:gdLst/>
              <a:ahLst/>
              <a:cxnLst/>
              <a:rect l="l" t="t" r="r" b="b"/>
              <a:pathLst>
                <a:path w="2852" h="32276" extrusionOk="0">
                  <a:moveTo>
                    <a:pt x="309" y="0"/>
                  </a:moveTo>
                  <a:cubicBezTo>
                    <a:pt x="0" y="1320"/>
                    <a:pt x="772" y="2673"/>
                    <a:pt x="880" y="2854"/>
                  </a:cubicBezTo>
                  <a:lnTo>
                    <a:pt x="880" y="32193"/>
                  </a:lnTo>
                  <a:lnTo>
                    <a:pt x="2846" y="32275"/>
                  </a:lnTo>
                  <a:lnTo>
                    <a:pt x="2851" y="32123"/>
                  </a:lnTo>
                  <a:lnTo>
                    <a:pt x="1031" y="32048"/>
                  </a:lnTo>
                  <a:lnTo>
                    <a:pt x="1031" y="2811"/>
                  </a:lnTo>
                  <a:lnTo>
                    <a:pt x="1020" y="2792"/>
                  </a:lnTo>
                  <a:cubicBezTo>
                    <a:pt x="1011" y="2779"/>
                    <a:pt x="145" y="1362"/>
                    <a:pt x="456" y="35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34"/>
            <p:cNvSpPr/>
            <p:nvPr/>
          </p:nvSpPr>
          <p:spPr>
            <a:xfrm>
              <a:off x="1239300" y="5014125"/>
              <a:ext cx="1334650" cy="21850"/>
            </a:xfrm>
            <a:custGeom>
              <a:avLst/>
              <a:gdLst/>
              <a:ahLst/>
              <a:cxnLst/>
              <a:rect l="l" t="t" r="r" b="b"/>
              <a:pathLst>
                <a:path w="53386" h="874" extrusionOk="0">
                  <a:moveTo>
                    <a:pt x="2" y="0"/>
                  </a:moveTo>
                  <a:lnTo>
                    <a:pt x="0" y="151"/>
                  </a:lnTo>
                  <a:lnTo>
                    <a:pt x="53384" y="874"/>
                  </a:lnTo>
                  <a:lnTo>
                    <a:pt x="53385" y="72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34"/>
            <p:cNvSpPr/>
            <p:nvPr/>
          </p:nvSpPr>
          <p:spPr>
            <a:xfrm>
              <a:off x="3233525" y="4189625"/>
              <a:ext cx="2301600" cy="201900"/>
            </a:xfrm>
            <a:custGeom>
              <a:avLst/>
              <a:gdLst/>
              <a:ahLst/>
              <a:cxnLst/>
              <a:rect l="l" t="t" r="r" b="b"/>
              <a:pathLst>
                <a:path w="92064" h="8076" extrusionOk="0">
                  <a:moveTo>
                    <a:pt x="134" y="1"/>
                  </a:moveTo>
                  <a:cubicBezTo>
                    <a:pt x="62" y="1"/>
                    <a:pt x="13" y="46"/>
                    <a:pt x="6" y="111"/>
                  </a:cubicBezTo>
                  <a:cubicBezTo>
                    <a:pt x="1" y="177"/>
                    <a:pt x="50" y="235"/>
                    <a:pt x="117" y="241"/>
                  </a:cubicBezTo>
                  <a:lnTo>
                    <a:pt x="91931" y="8075"/>
                  </a:lnTo>
                  <a:lnTo>
                    <a:pt x="91941" y="8075"/>
                  </a:lnTo>
                  <a:cubicBezTo>
                    <a:pt x="92005" y="8075"/>
                    <a:pt x="92058" y="8024"/>
                    <a:pt x="92061" y="7959"/>
                  </a:cubicBezTo>
                  <a:cubicBezTo>
                    <a:pt x="92064" y="7896"/>
                    <a:pt x="92015" y="7840"/>
                    <a:pt x="91951" y="7834"/>
                  </a:cubicBezTo>
                  <a:lnTo>
                    <a:pt x="137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34"/>
            <p:cNvSpPr/>
            <p:nvPr/>
          </p:nvSpPr>
          <p:spPr>
            <a:xfrm>
              <a:off x="5917975" y="4418650"/>
              <a:ext cx="503625" cy="48525"/>
            </a:xfrm>
            <a:custGeom>
              <a:avLst/>
              <a:gdLst/>
              <a:ahLst/>
              <a:cxnLst/>
              <a:rect l="l" t="t" r="r" b="b"/>
              <a:pathLst>
                <a:path w="20145" h="1941" extrusionOk="0">
                  <a:moveTo>
                    <a:pt x="131" y="0"/>
                  </a:moveTo>
                  <a:cubicBezTo>
                    <a:pt x="68" y="0"/>
                    <a:pt x="14" y="47"/>
                    <a:pt x="6" y="111"/>
                  </a:cubicBezTo>
                  <a:cubicBezTo>
                    <a:pt x="1" y="177"/>
                    <a:pt x="49" y="236"/>
                    <a:pt x="117" y="242"/>
                  </a:cubicBezTo>
                  <a:lnTo>
                    <a:pt x="20013" y="1939"/>
                  </a:lnTo>
                  <a:lnTo>
                    <a:pt x="20022" y="1939"/>
                  </a:lnTo>
                  <a:lnTo>
                    <a:pt x="20022" y="1940"/>
                  </a:lnTo>
                  <a:cubicBezTo>
                    <a:pt x="20087" y="1939"/>
                    <a:pt x="20139" y="1889"/>
                    <a:pt x="20142" y="1824"/>
                  </a:cubicBezTo>
                  <a:cubicBezTo>
                    <a:pt x="20145" y="1759"/>
                    <a:pt x="20096" y="1704"/>
                    <a:pt x="20032" y="1698"/>
                  </a:cubicBezTo>
                  <a:lnTo>
                    <a:pt x="137" y="0"/>
                  </a:lnTo>
                  <a:cubicBezTo>
                    <a:pt x="135" y="0"/>
                    <a:pt x="133" y="0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34"/>
            <p:cNvSpPr/>
            <p:nvPr/>
          </p:nvSpPr>
          <p:spPr>
            <a:xfrm>
              <a:off x="3233525" y="4215600"/>
              <a:ext cx="2301675" cy="195775"/>
            </a:xfrm>
            <a:custGeom>
              <a:avLst/>
              <a:gdLst/>
              <a:ahLst/>
              <a:cxnLst/>
              <a:rect l="l" t="t" r="r" b="b"/>
              <a:pathLst>
                <a:path w="92067" h="7831" extrusionOk="0">
                  <a:moveTo>
                    <a:pt x="137" y="1"/>
                  </a:moveTo>
                  <a:cubicBezTo>
                    <a:pt x="63" y="3"/>
                    <a:pt x="13" y="44"/>
                    <a:pt x="6" y="110"/>
                  </a:cubicBezTo>
                  <a:cubicBezTo>
                    <a:pt x="1" y="176"/>
                    <a:pt x="51" y="236"/>
                    <a:pt x="117" y="241"/>
                  </a:cubicBezTo>
                  <a:lnTo>
                    <a:pt x="91934" y="7830"/>
                  </a:lnTo>
                  <a:lnTo>
                    <a:pt x="91945" y="7830"/>
                  </a:lnTo>
                  <a:cubicBezTo>
                    <a:pt x="92008" y="7830"/>
                    <a:pt x="92061" y="7779"/>
                    <a:pt x="92064" y="7714"/>
                  </a:cubicBezTo>
                  <a:cubicBezTo>
                    <a:pt x="92066" y="7651"/>
                    <a:pt x="92019" y="7595"/>
                    <a:pt x="91954" y="759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34"/>
            <p:cNvSpPr/>
            <p:nvPr/>
          </p:nvSpPr>
          <p:spPr>
            <a:xfrm>
              <a:off x="5917975" y="4437475"/>
              <a:ext cx="503625" cy="47175"/>
            </a:xfrm>
            <a:custGeom>
              <a:avLst/>
              <a:gdLst/>
              <a:ahLst/>
              <a:cxnLst/>
              <a:rect l="l" t="t" r="r" b="b"/>
              <a:pathLst>
                <a:path w="20145" h="1887" extrusionOk="0">
                  <a:moveTo>
                    <a:pt x="137" y="1"/>
                  </a:moveTo>
                  <a:cubicBezTo>
                    <a:pt x="59" y="1"/>
                    <a:pt x="11" y="44"/>
                    <a:pt x="6" y="110"/>
                  </a:cubicBezTo>
                  <a:cubicBezTo>
                    <a:pt x="1" y="178"/>
                    <a:pt x="49" y="236"/>
                    <a:pt x="117" y="241"/>
                  </a:cubicBezTo>
                  <a:lnTo>
                    <a:pt x="20013" y="1886"/>
                  </a:lnTo>
                  <a:lnTo>
                    <a:pt x="20022" y="1886"/>
                  </a:lnTo>
                  <a:cubicBezTo>
                    <a:pt x="20087" y="1886"/>
                    <a:pt x="20139" y="1834"/>
                    <a:pt x="20142" y="1770"/>
                  </a:cubicBezTo>
                  <a:cubicBezTo>
                    <a:pt x="20145" y="1706"/>
                    <a:pt x="20096" y="1651"/>
                    <a:pt x="20032" y="1646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34"/>
            <p:cNvSpPr/>
            <p:nvPr/>
          </p:nvSpPr>
          <p:spPr>
            <a:xfrm>
              <a:off x="3235875" y="4383600"/>
              <a:ext cx="3185700" cy="733075"/>
            </a:xfrm>
            <a:custGeom>
              <a:avLst/>
              <a:gdLst/>
              <a:ahLst/>
              <a:cxnLst/>
              <a:rect l="l" t="t" r="r" b="b"/>
              <a:pathLst>
                <a:path w="127428" h="29323" extrusionOk="0">
                  <a:moveTo>
                    <a:pt x="127306" y="1"/>
                  </a:moveTo>
                  <a:cubicBezTo>
                    <a:pt x="127241" y="1"/>
                    <a:pt x="127188" y="52"/>
                    <a:pt x="127186" y="118"/>
                  </a:cubicBezTo>
                  <a:lnTo>
                    <a:pt x="127186" y="24584"/>
                  </a:lnTo>
                  <a:lnTo>
                    <a:pt x="117" y="29081"/>
                  </a:lnTo>
                  <a:cubicBezTo>
                    <a:pt x="51" y="29085"/>
                    <a:pt x="1" y="29139"/>
                    <a:pt x="2" y="29204"/>
                  </a:cubicBezTo>
                  <a:cubicBezTo>
                    <a:pt x="3" y="29270"/>
                    <a:pt x="56" y="29321"/>
                    <a:pt x="121" y="29322"/>
                  </a:cubicBezTo>
                  <a:lnTo>
                    <a:pt x="125" y="29322"/>
                  </a:lnTo>
                  <a:lnTo>
                    <a:pt x="127311" y="24821"/>
                  </a:lnTo>
                  <a:lnTo>
                    <a:pt x="127427" y="24817"/>
                  </a:lnTo>
                  <a:lnTo>
                    <a:pt x="127427" y="118"/>
                  </a:lnTo>
                  <a:cubicBezTo>
                    <a:pt x="127425" y="52"/>
                    <a:pt x="127372" y="1"/>
                    <a:pt x="127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34"/>
            <p:cNvSpPr/>
            <p:nvPr/>
          </p:nvSpPr>
          <p:spPr>
            <a:xfrm>
              <a:off x="3947750" y="4135950"/>
              <a:ext cx="77325" cy="973250"/>
            </a:xfrm>
            <a:custGeom>
              <a:avLst/>
              <a:gdLst/>
              <a:ahLst/>
              <a:cxnLst/>
              <a:rect l="l" t="t" r="r" b="b"/>
              <a:pathLst>
                <a:path w="3093" h="38930" extrusionOk="0">
                  <a:moveTo>
                    <a:pt x="2352" y="438"/>
                  </a:moveTo>
                  <a:lnTo>
                    <a:pt x="2352" y="438"/>
                  </a:lnTo>
                  <a:cubicBezTo>
                    <a:pt x="2629" y="1789"/>
                    <a:pt x="1578" y="3185"/>
                    <a:pt x="1568" y="3200"/>
                  </a:cubicBezTo>
                  <a:lnTo>
                    <a:pt x="1528" y="3249"/>
                  </a:lnTo>
                  <a:lnTo>
                    <a:pt x="1528" y="38434"/>
                  </a:lnTo>
                  <a:lnTo>
                    <a:pt x="380" y="38120"/>
                  </a:lnTo>
                  <a:lnTo>
                    <a:pt x="380" y="812"/>
                  </a:lnTo>
                  <a:lnTo>
                    <a:pt x="2352" y="438"/>
                  </a:lnTo>
                  <a:close/>
                  <a:moveTo>
                    <a:pt x="2627" y="1"/>
                  </a:moveTo>
                  <a:lnTo>
                    <a:pt x="1" y="498"/>
                  </a:lnTo>
                  <a:lnTo>
                    <a:pt x="1" y="38411"/>
                  </a:lnTo>
                  <a:lnTo>
                    <a:pt x="1907" y="38930"/>
                  </a:lnTo>
                  <a:lnTo>
                    <a:pt x="1907" y="38930"/>
                  </a:lnTo>
                  <a:lnTo>
                    <a:pt x="1906" y="3375"/>
                  </a:lnTo>
                  <a:cubicBezTo>
                    <a:pt x="2120" y="3076"/>
                    <a:pt x="3092" y="1610"/>
                    <a:pt x="2675" y="166"/>
                  </a:cubicBezTo>
                  <a:lnTo>
                    <a:pt x="26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34"/>
            <p:cNvSpPr/>
            <p:nvPr/>
          </p:nvSpPr>
          <p:spPr>
            <a:xfrm>
              <a:off x="3985825" y="4137325"/>
              <a:ext cx="124875" cy="970400"/>
            </a:xfrm>
            <a:custGeom>
              <a:avLst/>
              <a:gdLst/>
              <a:ahLst/>
              <a:cxnLst/>
              <a:rect l="l" t="t" r="r" b="b"/>
              <a:pathLst>
                <a:path w="4995" h="38816" extrusionOk="0">
                  <a:moveTo>
                    <a:pt x="4394" y="1"/>
                  </a:moveTo>
                  <a:cubicBezTo>
                    <a:pt x="4376" y="1"/>
                    <a:pt x="4359" y="3"/>
                    <a:pt x="4341" y="8"/>
                  </a:cubicBezTo>
                  <a:cubicBezTo>
                    <a:pt x="4245" y="36"/>
                    <a:pt x="4187" y="132"/>
                    <a:pt x="4208" y="230"/>
                  </a:cubicBezTo>
                  <a:cubicBezTo>
                    <a:pt x="4618" y="1644"/>
                    <a:pt x="3479" y="3583"/>
                    <a:pt x="3468" y="3602"/>
                  </a:cubicBezTo>
                  <a:lnTo>
                    <a:pt x="3440" y="3647"/>
                  </a:lnTo>
                  <a:lnTo>
                    <a:pt x="3440" y="38275"/>
                  </a:lnTo>
                  <a:lnTo>
                    <a:pt x="185" y="38437"/>
                  </a:lnTo>
                  <a:cubicBezTo>
                    <a:pt x="82" y="38441"/>
                    <a:pt x="1" y="38527"/>
                    <a:pt x="4" y="38632"/>
                  </a:cubicBezTo>
                  <a:cubicBezTo>
                    <a:pt x="6" y="38734"/>
                    <a:pt x="89" y="38815"/>
                    <a:pt x="193" y="38815"/>
                  </a:cubicBezTo>
                  <a:cubicBezTo>
                    <a:pt x="194" y="38815"/>
                    <a:pt x="194" y="38815"/>
                    <a:pt x="195" y="38815"/>
                  </a:cubicBezTo>
                  <a:lnTo>
                    <a:pt x="203" y="38815"/>
                  </a:lnTo>
                  <a:lnTo>
                    <a:pt x="3818" y="38636"/>
                  </a:lnTo>
                  <a:lnTo>
                    <a:pt x="3818" y="3750"/>
                  </a:lnTo>
                  <a:cubicBezTo>
                    <a:pt x="4002" y="3429"/>
                    <a:pt x="4994" y="1586"/>
                    <a:pt x="4571" y="126"/>
                  </a:cubicBezTo>
                  <a:cubicBezTo>
                    <a:pt x="4544" y="49"/>
                    <a:pt x="4471" y="1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34"/>
            <p:cNvSpPr/>
            <p:nvPr/>
          </p:nvSpPr>
          <p:spPr>
            <a:xfrm>
              <a:off x="4603300" y="4205150"/>
              <a:ext cx="71475" cy="877400"/>
            </a:xfrm>
            <a:custGeom>
              <a:avLst/>
              <a:gdLst/>
              <a:ahLst/>
              <a:cxnLst/>
              <a:rect l="l" t="t" r="r" b="b"/>
              <a:pathLst>
                <a:path w="2859" h="35096" extrusionOk="0">
                  <a:moveTo>
                    <a:pt x="2172" y="379"/>
                  </a:moveTo>
                  <a:cubicBezTo>
                    <a:pt x="2437" y="1592"/>
                    <a:pt x="1479" y="2765"/>
                    <a:pt x="1469" y="2777"/>
                  </a:cubicBezTo>
                  <a:lnTo>
                    <a:pt x="1429" y="2826"/>
                  </a:lnTo>
                  <a:lnTo>
                    <a:pt x="1429" y="34642"/>
                  </a:lnTo>
                  <a:lnTo>
                    <a:pt x="348" y="34358"/>
                  </a:lnTo>
                  <a:lnTo>
                    <a:pt x="348" y="576"/>
                  </a:lnTo>
                  <a:lnTo>
                    <a:pt x="2172" y="379"/>
                  </a:lnTo>
                  <a:close/>
                  <a:moveTo>
                    <a:pt x="2428" y="1"/>
                  </a:moveTo>
                  <a:lnTo>
                    <a:pt x="1" y="263"/>
                  </a:lnTo>
                  <a:lnTo>
                    <a:pt x="1" y="34626"/>
                  </a:lnTo>
                  <a:lnTo>
                    <a:pt x="1778" y="35096"/>
                  </a:lnTo>
                  <a:lnTo>
                    <a:pt x="1778" y="2949"/>
                  </a:lnTo>
                  <a:cubicBezTo>
                    <a:pt x="1984" y="2683"/>
                    <a:pt x="2859" y="1445"/>
                    <a:pt x="2470" y="140"/>
                  </a:cubicBezTo>
                  <a:lnTo>
                    <a:pt x="24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34"/>
            <p:cNvSpPr/>
            <p:nvPr/>
          </p:nvSpPr>
          <p:spPr>
            <a:xfrm>
              <a:off x="4638900" y="4209125"/>
              <a:ext cx="95925" cy="872150"/>
            </a:xfrm>
            <a:custGeom>
              <a:avLst/>
              <a:gdLst/>
              <a:ahLst/>
              <a:cxnLst/>
              <a:rect l="l" t="t" r="r" b="b"/>
              <a:pathLst>
                <a:path w="3837" h="34886" extrusionOk="0">
                  <a:moveTo>
                    <a:pt x="3280" y="1"/>
                  </a:moveTo>
                  <a:cubicBezTo>
                    <a:pt x="3263" y="1"/>
                    <a:pt x="3246" y="3"/>
                    <a:pt x="3229" y="8"/>
                  </a:cubicBezTo>
                  <a:cubicBezTo>
                    <a:pt x="3135" y="36"/>
                    <a:pt x="3082" y="137"/>
                    <a:pt x="3113" y="229"/>
                  </a:cubicBezTo>
                  <a:cubicBezTo>
                    <a:pt x="3490" y="1494"/>
                    <a:pt x="2452" y="2857"/>
                    <a:pt x="2441" y="2870"/>
                  </a:cubicBezTo>
                  <a:lnTo>
                    <a:pt x="2406" y="2918"/>
                  </a:lnTo>
                  <a:lnTo>
                    <a:pt x="2406" y="34464"/>
                  </a:lnTo>
                  <a:lnTo>
                    <a:pt x="174" y="34536"/>
                  </a:lnTo>
                  <a:cubicBezTo>
                    <a:pt x="78" y="34538"/>
                    <a:pt x="1" y="34617"/>
                    <a:pt x="2" y="34713"/>
                  </a:cubicBezTo>
                  <a:cubicBezTo>
                    <a:pt x="4" y="34809"/>
                    <a:pt x="82" y="34885"/>
                    <a:pt x="177" y="34885"/>
                  </a:cubicBezTo>
                  <a:cubicBezTo>
                    <a:pt x="178" y="34885"/>
                    <a:pt x="179" y="34885"/>
                    <a:pt x="179" y="34885"/>
                  </a:cubicBezTo>
                  <a:cubicBezTo>
                    <a:pt x="180" y="34885"/>
                    <a:pt x="182" y="34884"/>
                    <a:pt x="183" y="34884"/>
                  </a:cubicBezTo>
                  <a:cubicBezTo>
                    <a:pt x="184" y="34884"/>
                    <a:pt x="184" y="34885"/>
                    <a:pt x="185" y="34885"/>
                  </a:cubicBezTo>
                  <a:lnTo>
                    <a:pt x="2753" y="34802"/>
                  </a:lnTo>
                  <a:lnTo>
                    <a:pt x="2753" y="3036"/>
                  </a:lnTo>
                  <a:cubicBezTo>
                    <a:pt x="2951" y="2762"/>
                    <a:pt x="3837" y="1439"/>
                    <a:pt x="3447" y="130"/>
                  </a:cubicBezTo>
                  <a:cubicBezTo>
                    <a:pt x="3426" y="52"/>
                    <a:pt x="3356" y="1"/>
                    <a:pt x="3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34"/>
            <p:cNvSpPr/>
            <p:nvPr/>
          </p:nvSpPr>
          <p:spPr>
            <a:xfrm>
              <a:off x="5079525" y="4253575"/>
              <a:ext cx="60100" cy="813025"/>
            </a:xfrm>
            <a:custGeom>
              <a:avLst/>
              <a:gdLst/>
              <a:ahLst/>
              <a:cxnLst/>
              <a:rect l="l" t="t" r="r" b="b"/>
              <a:pathLst>
                <a:path w="2404" h="32521" extrusionOk="0">
                  <a:moveTo>
                    <a:pt x="1809" y="327"/>
                  </a:moveTo>
                  <a:lnTo>
                    <a:pt x="1809" y="327"/>
                  </a:lnTo>
                  <a:cubicBezTo>
                    <a:pt x="2037" y="1534"/>
                    <a:pt x="1229" y="2418"/>
                    <a:pt x="1221" y="2427"/>
                  </a:cubicBezTo>
                  <a:lnTo>
                    <a:pt x="1178" y="2473"/>
                  </a:lnTo>
                  <a:lnTo>
                    <a:pt x="1178" y="32086"/>
                  </a:lnTo>
                  <a:lnTo>
                    <a:pt x="318" y="31811"/>
                  </a:lnTo>
                  <a:lnTo>
                    <a:pt x="318" y="388"/>
                  </a:lnTo>
                  <a:lnTo>
                    <a:pt x="1809" y="327"/>
                  </a:lnTo>
                  <a:close/>
                  <a:moveTo>
                    <a:pt x="2059" y="1"/>
                  </a:moveTo>
                  <a:lnTo>
                    <a:pt x="1" y="84"/>
                  </a:lnTo>
                  <a:lnTo>
                    <a:pt x="1" y="32041"/>
                  </a:lnTo>
                  <a:lnTo>
                    <a:pt x="1496" y="32520"/>
                  </a:lnTo>
                  <a:lnTo>
                    <a:pt x="1495" y="2595"/>
                  </a:lnTo>
                  <a:cubicBezTo>
                    <a:pt x="1685" y="2370"/>
                    <a:pt x="2404" y="1409"/>
                    <a:pt x="2089" y="127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34"/>
            <p:cNvSpPr/>
            <p:nvPr/>
          </p:nvSpPr>
          <p:spPr>
            <a:xfrm>
              <a:off x="5108950" y="4254525"/>
              <a:ext cx="80225" cy="810625"/>
            </a:xfrm>
            <a:custGeom>
              <a:avLst/>
              <a:gdLst/>
              <a:ahLst/>
              <a:cxnLst/>
              <a:rect l="l" t="t" r="r" b="b"/>
              <a:pathLst>
                <a:path w="3209" h="32425" extrusionOk="0">
                  <a:moveTo>
                    <a:pt x="2737" y="1"/>
                  </a:moveTo>
                  <a:cubicBezTo>
                    <a:pt x="2724" y="1"/>
                    <a:pt x="2712" y="2"/>
                    <a:pt x="2699" y="5"/>
                  </a:cubicBezTo>
                  <a:cubicBezTo>
                    <a:pt x="2613" y="26"/>
                    <a:pt x="2560" y="114"/>
                    <a:pt x="2584" y="199"/>
                  </a:cubicBezTo>
                  <a:cubicBezTo>
                    <a:pt x="2897" y="1477"/>
                    <a:pt x="2025" y="2566"/>
                    <a:pt x="2016" y="2576"/>
                  </a:cubicBezTo>
                  <a:lnTo>
                    <a:pt x="1980" y="2620"/>
                  </a:lnTo>
                  <a:lnTo>
                    <a:pt x="1980" y="32034"/>
                  </a:lnTo>
                  <a:lnTo>
                    <a:pt x="154" y="32107"/>
                  </a:lnTo>
                  <a:cubicBezTo>
                    <a:pt x="67" y="32111"/>
                    <a:pt x="1" y="32182"/>
                    <a:pt x="2" y="32268"/>
                  </a:cubicBezTo>
                  <a:cubicBezTo>
                    <a:pt x="3" y="32354"/>
                    <a:pt x="73" y="32423"/>
                    <a:pt x="159" y="32424"/>
                  </a:cubicBezTo>
                  <a:cubicBezTo>
                    <a:pt x="162" y="32424"/>
                    <a:pt x="165" y="32423"/>
                    <a:pt x="166" y="32423"/>
                  </a:cubicBezTo>
                  <a:lnTo>
                    <a:pt x="2297" y="32340"/>
                  </a:lnTo>
                  <a:lnTo>
                    <a:pt x="2297" y="2731"/>
                  </a:lnTo>
                  <a:cubicBezTo>
                    <a:pt x="2474" y="2496"/>
                    <a:pt x="3209" y="1416"/>
                    <a:pt x="2892" y="124"/>
                  </a:cubicBezTo>
                  <a:cubicBezTo>
                    <a:pt x="2875" y="50"/>
                    <a:pt x="2809" y="1"/>
                    <a:pt x="27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34"/>
            <p:cNvSpPr/>
            <p:nvPr/>
          </p:nvSpPr>
          <p:spPr>
            <a:xfrm>
              <a:off x="5921075" y="4969125"/>
              <a:ext cx="497525" cy="14600"/>
            </a:xfrm>
            <a:custGeom>
              <a:avLst/>
              <a:gdLst/>
              <a:ahLst/>
              <a:cxnLst/>
              <a:rect l="l" t="t" r="r" b="b"/>
              <a:pathLst>
                <a:path w="19901" h="584" extrusionOk="0">
                  <a:moveTo>
                    <a:pt x="19897" y="1"/>
                  </a:moveTo>
                  <a:lnTo>
                    <a:pt x="1" y="433"/>
                  </a:lnTo>
                  <a:lnTo>
                    <a:pt x="5" y="583"/>
                  </a:lnTo>
                  <a:lnTo>
                    <a:pt x="19900" y="151"/>
                  </a:lnTo>
                  <a:lnTo>
                    <a:pt x="19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34"/>
            <p:cNvSpPr/>
            <p:nvPr/>
          </p:nvSpPr>
          <p:spPr>
            <a:xfrm>
              <a:off x="3236650" y="4988350"/>
              <a:ext cx="2295525" cy="53625"/>
            </a:xfrm>
            <a:custGeom>
              <a:avLst/>
              <a:gdLst/>
              <a:ahLst/>
              <a:cxnLst/>
              <a:rect l="l" t="t" r="r" b="b"/>
              <a:pathLst>
                <a:path w="91821" h="2145" extrusionOk="0">
                  <a:moveTo>
                    <a:pt x="91817" y="1"/>
                  </a:moveTo>
                  <a:lnTo>
                    <a:pt x="0" y="1993"/>
                  </a:lnTo>
                  <a:lnTo>
                    <a:pt x="4" y="2145"/>
                  </a:lnTo>
                  <a:lnTo>
                    <a:pt x="91821" y="153"/>
                  </a:lnTo>
                  <a:lnTo>
                    <a:pt x="918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34"/>
            <p:cNvSpPr/>
            <p:nvPr/>
          </p:nvSpPr>
          <p:spPr>
            <a:xfrm>
              <a:off x="1147225" y="715000"/>
              <a:ext cx="5186375" cy="2192250"/>
            </a:xfrm>
            <a:custGeom>
              <a:avLst/>
              <a:gdLst/>
              <a:ahLst/>
              <a:cxnLst/>
              <a:rect l="l" t="t" r="r" b="b"/>
              <a:pathLst>
                <a:path w="207455" h="87690" extrusionOk="0">
                  <a:moveTo>
                    <a:pt x="78957" y="500"/>
                  </a:moveTo>
                  <a:lnTo>
                    <a:pt x="207003" y="85888"/>
                  </a:lnTo>
                  <a:lnTo>
                    <a:pt x="207003" y="87042"/>
                  </a:lnTo>
                  <a:lnTo>
                    <a:pt x="79069" y="2512"/>
                  </a:lnTo>
                  <a:cubicBezTo>
                    <a:pt x="79032" y="2488"/>
                    <a:pt x="78988" y="2475"/>
                    <a:pt x="78943" y="2475"/>
                  </a:cubicBezTo>
                  <a:cubicBezTo>
                    <a:pt x="78898" y="2475"/>
                    <a:pt x="78855" y="2488"/>
                    <a:pt x="78818" y="2513"/>
                  </a:cubicBezTo>
                  <a:lnTo>
                    <a:pt x="453" y="55478"/>
                  </a:lnTo>
                  <a:lnTo>
                    <a:pt x="453" y="54302"/>
                  </a:lnTo>
                  <a:lnTo>
                    <a:pt x="78957" y="500"/>
                  </a:lnTo>
                  <a:close/>
                  <a:moveTo>
                    <a:pt x="78955" y="0"/>
                  </a:moveTo>
                  <a:cubicBezTo>
                    <a:pt x="78910" y="0"/>
                    <a:pt x="78866" y="13"/>
                    <a:pt x="78827" y="40"/>
                  </a:cubicBezTo>
                  <a:lnTo>
                    <a:pt x="100" y="53996"/>
                  </a:lnTo>
                  <a:cubicBezTo>
                    <a:pt x="38" y="54038"/>
                    <a:pt x="1" y="54108"/>
                    <a:pt x="1" y="54183"/>
                  </a:cubicBezTo>
                  <a:lnTo>
                    <a:pt x="1" y="55905"/>
                  </a:lnTo>
                  <a:cubicBezTo>
                    <a:pt x="1" y="56038"/>
                    <a:pt x="110" y="56132"/>
                    <a:pt x="228" y="56132"/>
                  </a:cubicBezTo>
                  <a:cubicBezTo>
                    <a:pt x="270" y="56132"/>
                    <a:pt x="314" y="56120"/>
                    <a:pt x="354" y="56093"/>
                  </a:cubicBezTo>
                  <a:lnTo>
                    <a:pt x="78946" y="2975"/>
                  </a:lnTo>
                  <a:lnTo>
                    <a:pt x="207105" y="87653"/>
                  </a:lnTo>
                  <a:cubicBezTo>
                    <a:pt x="207142" y="87677"/>
                    <a:pt x="207185" y="87690"/>
                    <a:pt x="207229" y="87690"/>
                  </a:cubicBezTo>
                  <a:cubicBezTo>
                    <a:pt x="207266" y="87690"/>
                    <a:pt x="207303" y="87681"/>
                    <a:pt x="207336" y="87663"/>
                  </a:cubicBezTo>
                  <a:cubicBezTo>
                    <a:pt x="207410" y="87624"/>
                    <a:pt x="207455" y="87547"/>
                    <a:pt x="207455" y="87464"/>
                  </a:cubicBezTo>
                  <a:lnTo>
                    <a:pt x="207455" y="85766"/>
                  </a:lnTo>
                  <a:cubicBezTo>
                    <a:pt x="207455" y="85691"/>
                    <a:pt x="207418" y="85621"/>
                    <a:pt x="207354" y="85578"/>
                  </a:cubicBezTo>
                  <a:lnTo>
                    <a:pt x="79081" y="39"/>
                  </a:lnTo>
                  <a:cubicBezTo>
                    <a:pt x="79043" y="13"/>
                    <a:pt x="78999" y="0"/>
                    <a:pt x="789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34"/>
            <p:cNvSpPr/>
            <p:nvPr/>
          </p:nvSpPr>
          <p:spPr>
            <a:xfrm>
              <a:off x="1149750" y="859150"/>
              <a:ext cx="5181350" cy="2045475"/>
            </a:xfrm>
            <a:custGeom>
              <a:avLst/>
              <a:gdLst/>
              <a:ahLst/>
              <a:cxnLst/>
              <a:rect l="l" t="t" r="r" b="b"/>
              <a:pathLst>
                <a:path w="207254" h="81819" extrusionOk="0">
                  <a:moveTo>
                    <a:pt x="78854" y="0"/>
                  </a:moveTo>
                  <a:lnTo>
                    <a:pt x="2804" y="50019"/>
                  </a:lnTo>
                  <a:lnTo>
                    <a:pt x="126" y="50019"/>
                  </a:lnTo>
                  <a:cubicBezTo>
                    <a:pt x="124" y="50019"/>
                    <a:pt x="123" y="50019"/>
                    <a:pt x="121" y="50019"/>
                  </a:cubicBezTo>
                  <a:cubicBezTo>
                    <a:pt x="55" y="50019"/>
                    <a:pt x="0" y="50072"/>
                    <a:pt x="0" y="50139"/>
                  </a:cubicBezTo>
                  <a:cubicBezTo>
                    <a:pt x="0" y="50207"/>
                    <a:pt x="56" y="50261"/>
                    <a:pt x="123" y="50261"/>
                  </a:cubicBezTo>
                  <a:cubicBezTo>
                    <a:pt x="124" y="50261"/>
                    <a:pt x="125" y="50261"/>
                    <a:pt x="126" y="50261"/>
                  </a:cubicBezTo>
                  <a:lnTo>
                    <a:pt x="2877" y="50261"/>
                  </a:lnTo>
                  <a:lnTo>
                    <a:pt x="78856" y="288"/>
                  </a:lnTo>
                  <a:lnTo>
                    <a:pt x="204687" y="81798"/>
                  </a:lnTo>
                  <a:lnTo>
                    <a:pt x="204717" y="81818"/>
                  </a:lnTo>
                  <a:lnTo>
                    <a:pt x="207128" y="81818"/>
                  </a:lnTo>
                  <a:cubicBezTo>
                    <a:pt x="207129" y="81818"/>
                    <a:pt x="207131" y="81818"/>
                    <a:pt x="207133" y="81818"/>
                  </a:cubicBezTo>
                  <a:cubicBezTo>
                    <a:pt x="207199" y="81818"/>
                    <a:pt x="207253" y="81764"/>
                    <a:pt x="207253" y="81698"/>
                  </a:cubicBezTo>
                  <a:cubicBezTo>
                    <a:pt x="207253" y="81631"/>
                    <a:pt x="207199" y="81576"/>
                    <a:pt x="207133" y="81576"/>
                  </a:cubicBezTo>
                  <a:cubicBezTo>
                    <a:pt x="207131" y="81576"/>
                    <a:pt x="207129" y="81576"/>
                    <a:pt x="207128" y="81576"/>
                  </a:cubicBezTo>
                  <a:lnTo>
                    <a:pt x="204788" y="81576"/>
                  </a:lnTo>
                  <a:lnTo>
                    <a:pt x="78920" y="43"/>
                  </a:lnTo>
                  <a:lnTo>
                    <a:pt x="78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34"/>
            <p:cNvSpPr/>
            <p:nvPr/>
          </p:nvSpPr>
          <p:spPr>
            <a:xfrm>
              <a:off x="3115350" y="856925"/>
              <a:ext cx="11525" cy="2936275"/>
            </a:xfrm>
            <a:custGeom>
              <a:avLst/>
              <a:gdLst/>
              <a:ahLst/>
              <a:cxnLst/>
              <a:rect l="l" t="t" r="r" b="b"/>
              <a:pathLst>
                <a:path w="461" h="117451" extrusionOk="0">
                  <a:moveTo>
                    <a:pt x="230" y="1"/>
                  </a:moveTo>
                  <a:cubicBezTo>
                    <a:pt x="103" y="1"/>
                    <a:pt x="0" y="107"/>
                    <a:pt x="4" y="233"/>
                  </a:cubicBezTo>
                  <a:lnTo>
                    <a:pt x="4" y="117225"/>
                  </a:lnTo>
                  <a:cubicBezTo>
                    <a:pt x="4" y="117349"/>
                    <a:pt x="105" y="117451"/>
                    <a:pt x="230" y="117451"/>
                  </a:cubicBezTo>
                  <a:cubicBezTo>
                    <a:pt x="356" y="117451"/>
                    <a:pt x="458" y="117349"/>
                    <a:pt x="456" y="117224"/>
                  </a:cubicBezTo>
                  <a:lnTo>
                    <a:pt x="456" y="233"/>
                  </a:lnTo>
                  <a:cubicBezTo>
                    <a:pt x="460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34"/>
            <p:cNvSpPr/>
            <p:nvPr/>
          </p:nvSpPr>
          <p:spPr>
            <a:xfrm>
              <a:off x="1217725" y="2109700"/>
              <a:ext cx="6075" cy="1966650"/>
            </a:xfrm>
            <a:custGeom>
              <a:avLst/>
              <a:gdLst/>
              <a:ahLst/>
              <a:cxnLst/>
              <a:rect l="l" t="t" r="r" b="b"/>
              <a:pathLst>
                <a:path w="243" h="78666" extrusionOk="0">
                  <a:moveTo>
                    <a:pt x="121" y="1"/>
                  </a:moveTo>
                  <a:cubicBezTo>
                    <a:pt x="56" y="1"/>
                    <a:pt x="3" y="52"/>
                    <a:pt x="1" y="117"/>
                  </a:cubicBezTo>
                  <a:lnTo>
                    <a:pt x="1" y="78546"/>
                  </a:lnTo>
                  <a:cubicBezTo>
                    <a:pt x="1" y="78612"/>
                    <a:pt x="55" y="78666"/>
                    <a:pt x="121" y="78666"/>
                  </a:cubicBezTo>
                  <a:cubicBezTo>
                    <a:pt x="122" y="78666"/>
                    <a:pt x="122" y="78666"/>
                    <a:pt x="123" y="78666"/>
                  </a:cubicBezTo>
                  <a:cubicBezTo>
                    <a:pt x="189" y="78666"/>
                    <a:pt x="242" y="78611"/>
                    <a:pt x="242" y="78546"/>
                  </a:cubicBezTo>
                  <a:lnTo>
                    <a:pt x="242" y="117"/>
                  </a:lnTo>
                  <a:cubicBezTo>
                    <a:pt x="240" y="52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34"/>
            <p:cNvSpPr/>
            <p:nvPr/>
          </p:nvSpPr>
          <p:spPr>
            <a:xfrm>
              <a:off x="6265525" y="2898650"/>
              <a:ext cx="6075" cy="1325625"/>
            </a:xfrm>
            <a:custGeom>
              <a:avLst/>
              <a:gdLst/>
              <a:ahLst/>
              <a:cxnLst/>
              <a:rect l="l" t="t" r="r" b="b"/>
              <a:pathLst>
                <a:path w="243" h="53025" extrusionOk="0">
                  <a:moveTo>
                    <a:pt x="121" y="0"/>
                  </a:moveTo>
                  <a:cubicBezTo>
                    <a:pt x="56" y="0"/>
                    <a:pt x="2" y="52"/>
                    <a:pt x="1" y="118"/>
                  </a:cubicBezTo>
                  <a:lnTo>
                    <a:pt x="1" y="52904"/>
                  </a:lnTo>
                  <a:cubicBezTo>
                    <a:pt x="1" y="52971"/>
                    <a:pt x="55" y="53025"/>
                    <a:pt x="121" y="53025"/>
                  </a:cubicBezTo>
                  <a:cubicBezTo>
                    <a:pt x="189" y="53025"/>
                    <a:pt x="241" y="52971"/>
                    <a:pt x="243" y="52904"/>
                  </a:cubicBezTo>
                  <a:lnTo>
                    <a:pt x="243" y="118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34"/>
            <p:cNvSpPr/>
            <p:nvPr/>
          </p:nvSpPr>
          <p:spPr>
            <a:xfrm>
              <a:off x="1584450" y="1815725"/>
              <a:ext cx="6200" cy="2207025"/>
            </a:xfrm>
            <a:custGeom>
              <a:avLst/>
              <a:gdLst/>
              <a:ahLst/>
              <a:cxnLst/>
              <a:rect l="l" t="t" r="r" b="b"/>
              <a:pathLst>
                <a:path w="248" h="88281" extrusionOk="0">
                  <a:moveTo>
                    <a:pt x="125" y="0"/>
                  </a:moveTo>
                  <a:cubicBezTo>
                    <a:pt x="56" y="0"/>
                    <a:pt x="0" y="57"/>
                    <a:pt x="3" y="125"/>
                  </a:cubicBezTo>
                  <a:lnTo>
                    <a:pt x="3" y="88159"/>
                  </a:lnTo>
                  <a:cubicBezTo>
                    <a:pt x="3" y="88226"/>
                    <a:pt x="57" y="88281"/>
                    <a:pt x="125" y="88281"/>
                  </a:cubicBezTo>
                  <a:cubicBezTo>
                    <a:pt x="191" y="88281"/>
                    <a:pt x="245" y="88226"/>
                    <a:pt x="245" y="88159"/>
                  </a:cubicBezTo>
                  <a:lnTo>
                    <a:pt x="245" y="125"/>
                  </a:lnTo>
                  <a:cubicBezTo>
                    <a:pt x="247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4"/>
            <p:cNvSpPr/>
            <p:nvPr/>
          </p:nvSpPr>
          <p:spPr>
            <a:xfrm>
              <a:off x="1633700" y="1780250"/>
              <a:ext cx="48525" cy="2235200"/>
            </a:xfrm>
            <a:custGeom>
              <a:avLst/>
              <a:gdLst/>
              <a:ahLst/>
              <a:cxnLst/>
              <a:rect l="l" t="t" r="r" b="b"/>
              <a:pathLst>
                <a:path w="1941" h="89408" extrusionOk="0">
                  <a:moveTo>
                    <a:pt x="0" y="0"/>
                  </a:moveTo>
                  <a:lnTo>
                    <a:pt x="0" y="89286"/>
                  </a:lnTo>
                  <a:cubicBezTo>
                    <a:pt x="0" y="89353"/>
                    <a:pt x="55" y="89408"/>
                    <a:pt x="122" y="89408"/>
                  </a:cubicBezTo>
                  <a:cubicBezTo>
                    <a:pt x="188" y="89408"/>
                    <a:pt x="242" y="89353"/>
                    <a:pt x="242" y="89286"/>
                  </a:cubicBezTo>
                  <a:lnTo>
                    <a:pt x="242" y="428"/>
                  </a:lnTo>
                  <a:lnTo>
                    <a:pt x="1696" y="1304"/>
                  </a:lnTo>
                  <a:lnTo>
                    <a:pt x="1696" y="89035"/>
                  </a:lnTo>
                  <a:cubicBezTo>
                    <a:pt x="1693" y="89104"/>
                    <a:pt x="1748" y="89160"/>
                    <a:pt x="1817" y="89160"/>
                  </a:cubicBezTo>
                  <a:cubicBezTo>
                    <a:pt x="1885" y="89160"/>
                    <a:pt x="1940" y="89104"/>
                    <a:pt x="1937" y="89035"/>
                  </a:cubicBezTo>
                  <a:lnTo>
                    <a:pt x="1937" y="1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4"/>
            <p:cNvSpPr/>
            <p:nvPr/>
          </p:nvSpPr>
          <p:spPr>
            <a:xfrm>
              <a:off x="1147200" y="2108875"/>
              <a:ext cx="11350" cy="1979400"/>
            </a:xfrm>
            <a:custGeom>
              <a:avLst/>
              <a:gdLst/>
              <a:ahLst/>
              <a:cxnLst/>
              <a:rect l="l" t="t" r="r" b="b"/>
              <a:pathLst>
                <a:path w="454" h="79176" extrusionOk="0">
                  <a:moveTo>
                    <a:pt x="228" y="1"/>
                  </a:moveTo>
                  <a:cubicBezTo>
                    <a:pt x="102" y="1"/>
                    <a:pt x="1" y="101"/>
                    <a:pt x="1" y="227"/>
                  </a:cubicBezTo>
                  <a:lnTo>
                    <a:pt x="1" y="78950"/>
                  </a:lnTo>
                  <a:cubicBezTo>
                    <a:pt x="1" y="79074"/>
                    <a:pt x="102" y="79176"/>
                    <a:pt x="228" y="79176"/>
                  </a:cubicBezTo>
                  <a:cubicBezTo>
                    <a:pt x="352" y="79176"/>
                    <a:pt x="454" y="79074"/>
                    <a:pt x="454" y="78950"/>
                  </a:cubicBezTo>
                  <a:lnTo>
                    <a:pt x="454" y="227"/>
                  </a:lnTo>
                  <a:cubicBezTo>
                    <a:pt x="454" y="101"/>
                    <a:pt x="352" y="1"/>
                    <a:pt x="2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4"/>
            <p:cNvSpPr/>
            <p:nvPr/>
          </p:nvSpPr>
          <p:spPr>
            <a:xfrm>
              <a:off x="1199025" y="2076950"/>
              <a:ext cx="48525" cy="2002075"/>
            </a:xfrm>
            <a:custGeom>
              <a:avLst/>
              <a:gdLst/>
              <a:ahLst/>
              <a:cxnLst/>
              <a:rect l="l" t="t" r="r" b="b"/>
              <a:pathLst>
                <a:path w="1941" h="80083" extrusionOk="0">
                  <a:moveTo>
                    <a:pt x="2" y="0"/>
                  </a:moveTo>
                  <a:lnTo>
                    <a:pt x="2" y="79963"/>
                  </a:lnTo>
                  <a:cubicBezTo>
                    <a:pt x="1" y="80029"/>
                    <a:pt x="55" y="80083"/>
                    <a:pt x="122" y="80083"/>
                  </a:cubicBezTo>
                  <a:cubicBezTo>
                    <a:pt x="188" y="80083"/>
                    <a:pt x="243" y="80029"/>
                    <a:pt x="243" y="79963"/>
                  </a:cubicBezTo>
                  <a:lnTo>
                    <a:pt x="243" y="348"/>
                  </a:lnTo>
                  <a:lnTo>
                    <a:pt x="1696" y="888"/>
                  </a:lnTo>
                  <a:lnTo>
                    <a:pt x="1696" y="79552"/>
                  </a:lnTo>
                  <a:cubicBezTo>
                    <a:pt x="1693" y="79619"/>
                    <a:pt x="1749" y="79676"/>
                    <a:pt x="1816" y="79676"/>
                  </a:cubicBezTo>
                  <a:cubicBezTo>
                    <a:pt x="1885" y="79676"/>
                    <a:pt x="1940" y="79619"/>
                    <a:pt x="1938" y="79552"/>
                  </a:cubicBezTo>
                  <a:lnTo>
                    <a:pt x="1938" y="7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4"/>
            <p:cNvSpPr/>
            <p:nvPr/>
          </p:nvSpPr>
          <p:spPr>
            <a:xfrm>
              <a:off x="1978350" y="1543875"/>
              <a:ext cx="11100" cy="2422350"/>
            </a:xfrm>
            <a:custGeom>
              <a:avLst/>
              <a:gdLst/>
              <a:ahLst/>
              <a:cxnLst/>
              <a:rect l="l" t="t" r="r" b="b"/>
              <a:pathLst>
                <a:path w="444" h="96894" extrusionOk="0">
                  <a:moveTo>
                    <a:pt x="221" y="0"/>
                  </a:moveTo>
                  <a:cubicBezTo>
                    <a:pt x="98" y="0"/>
                    <a:pt x="1" y="102"/>
                    <a:pt x="3" y="225"/>
                  </a:cubicBezTo>
                  <a:lnTo>
                    <a:pt x="3" y="96674"/>
                  </a:lnTo>
                  <a:cubicBezTo>
                    <a:pt x="3" y="96796"/>
                    <a:pt x="101" y="96894"/>
                    <a:pt x="221" y="96894"/>
                  </a:cubicBezTo>
                  <a:cubicBezTo>
                    <a:pt x="343" y="96894"/>
                    <a:pt x="441" y="96795"/>
                    <a:pt x="441" y="96674"/>
                  </a:cubicBezTo>
                  <a:lnTo>
                    <a:pt x="441" y="225"/>
                  </a:lnTo>
                  <a:cubicBezTo>
                    <a:pt x="443" y="102"/>
                    <a:pt x="344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4"/>
            <p:cNvSpPr/>
            <p:nvPr/>
          </p:nvSpPr>
          <p:spPr>
            <a:xfrm>
              <a:off x="2042475" y="1499275"/>
              <a:ext cx="66075" cy="2457375"/>
            </a:xfrm>
            <a:custGeom>
              <a:avLst/>
              <a:gdLst/>
              <a:ahLst/>
              <a:cxnLst/>
              <a:rect l="l" t="t" r="r" b="b"/>
              <a:pathLst>
                <a:path w="2643" h="98295" extrusionOk="0">
                  <a:moveTo>
                    <a:pt x="0" y="1"/>
                  </a:moveTo>
                  <a:lnTo>
                    <a:pt x="0" y="98077"/>
                  </a:lnTo>
                  <a:cubicBezTo>
                    <a:pt x="0" y="98197"/>
                    <a:pt x="98" y="98295"/>
                    <a:pt x="218" y="98295"/>
                  </a:cubicBezTo>
                  <a:cubicBezTo>
                    <a:pt x="338" y="98295"/>
                    <a:pt x="436" y="98197"/>
                    <a:pt x="436" y="98077"/>
                  </a:cubicBezTo>
                  <a:lnTo>
                    <a:pt x="436" y="673"/>
                  </a:lnTo>
                  <a:lnTo>
                    <a:pt x="2205" y="1465"/>
                  </a:lnTo>
                  <a:lnTo>
                    <a:pt x="2205" y="97746"/>
                  </a:lnTo>
                  <a:cubicBezTo>
                    <a:pt x="2205" y="97867"/>
                    <a:pt x="2303" y="97964"/>
                    <a:pt x="2425" y="97964"/>
                  </a:cubicBezTo>
                  <a:cubicBezTo>
                    <a:pt x="2545" y="97964"/>
                    <a:pt x="2643" y="97867"/>
                    <a:pt x="2643" y="97746"/>
                  </a:cubicBezTo>
                  <a:lnTo>
                    <a:pt x="2643" y="1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34"/>
            <p:cNvSpPr/>
            <p:nvPr/>
          </p:nvSpPr>
          <p:spPr>
            <a:xfrm>
              <a:off x="2464125" y="1214875"/>
              <a:ext cx="10925" cy="2672900"/>
            </a:xfrm>
            <a:custGeom>
              <a:avLst/>
              <a:gdLst/>
              <a:ahLst/>
              <a:cxnLst/>
              <a:rect l="l" t="t" r="r" b="b"/>
              <a:pathLst>
                <a:path w="437" h="106916" extrusionOk="0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06696"/>
                  </a:lnTo>
                  <a:cubicBezTo>
                    <a:pt x="0" y="106818"/>
                    <a:pt x="98" y="106916"/>
                    <a:pt x="218" y="106916"/>
                  </a:cubicBezTo>
                  <a:cubicBezTo>
                    <a:pt x="339" y="106916"/>
                    <a:pt x="436" y="106818"/>
                    <a:pt x="436" y="106696"/>
                  </a:cubicBezTo>
                  <a:lnTo>
                    <a:pt x="436" y="218"/>
                  </a:lnTo>
                  <a:cubicBezTo>
                    <a:pt x="436" y="98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34"/>
            <p:cNvSpPr/>
            <p:nvPr/>
          </p:nvSpPr>
          <p:spPr>
            <a:xfrm>
              <a:off x="2528125" y="1168700"/>
              <a:ext cx="66100" cy="2715125"/>
            </a:xfrm>
            <a:custGeom>
              <a:avLst/>
              <a:gdLst/>
              <a:ahLst/>
              <a:cxnLst/>
              <a:rect l="l" t="t" r="r" b="b"/>
              <a:pathLst>
                <a:path w="2644" h="108605" extrusionOk="0">
                  <a:moveTo>
                    <a:pt x="1" y="0"/>
                  </a:moveTo>
                  <a:lnTo>
                    <a:pt x="1" y="108386"/>
                  </a:lnTo>
                  <a:cubicBezTo>
                    <a:pt x="1" y="108506"/>
                    <a:pt x="99" y="108604"/>
                    <a:pt x="220" y="108604"/>
                  </a:cubicBezTo>
                  <a:cubicBezTo>
                    <a:pt x="341" y="108604"/>
                    <a:pt x="438" y="108506"/>
                    <a:pt x="438" y="108386"/>
                  </a:cubicBezTo>
                  <a:lnTo>
                    <a:pt x="438" y="788"/>
                  </a:lnTo>
                  <a:lnTo>
                    <a:pt x="2208" y="1890"/>
                  </a:lnTo>
                  <a:lnTo>
                    <a:pt x="2208" y="108055"/>
                  </a:lnTo>
                  <a:cubicBezTo>
                    <a:pt x="2208" y="108175"/>
                    <a:pt x="2305" y="108273"/>
                    <a:pt x="2426" y="108273"/>
                  </a:cubicBezTo>
                  <a:cubicBezTo>
                    <a:pt x="2546" y="108273"/>
                    <a:pt x="2644" y="108175"/>
                    <a:pt x="2644" y="108055"/>
                  </a:cubicBezTo>
                  <a:lnTo>
                    <a:pt x="2644" y="16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4"/>
            <p:cNvSpPr/>
            <p:nvPr/>
          </p:nvSpPr>
          <p:spPr>
            <a:xfrm>
              <a:off x="5170325" y="2134525"/>
              <a:ext cx="6075" cy="1937800"/>
            </a:xfrm>
            <a:custGeom>
              <a:avLst/>
              <a:gdLst/>
              <a:ahLst/>
              <a:cxnLst/>
              <a:rect l="l" t="t" r="r" b="b"/>
              <a:pathLst>
                <a:path w="243" h="77512" extrusionOk="0">
                  <a:moveTo>
                    <a:pt x="121" y="0"/>
                  </a:moveTo>
                  <a:cubicBezTo>
                    <a:pt x="56" y="0"/>
                    <a:pt x="2" y="52"/>
                    <a:pt x="1" y="116"/>
                  </a:cubicBezTo>
                  <a:lnTo>
                    <a:pt x="1" y="77390"/>
                  </a:lnTo>
                  <a:cubicBezTo>
                    <a:pt x="1" y="77458"/>
                    <a:pt x="55" y="77512"/>
                    <a:pt x="121" y="77512"/>
                  </a:cubicBezTo>
                  <a:cubicBezTo>
                    <a:pt x="188" y="77512"/>
                    <a:pt x="242" y="77458"/>
                    <a:pt x="242" y="77390"/>
                  </a:cubicBezTo>
                  <a:lnTo>
                    <a:pt x="242" y="116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4"/>
            <p:cNvSpPr/>
            <p:nvPr/>
          </p:nvSpPr>
          <p:spPr>
            <a:xfrm>
              <a:off x="5078700" y="2098350"/>
              <a:ext cx="48525" cy="1967150"/>
            </a:xfrm>
            <a:custGeom>
              <a:avLst/>
              <a:gdLst/>
              <a:ahLst/>
              <a:cxnLst/>
              <a:rect l="l" t="t" r="r" b="b"/>
              <a:pathLst>
                <a:path w="1941" h="78686" extrusionOk="0">
                  <a:moveTo>
                    <a:pt x="1940" y="0"/>
                  </a:moveTo>
                  <a:lnTo>
                    <a:pt x="3" y="1372"/>
                  </a:lnTo>
                  <a:lnTo>
                    <a:pt x="3" y="78356"/>
                  </a:lnTo>
                  <a:cubicBezTo>
                    <a:pt x="0" y="78425"/>
                    <a:pt x="55" y="78482"/>
                    <a:pt x="123" y="78482"/>
                  </a:cubicBezTo>
                  <a:cubicBezTo>
                    <a:pt x="192" y="78482"/>
                    <a:pt x="248" y="78425"/>
                    <a:pt x="245" y="78356"/>
                  </a:cubicBezTo>
                  <a:lnTo>
                    <a:pt x="245" y="1497"/>
                  </a:lnTo>
                  <a:lnTo>
                    <a:pt x="1698" y="468"/>
                  </a:lnTo>
                  <a:lnTo>
                    <a:pt x="1698" y="78565"/>
                  </a:lnTo>
                  <a:cubicBezTo>
                    <a:pt x="1698" y="78631"/>
                    <a:pt x="1752" y="78685"/>
                    <a:pt x="1819" y="78685"/>
                  </a:cubicBezTo>
                  <a:cubicBezTo>
                    <a:pt x="1886" y="78685"/>
                    <a:pt x="1940" y="78631"/>
                    <a:pt x="1940" y="78565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4"/>
            <p:cNvSpPr/>
            <p:nvPr/>
          </p:nvSpPr>
          <p:spPr>
            <a:xfrm>
              <a:off x="5605000" y="2419950"/>
              <a:ext cx="6075" cy="1712500"/>
            </a:xfrm>
            <a:custGeom>
              <a:avLst/>
              <a:gdLst/>
              <a:ahLst/>
              <a:cxnLst/>
              <a:rect l="l" t="t" r="r" b="b"/>
              <a:pathLst>
                <a:path w="243" h="68500" extrusionOk="0">
                  <a:moveTo>
                    <a:pt x="121" y="0"/>
                  </a:moveTo>
                  <a:cubicBezTo>
                    <a:pt x="55" y="0"/>
                    <a:pt x="0" y="54"/>
                    <a:pt x="0" y="121"/>
                  </a:cubicBezTo>
                  <a:lnTo>
                    <a:pt x="0" y="68378"/>
                  </a:lnTo>
                  <a:cubicBezTo>
                    <a:pt x="0" y="68445"/>
                    <a:pt x="55" y="68500"/>
                    <a:pt x="121" y="68500"/>
                  </a:cubicBezTo>
                  <a:cubicBezTo>
                    <a:pt x="188" y="68500"/>
                    <a:pt x="242" y="68445"/>
                    <a:pt x="242" y="68378"/>
                  </a:cubicBezTo>
                  <a:lnTo>
                    <a:pt x="242" y="121"/>
                  </a:lnTo>
                  <a:cubicBezTo>
                    <a:pt x="242" y="54"/>
                    <a:pt x="188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4"/>
            <p:cNvSpPr/>
            <p:nvPr/>
          </p:nvSpPr>
          <p:spPr>
            <a:xfrm>
              <a:off x="5513375" y="2388025"/>
              <a:ext cx="48500" cy="1737625"/>
            </a:xfrm>
            <a:custGeom>
              <a:avLst/>
              <a:gdLst/>
              <a:ahLst/>
              <a:cxnLst/>
              <a:rect l="l" t="t" r="r" b="b"/>
              <a:pathLst>
                <a:path w="1940" h="69505" extrusionOk="0">
                  <a:moveTo>
                    <a:pt x="1940" y="1"/>
                  </a:moveTo>
                  <a:lnTo>
                    <a:pt x="3" y="927"/>
                  </a:lnTo>
                  <a:lnTo>
                    <a:pt x="3" y="69149"/>
                  </a:lnTo>
                  <a:cubicBezTo>
                    <a:pt x="0" y="69218"/>
                    <a:pt x="54" y="69274"/>
                    <a:pt x="123" y="69274"/>
                  </a:cubicBezTo>
                  <a:cubicBezTo>
                    <a:pt x="192" y="69274"/>
                    <a:pt x="247" y="69218"/>
                    <a:pt x="245" y="69149"/>
                  </a:cubicBezTo>
                  <a:lnTo>
                    <a:pt x="245" y="1079"/>
                  </a:lnTo>
                  <a:lnTo>
                    <a:pt x="1698" y="384"/>
                  </a:lnTo>
                  <a:lnTo>
                    <a:pt x="1698" y="69384"/>
                  </a:lnTo>
                  <a:cubicBezTo>
                    <a:pt x="1698" y="69450"/>
                    <a:pt x="1752" y="69504"/>
                    <a:pt x="1818" y="69504"/>
                  </a:cubicBezTo>
                  <a:cubicBezTo>
                    <a:pt x="1886" y="69504"/>
                    <a:pt x="1938" y="69450"/>
                    <a:pt x="1940" y="69384"/>
                  </a:cubicBezTo>
                  <a:lnTo>
                    <a:pt x="1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4"/>
            <p:cNvSpPr/>
            <p:nvPr/>
          </p:nvSpPr>
          <p:spPr>
            <a:xfrm>
              <a:off x="5918100" y="2624750"/>
              <a:ext cx="6075" cy="1551000"/>
            </a:xfrm>
            <a:custGeom>
              <a:avLst/>
              <a:gdLst/>
              <a:ahLst/>
              <a:cxnLst/>
              <a:rect l="l" t="t" r="r" b="b"/>
              <a:pathLst>
                <a:path w="243" h="62040" extrusionOk="0">
                  <a:moveTo>
                    <a:pt x="121" y="0"/>
                  </a:moveTo>
                  <a:cubicBezTo>
                    <a:pt x="56" y="0"/>
                    <a:pt x="3" y="52"/>
                    <a:pt x="1" y="117"/>
                  </a:cubicBezTo>
                  <a:lnTo>
                    <a:pt x="1" y="61919"/>
                  </a:lnTo>
                  <a:cubicBezTo>
                    <a:pt x="1" y="61986"/>
                    <a:pt x="55" y="62040"/>
                    <a:pt x="121" y="62040"/>
                  </a:cubicBezTo>
                  <a:cubicBezTo>
                    <a:pt x="188" y="62040"/>
                    <a:pt x="243" y="61986"/>
                    <a:pt x="243" y="61919"/>
                  </a:cubicBezTo>
                  <a:lnTo>
                    <a:pt x="243" y="117"/>
                  </a:lnTo>
                  <a:cubicBezTo>
                    <a:pt x="240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4"/>
            <p:cNvSpPr/>
            <p:nvPr/>
          </p:nvSpPr>
          <p:spPr>
            <a:xfrm>
              <a:off x="5826550" y="2592725"/>
              <a:ext cx="48450" cy="1576225"/>
            </a:xfrm>
            <a:custGeom>
              <a:avLst/>
              <a:gdLst/>
              <a:ahLst/>
              <a:cxnLst/>
              <a:rect l="l" t="t" r="r" b="b"/>
              <a:pathLst>
                <a:path w="1938" h="63049" extrusionOk="0">
                  <a:moveTo>
                    <a:pt x="1937" y="1"/>
                  </a:moveTo>
                  <a:lnTo>
                    <a:pt x="0" y="927"/>
                  </a:lnTo>
                  <a:lnTo>
                    <a:pt x="0" y="62693"/>
                  </a:lnTo>
                  <a:cubicBezTo>
                    <a:pt x="3" y="62759"/>
                    <a:pt x="56" y="62809"/>
                    <a:pt x="122" y="62809"/>
                  </a:cubicBezTo>
                  <a:cubicBezTo>
                    <a:pt x="187" y="62809"/>
                    <a:pt x="239" y="62759"/>
                    <a:pt x="242" y="62693"/>
                  </a:cubicBezTo>
                  <a:lnTo>
                    <a:pt x="242" y="1079"/>
                  </a:lnTo>
                  <a:lnTo>
                    <a:pt x="1695" y="384"/>
                  </a:lnTo>
                  <a:lnTo>
                    <a:pt x="1695" y="62928"/>
                  </a:lnTo>
                  <a:cubicBezTo>
                    <a:pt x="1695" y="62994"/>
                    <a:pt x="1748" y="63049"/>
                    <a:pt x="1816" y="63049"/>
                  </a:cubicBezTo>
                  <a:cubicBezTo>
                    <a:pt x="1883" y="63049"/>
                    <a:pt x="1936" y="62994"/>
                    <a:pt x="1937" y="62928"/>
                  </a:cubicBezTo>
                  <a:lnTo>
                    <a:pt x="1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4"/>
            <p:cNvSpPr/>
            <p:nvPr/>
          </p:nvSpPr>
          <p:spPr>
            <a:xfrm>
              <a:off x="6322275" y="2891250"/>
              <a:ext cx="11325" cy="1344225"/>
            </a:xfrm>
            <a:custGeom>
              <a:avLst/>
              <a:gdLst/>
              <a:ahLst/>
              <a:cxnLst/>
              <a:rect l="l" t="t" r="r" b="b"/>
              <a:pathLst>
                <a:path w="453" h="53769" extrusionOk="0">
                  <a:moveTo>
                    <a:pt x="227" y="0"/>
                  </a:moveTo>
                  <a:cubicBezTo>
                    <a:pt x="103" y="0"/>
                    <a:pt x="1" y="101"/>
                    <a:pt x="1" y="226"/>
                  </a:cubicBezTo>
                  <a:lnTo>
                    <a:pt x="1" y="53541"/>
                  </a:lnTo>
                  <a:cubicBezTo>
                    <a:pt x="1" y="53667"/>
                    <a:pt x="103" y="53769"/>
                    <a:pt x="227" y="53769"/>
                  </a:cubicBezTo>
                  <a:cubicBezTo>
                    <a:pt x="352" y="53769"/>
                    <a:pt x="453" y="53667"/>
                    <a:pt x="453" y="53541"/>
                  </a:cubicBezTo>
                  <a:lnTo>
                    <a:pt x="453" y="226"/>
                  </a:lnTo>
                  <a:cubicBezTo>
                    <a:pt x="453" y="101"/>
                    <a:pt x="352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4"/>
            <p:cNvSpPr/>
            <p:nvPr/>
          </p:nvSpPr>
          <p:spPr>
            <a:xfrm>
              <a:off x="6233375" y="2861975"/>
              <a:ext cx="48400" cy="1363250"/>
            </a:xfrm>
            <a:custGeom>
              <a:avLst/>
              <a:gdLst/>
              <a:ahLst/>
              <a:cxnLst/>
              <a:rect l="l" t="t" r="r" b="b"/>
              <a:pathLst>
                <a:path w="1936" h="54530" extrusionOk="0">
                  <a:moveTo>
                    <a:pt x="1936" y="1"/>
                  </a:moveTo>
                  <a:lnTo>
                    <a:pt x="0" y="927"/>
                  </a:lnTo>
                  <a:lnTo>
                    <a:pt x="0" y="54260"/>
                  </a:lnTo>
                  <a:cubicBezTo>
                    <a:pt x="3" y="54325"/>
                    <a:pt x="56" y="54377"/>
                    <a:pt x="120" y="54377"/>
                  </a:cubicBezTo>
                  <a:cubicBezTo>
                    <a:pt x="186" y="54377"/>
                    <a:pt x="239" y="54325"/>
                    <a:pt x="242" y="54260"/>
                  </a:cubicBezTo>
                  <a:lnTo>
                    <a:pt x="242" y="1079"/>
                  </a:lnTo>
                  <a:lnTo>
                    <a:pt x="1694" y="384"/>
                  </a:lnTo>
                  <a:lnTo>
                    <a:pt x="1694" y="54410"/>
                  </a:lnTo>
                  <a:cubicBezTo>
                    <a:pt x="1694" y="54476"/>
                    <a:pt x="1748" y="54530"/>
                    <a:pt x="1816" y="54530"/>
                  </a:cubicBezTo>
                  <a:cubicBezTo>
                    <a:pt x="1882" y="54530"/>
                    <a:pt x="1936" y="54476"/>
                    <a:pt x="1936" y="54410"/>
                  </a:cubicBezTo>
                  <a:lnTo>
                    <a:pt x="1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4"/>
            <p:cNvSpPr/>
            <p:nvPr/>
          </p:nvSpPr>
          <p:spPr>
            <a:xfrm>
              <a:off x="4680000" y="1810375"/>
              <a:ext cx="10925" cy="2196875"/>
            </a:xfrm>
            <a:custGeom>
              <a:avLst/>
              <a:gdLst/>
              <a:ahLst/>
              <a:cxnLst/>
              <a:rect l="l" t="t" r="r" b="b"/>
              <a:pathLst>
                <a:path w="437" h="87875" extrusionOk="0">
                  <a:moveTo>
                    <a:pt x="219" y="0"/>
                  </a:moveTo>
                  <a:cubicBezTo>
                    <a:pt x="98" y="0"/>
                    <a:pt x="1" y="97"/>
                    <a:pt x="1" y="218"/>
                  </a:cubicBezTo>
                  <a:lnTo>
                    <a:pt x="1" y="87657"/>
                  </a:lnTo>
                  <a:cubicBezTo>
                    <a:pt x="1" y="87777"/>
                    <a:pt x="98" y="87875"/>
                    <a:pt x="219" y="87875"/>
                  </a:cubicBezTo>
                  <a:cubicBezTo>
                    <a:pt x="339" y="87875"/>
                    <a:pt x="437" y="87777"/>
                    <a:pt x="437" y="87657"/>
                  </a:cubicBezTo>
                  <a:lnTo>
                    <a:pt x="437" y="218"/>
                  </a:lnTo>
                  <a:cubicBezTo>
                    <a:pt x="437" y="97"/>
                    <a:pt x="339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4"/>
            <p:cNvSpPr/>
            <p:nvPr/>
          </p:nvSpPr>
          <p:spPr>
            <a:xfrm>
              <a:off x="4560825" y="1765625"/>
              <a:ext cx="66100" cy="2233250"/>
            </a:xfrm>
            <a:custGeom>
              <a:avLst/>
              <a:gdLst/>
              <a:ahLst/>
              <a:cxnLst/>
              <a:rect l="l" t="t" r="r" b="b"/>
              <a:pathLst>
                <a:path w="2644" h="89330" extrusionOk="0">
                  <a:moveTo>
                    <a:pt x="2643" y="0"/>
                  </a:moveTo>
                  <a:lnTo>
                    <a:pt x="0" y="1180"/>
                  </a:lnTo>
                  <a:lnTo>
                    <a:pt x="0" y="88806"/>
                  </a:lnTo>
                  <a:cubicBezTo>
                    <a:pt x="0" y="88928"/>
                    <a:pt x="98" y="89024"/>
                    <a:pt x="218" y="89024"/>
                  </a:cubicBezTo>
                  <a:cubicBezTo>
                    <a:pt x="339" y="89024"/>
                    <a:pt x="437" y="88928"/>
                    <a:pt x="437" y="88806"/>
                  </a:cubicBezTo>
                  <a:lnTo>
                    <a:pt x="437" y="1463"/>
                  </a:lnTo>
                  <a:lnTo>
                    <a:pt x="2207" y="673"/>
                  </a:lnTo>
                  <a:lnTo>
                    <a:pt x="2207" y="89111"/>
                  </a:lnTo>
                  <a:cubicBezTo>
                    <a:pt x="2207" y="89231"/>
                    <a:pt x="2305" y="89329"/>
                    <a:pt x="2425" y="89329"/>
                  </a:cubicBezTo>
                  <a:cubicBezTo>
                    <a:pt x="2545" y="89329"/>
                    <a:pt x="2643" y="89231"/>
                    <a:pt x="2643" y="89111"/>
                  </a:cubicBezTo>
                  <a:lnTo>
                    <a:pt x="26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4"/>
            <p:cNvSpPr/>
            <p:nvPr/>
          </p:nvSpPr>
          <p:spPr>
            <a:xfrm>
              <a:off x="4066200" y="1404925"/>
              <a:ext cx="10925" cy="2518100"/>
            </a:xfrm>
            <a:custGeom>
              <a:avLst/>
              <a:gdLst/>
              <a:ahLst/>
              <a:cxnLst/>
              <a:rect l="l" t="t" r="r" b="b"/>
              <a:pathLst>
                <a:path w="437" h="100724" extrusionOk="0">
                  <a:moveTo>
                    <a:pt x="219" y="1"/>
                  </a:moveTo>
                  <a:cubicBezTo>
                    <a:pt x="98" y="1"/>
                    <a:pt x="1" y="97"/>
                    <a:pt x="1" y="219"/>
                  </a:cubicBezTo>
                  <a:lnTo>
                    <a:pt x="1" y="100504"/>
                  </a:lnTo>
                  <a:cubicBezTo>
                    <a:pt x="1" y="100624"/>
                    <a:pt x="98" y="100722"/>
                    <a:pt x="219" y="100724"/>
                  </a:cubicBezTo>
                  <a:cubicBezTo>
                    <a:pt x="339" y="100722"/>
                    <a:pt x="437" y="100626"/>
                    <a:pt x="437" y="100504"/>
                  </a:cubicBezTo>
                  <a:lnTo>
                    <a:pt x="437" y="219"/>
                  </a:lnTo>
                  <a:cubicBezTo>
                    <a:pt x="437" y="97"/>
                    <a:pt x="339" y="1"/>
                    <a:pt x="2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4"/>
            <p:cNvSpPr/>
            <p:nvPr/>
          </p:nvSpPr>
          <p:spPr>
            <a:xfrm>
              <a:off x="3947025" y="1358750"/>
              <a:ext cx="66125" cy="2554725"/>
            </a:xfrm>
            <a:custGeom>
              <a:avLst/>
              <a:gdLst/>
              <a:ahLst/>
              <a:cxnLst/>
              <a:rect l="l" t="t" r="r" b="b"/>
              <a:pathLst>
                <a:path w="2645" h="102189" extrusionOk="0">
                  <a:moveTo>
                    <a:pt x="2644" y="1"/>
                  </a:moveTo>
                  <a:lnTo>
                    <a:pt x="2" y="1646"/>
                  </a:lnTo>
                  <a:lnTo>
                    <a:pt x="2" y="101689"/>
                  </a:lnTo>
                  <a:cubicBezTo>
                    <a:pt x="0" y="101810"/>
                    <a:pt x="98" y="101906"/>
                    <a:pt x="220" y="101906"/>
                  </a:cubicBezTo>
                  <a:cubicBezTo>
                    <a:pt x="340" y="101906"/>
                    <a:pt x="438" y="101810"/>
                    <a:pt x="438" y="101689"/>
                  </a:cubicBezTo>
                  <a:lnTo>
                    <a:pt x="438" y="1889"/>
                  </a:lnTo>
                  <a:lnTo>
                    <a:pt x="2207" y="787"/>
                  </a:lnTo>
                  <a:lnTo>
                    <a:pt x="2207" y="101971"/>
                  </a:lnTo>
                  <a:cubicBezTo>
                    <a:pt x="2207" y="102091"/>
                    <a:pt x="2305" y="102189"/>
                    <a:pt x="2425" y="102189"/>
                  </a:cubicBezTo>
                  <a:cubicBezTo>
                    <a:pt x="2545" y="102189"/>
                    <a:pt x="2644" y="102091"/>
                    <a:pt x="2644" y="101971"/>
                  </a:cubicBezTo>
                  <a:lnTo>
                    <a:pt x="2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4"/>
            <p:cNvSpPr/>
            <p:nvPr/>
          </p:nvSpPr>
          <p:spPr>
            <a:xfrm>
              <a:off x="6145825" y="4358725"/>
              <a:ext cx="53750" cy="665825"/>
            </a:xfrm>
            <a:custGeom>
              <a:avLst/>
              <a:gdLst/>
              <a:ahLst/>
              <a:cxnLst/>
              <a:rect l="l" t="t" r="r" b="b"/>
              <a:pathLst>
                <a:path w="2150" h="26633" extrusionOk="0">
                  <a:moveTo>
                    <a:pt x="151" y="164"/>
                  </a:moveTo>
                  <a:lnTo>
                    <a:pt x="1709" y="293"/>
                  </a:lnTo>
                  <a:cubicBezTo>
                    <a:pt x="1984" y="1582"/>
                    <a:pt x="1155" y="2499"/>
                    <a:pt x="1146" y="2508"/>
                  </a:cubicBezTo>
                  <a:lnTo>
                    <a:pt x="1126" y="2530"/>
                  </a:lnTo>
                  <a:lnTo>
                    <a:pt x="1126" y="26422"/>
                  </a:lnTo>
                  <a:lnTo>
                    <a:pt x="151" y="26095"/>
                  </a:lnTo>
                  <a:lnTo>
                    <a:pt x="151" y="164"/>
                  </a:lnTo>
                  <a:close/>
                  <a:moveTo>
                    <a:pt x="1" y="1"/>
                  </a:moveTo>
                  <a:lnTo>
                    <a:pt x="1" y="26203"/>
                  </a:lnTo>
                  <a:lnTo>
                    <a:pt x="1278" y="26632"/>
                  </a:lnTo>
                  <a:lnTo>
                    <a:pt x="1278" y="2588"/>
                  </a:lnTo>
                  <a:cubicBezTo>
                    <a:pt x="1414" y="2430"/>
                    <a:pt x="2149" y="1503"/>
                    <a:pt x="1845" y="205"/>
                  </a:cubicBezTo>
                  <a:lnTo>
                    <a:pt x="1833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34"/>
            <p:cNvSpPr/>
            <p:nvPr/>
          </p:nvSpPr>
          <p:spPr>
            <a:xfrm>
              <a:off x="6175800" y="4367550"/>
              <a:ext cx="72050" cy="656275"/>
            </a:xfrm>
            <a:custGeom>
              <a:avLst/>
              <a:gdLst/>
              <a:ahLst/>
              <a:cxnLst/>
              <a:rect l="l" t="t" r="r" b="b"/>
              <a:pathLst>
                <a:path w="2882" h="26251" extrusionOk="0">
                  <a:moveTo>
                    <a:pt x="2542" y="0"/>
                  </a:moveTo>
                  <a:lnTo>
                    <a:pt x="2396" y="36"/>
                  </a:lnTo>
                  <a:cubicBezTo>
                    <a:pt x="2747" y="1455"/>
                    <a:pt x="1855" y="2289"/>
                    <a:pt x="1846" y="2297"/>
                  </a:cubicBezTo>
                  <a:lnTo>
                    <a:pt x="1821" y="2319"/>
                  </a:lnTo>
                  <a:lnTo>
                    <a:pt x="1821" y="26023"/>
                  </a:lnTo>
                  <a:lnTo>
                    <a:pt x="0" y="26098"/>
                  </a:lnTo>
                  <a:lnTo>
                    <a:pt x="7" y="26250"/>
                  </a:lnTo>
                  <a:lnTo>
                    <a:pt x="1973" y="26168"/>
                  </a:lnTo>
                  <a:lnTo>
                    <a:pt x="1973" y="2384"/>
                  </a:lnTo>
                  <a:cubicBezTo>
                    <a:pt x="2122" y="2232"/>
                    <a:pt x="2882" y="1371"/>
                    <a:pt x="2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34"/>
            <p:cNvSpPr/>
            <p:nvPr/>
          </p:nvSpPr>
          <p:spPr>
            <a:xfrm>
              <a:off x="1314550" y="4512150"/>
              <a:ext cx="252075" cy="16375"/>
            </a:xfrm>
            <a:custGeom>
              <a:avLst/>
              <a:gdLst/>
              <a:ahLst/>
              <a:cxnLst/>
              <a:rect l="l" t="t" r="r" b="b"/>
              <a:pathLst>
                <a:path w="10083" h="655" extrusionOk="0">
                  <a:moveTo>
                    <a:pt x="10075" y="1"/>
                  </a:moveTo>
                  <a:lnTo>
                    <a:pt x="0" y="504"/>
                  </a:lnTo>
                  <a:lnTo>
                    <a:pt x="8" y="655"/>
                  </a:lnTo>
                  <a:lnTo>
                    <a:pt x="10083" y="15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34"/>
            <p:cNvSpPr/>
            <p:nvPr/>
          </p:nvSpPr>
          <p:spPr>
            <a:xfrm>
              <a:off x="1314800" y="4887625"/>
              <a:ext cx="251975" cy="10200"/>
            </a:xfrm>
            <a:custGeom>
              <a:avLst/>
              <a:gdLst/>
              <a:ahLst/>
              <a:cxnLst/>
              <a:rect l="l" t="t" r="r" b="b"/>
              <a:pathLst>
                <a:path w="10079" h="408" extrusionOk="0">
                  <a:moveTo>
                    <a:pt x="5" y="1"/>
                  </a:moveTo>
                  <a:lnTo>
                    <a:pt x="1" y="153"/>
                  </a:lnTo>
                  <a:lnTo>
                    <a:pt x="10074" y="408"/>
                  </a:lnTo>
                  <a:lnTo>
                    <a:pt x="10078" y="25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34"/>
            <p:cNvSpPr/>
            <p:nvPr/>
          </p:nvSpPr>
          <p:spPr>
            <a:xfrm>
              <a:off x="1314850" y="4914500"/>
              <a:ext cx="251850" cy="3825"/>
            </a:xfrm>
            <a:custGeom>
              <a:avLst/>
              <a:gdLst/>
              <a:ahLst/>
              <a:cxnLst/>
              <a:rect l="l" t="t" r="r" b="b"/>
              <a:pathLst>
                <a:path w="1007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0074" y="152"/>
                  </a:lnTo>
                  <a:lnTo>
                    <a:pt x="100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34"/>
            <p:cNvSpPr/>
            <p:nvPr/>
          </p:nvSpPr>
          <p:spPr>
            <a:xfrm>
              <a:off x="1341900" y="4526675"/>
              <a:ext cx="3775" cy="363425"/>
            </a:xfrm>
            <a:custGeom>
              <a:avLst/>
              <a:gdLst/>
              <a:ahLst/>
              <a:cxnLst/>
              <a:rect l="l" t="t" r="r" b="b"/>
              <a:pathLst>
                <a:path w="151" h="14537" extrusionOk="0">
                  <a:moveTo>
                    <a:pt x="0" y="0"/>
                  </a:moveTo>
                  <a:lnTo>
                    <a:pt x="0" y="14537"/>
                  </a:lnTo>
                  <a:lnTo>
                    <a:pt x="151" y="145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34"/>
            <p:cNvSpPr/>
            <p:nvPr/>
          </p:nvSpPr>
          <p:spPr>
            <a:xfrm>
              <a:off x="1645800" y="4887975"/>
              <a:ext cx="332275" cy="6550"/>
            </a:xfrm>
            <a:custGeom>
              <a:avLst/>
              <a:gdLst/>
              <a:ahLst/>
              <a:cxnLst/>
              <a:rect l="l" t="t" r="r" b="b"/>
              <a:pathLst>
                <a:path w="13291" h="262" extrusionOk="0">
                  <a:moveTo>
                    <a:pt x="13289" y="0"/>
                  </a:moveTo>
                  <a:lnTo>
                    <a:pt x="0" y="111"/>
                  </a:lnTo>
                  <a:lnTo>
                    <a:pt x="1" y="262"/>
                  </a:lnTo>
                  <a:lnTo>
                    <a:pt x="13291" y="151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34"/>
            <p:cNvSpPr/>
            <p:nvPr/>
          </p:nvSpPr>
          <p:spPr>
            <a:xfrm>
              <a:off x="1645700" y="4908450"/>
              <a:ext cx="332275" cy="5200"/>
            </a:xfrm>
            <a:custGeom>
              <a:avLst/>
              <a:gdLst/>
              <a:ahLst/>
              <a:cxnLst/>
              <a:rect l="l" t="t" r="r" b="b"/>
              <a:pathLst>
                <a:path w="13291" h="208" extrusionOk="0">
                  <a:moveTo>
                    <a:pt x="13289" y="0"/>
                  </a:moveTo>
                  <a:lnTo>
                    <a:pt x="0" y="57"/>
                  </a:lnTo>
                  <a:lnTo>
                    <a:pt x="0" y="208"/>
                  </a:lnTo>
                  <a:lnTo>
                    <a:pt x="13291" y="152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34"/>
            <p:cNvSpPr/>
            <p:nvPr/>
          </p:nvSpPr>
          <p:spPr>
            <a:xfrm>
              <a:off x="1645700" y="4493025"/>
              <a:ext cx="332425" cy="16300"/>
            </a:xfrm>
            <a:custGeom>
              <a:avLst/>
              <a:gdLst/>
              <a:ahLst/>
              <a:cxnLst/>
              <a:rect l="l" t="t" r="r" b="b"/>
              <a:pathLst>
                <a:path w="13297" h="652" extrusionOk="0">
                  <a:moveTo>
                    <a:pt x="13291" y="1"/>
                  </a:moveTo>
                  <a:lnTo>
                    <a:pt x="0" y="499"/>
                  </a:lnTo>
                  <a:lnTo>
                    <a:pt x="5" y="651"/>
                  </a:lnTo>
                  <a:lnTo>
                    <a:pt x="13296" y="152"/>
                  </a:lnTo>
                  <a:lnTo>
                    <a:pt x="13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34"/>
            <p:cNvSpPr/>
            <p:nvPr/>
          </p:nvSpPr>
          <p:spPr>
            <a:xfrm>
              <a:off x="1681175" y="4506150"/>
              <a:ext cx="4900" cy="386100"/>
            </a:xfrm>
            <a:custGeom>
              <a:avLst/>
              <a:gdLst/>
              <a:ahLst/>
              <a:cxnLst/>
              <a:rect l="l" t="t" r="r" b="b"/>
              <a:pathLst>
                <a:path w="196" h="15444" extrusionOk="0">
                  <a:moveTo>
                    <a:pt x="0" y="1"/>
                  </a:moveTo>
                  <a:lnTo>
                    <a:pt x="45" y="15444"/>
                  </a:lnTo>
                  <a:lnTo>
                    <a:pt x="196" y="15444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34"/>
            <p:cNvSpPr/>
            <p:nvPr/>
          </p:nvSpPr>
          <p:spPr>
            <a:xfrm>
              <a:off x="2073525" y="4479700"/>
              <a:ext cx="380600" cy="13900"/>
            </a:xfrm>
            <a:custGeom>
              <a:avLst/>
              <a:gdLst/>
              <a:ahLst/>
              <a:cxnLst/>
              <a:rect l="l" t="t" r="r" b="b"/>
              <a:pathLst>
                <a:path w="15224" h="556" extrusionOk="0">
                  <a:moveTo>
                    <a:pt x="15220" y="0"/>
                  </a:moveTo>
                  <a:lnTo>
                    <a:pt x="0" y="403"/>
                  </a:lnTo>
                  <a:lnTo>
                    <a:pt x="4" y="555"/>
                  </a:lnTo>
                  <a:lnTo>
                    <a:pt x="15224" y="151"/>
                  </a:lnTo>
                  <a:lnTo>
                    <a:pt x="15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34"/>
            <p:cNvSpPr/>
            <p:nvPr/>
          </p:nvSpPr>
          <p:spPr>
            <a:xfrm>
              <a:off x="2073550" y="4882150"/>
              <a:ext cx="371000" cy="5900"/>
            </a:xfrm>
            <a:custGeom>
              <a:avLst/>
              <a:gdLst/>
              <a:ahLst/>
              <a:cxnLst/>
              <a:rect l="l" t="t" r="r" b="b"/>
              <a:pathLst>
                <a:path w="14840" h="236" extrusionOk="0">
                  <a:moveTo>
                    <a:pt x="14839" y="1"/>
                  </a:moveTo>
                  <a:lnTo>
                    <a:pt x="1" y="85"/>
                  </a:lnTo>
                  <a:lnTo>
                    <a:pt x="2" y="236"/>
                  </a:lnTo>
                  <a:lnTo>
                    <a:pt x="14840" y="151"/>
                  </a:lnTo>
                  <a:lnTo>
                    <a:pt x="14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34"/>
            <p:cNvSpPr/>
            <p:nvPr/>
          </p:nvSpPr>
          <p:spPr>
            <a:xfrm>
              <a:off x="2073550" y="4903350"/>
              <a:ext cx="376300" cy="4850"/>
            </a:xfrm>
            <a:custGeom>
              <a:avLst/>
              <a:gdLst/>
              <a:ahLst/>
              <a:cxnLst/>
              <a:rect l="l" t="t" r="r" b="b"/>
              <a:pathLst>
                <a:path w="15052" h="194" extrusionOk="0">
                  <a:moveTo>
                    <a:pt x="15051" y="1"/>
                  </a:moveTo>
                  <a:lnTo>
                    <a:pt x="1" y="43"/>
                  </a:lnTo>
                  <a:lnTo>
                    <a:pt x="2" y="194"/>
                  </a:lnTo>
                  <a:lnTo>
                    <a:pt x="15051" y="152"/>
                  </a:lnTo>
                  <a:lnTo>
                    <a:pt x="150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34"/>
            <p:cNvSpPr/>
            <p:nvPr/>
          </p:nvSpPr>
          <p:spPr>
            <a:xfrm>
              <a:off x="2108600" y="4490700"/>
              <a:ext cx="3800" cy="390150"/>
            </a:xfrm>
            <a:custGeom>
              <a:avLst/>
              <a:gdLst/>
              <a:ahLst/>
              <a:cxnLst/>
              <a:rect l="l" t="t" r="r" b="b"/>
              <a:pathLst>
                <a:path w="152" h="15606" extrusionOk="0">
                  <a:moveTo>
                    <a:pt x="0" y="0"/>
                  </a:moveTo>
                  <a:lnTo>
                    <a:pt x="0" y="15606"/>
                  </a:lnTo>
                  <a:lnTo>
                    <a:pt x="151" y="1560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34"/>
            <p:cNvSpPr/>
            <p:nvPr/>
          </p:nvSpPr>
          <p:spPr>
            <a:xfrm>
              <a:off x="2573875" y="4462225"/>
              <a:ext cx="443350" cy="10150"/>
            </a:xfrm>
            <a:custGeom>
              <a:avLst/>
              <a:gdLst/>
              <a:ahLst/>
              <a:cxnLst/>
              <a:rect l="l" t="t" r="r" b="b"/>
              <a:pathLst>
                <a:path w="17734" h="406" extrusionOk="0">
                  <a:moveTo>
                    <a:pt x="17731" y="0"/>
                  </a:moveTo>
                  <a:lnTo>
                    <a:pt x="1" y="254"/>
                  </a:lnTo>
                  <a:lnTo>
                    <a:pt x="2" y="406"/>
                  </a:lnTo>
                  <a:lnTo>
                    <a:pt x="17734" y="151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34"/>
            <p:cNvSpPr/>
            <p:nvPr/>
          </p:nvSpPr>
          <p:spPr>
            <a:xfrm>
              <a:off x="2773525" y="4467575"/>
              <a:ext cx="3800" cy="638850"/>
            </a:xfrm>
            <a:custGeom>
              <a:avLst/>
              <a:gdLst/>
              <a:ahLst/>
              <a:cxnLst/>
              <a:rect l="l" t="t" r="r" b="b"/>
              <a:pathLst>
                <a:path w="152" h="25554" extrusionOk="0">
                  <a:moveTo>
                    <a:pt x="1" y="0"/>
                  </a:moveTo>
                  <a:lnTo>
                    <a:pt x="1" y="25554"/>
                  </a:lnTo>
                  <a:lnTo>
                    <a:pt x="151" y="2555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34"/>
            <p:cNvSpPr/>
            <p:nvPr/>
          </p:nvSpPr>
          <p:spPr>
            <a:xfrm>
              <a:off x="2603775" y="4499300"/>
              <a:ext cx="142750" cy="434375"/>
            </a:xfrm>
            <a:custGeom>
              <a:avLst/>
              <a:gdLst/>
              <a:ahLst/>
              <a:cxnLst/>
              <a:rect l="l" t="t" r="r" b="b"/>
              <a:pathLst>
                <a:path w="5710" h="17375" extrusionOk="0">
                  <a:moveTo>
                    <a:pt x="5559" y="153"/>
                  </a:moveTo>
                  <a:lnTo>
                    <a:pt x="5559" y="17224"/>
                  </a:lnTo>
                  <a:lnTo>
                    <a:pt x="449" y="17224"/>
                  </a:lnTo>
                  <a:lnTo>
                    <a:pt x="155" y="153"/>
                  </a:lnTo>
                  <a:close/>
                  <a:moveTo>
                    <a:pt x="1" y="1"/>
                  </a:moveTo>
                  <a:lnTo>
                    <a:pt x="301" y="17375"/>
                  </a:lnTo>
                  <a:lnTo>
                    <a:pt x="5710" y="17375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34"/>
            <p:cNvSpPr/>
            <p:nvPr/>
          </p:nvSpPr>
          <p:spPr>
            <a:xfrm>
              <a:off x="2798975" y="4495050"/>
              <a:ext cx="189350" cy="438625"/>
            </a:xfrm>
            <a:custGeom>
              <a:avLst/>
              <a:gdLst/>
              <a:ahLst/>
              <a:cxnLst/>
              <a:rect l="l" t="t" r="r" b="b"/>
              <a:pathLst>
                <a:path w="7574" h="17545" extrusionOk="0">
                  <a:moveTo>
                    <a:pt x="7423" y="155"/>
                  </a:moveTo>
                  <a:lnTo>
                    <a:pt x="7423" y="17394"/>
                  </a:lnTo>
                  <a:lnTo>
                    <a:pt x="151" y="17394"/>
                  </a:lnTo>
                  <a:lnTo>
                    <a:pt x="151" y="320"/>
                  </a:lnTo>
                  <a:lnTo>
                    <a:pt x="7423" y="155"/>
                  </a:lnTo>
                  <a:close/>
                  <a:moveTo>
                    <a:pt x="7574" y="1"/>
                  </a:moveTo>
                  <a:lnTo>
                    <a:pt x="74" y="171"/>
                  </a:lnTo>
                  <a:lnTo>
                    <a:pt x="0" y="174"/>
                  </a:lnTo>
                  <a:lnTo>
                    <a:pt x="0" y="17545"/>
                  </a:lnTo>
                  <a:lnTo>
                    <a:pt x="7574" y="17545"/>
                  </a:lnTo>
                  <a:lnTo>
                    <a:pt x="7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34"/>
            <p:cNvSpPr/>
            <p:nvPr/>
          </p:nvSpPr>
          <p:spPr>
            <a:xfrm>
              <a:off x="3236650" y="4954275"/>
              <a:ext cx="715875" cy="18650"/>
            </a:xfrm>
            <a:custGeom>
              <a:avLst/>
              <a:gdLst/>
              <a:ahLst/>
              <a:cxnLst/>
              <a:rect l="l" t="t" r="r" b="b"/>
              <a:pathLst>
                <a:path w="28635" h="746" extrusionOk="0">
                  <a:moveTo>
                    <a:pt x="28634" y="0"/>
                  </a:moveTo>
                  <a:lnTo>
                    <a:pt x="0" y="595"/>
                  </a:lnTo>
                  <a:lnTo>
                    <a:pt x="4" y="745"/>
                  </a:lnTo>
                  <a:lnTo>
                    <a:pt x="28635" y="151"/>
                  </a:lnTo>
                  <a:lnTo>
                    <a:pt x="286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34"/>
            <p:cNvSpPr/>
            <p:nvPr/>
          </p:nvSpPr>
          <p:spPr>
            <a:xfrm>
              <a:off x="3238850" y="4919250"/>
              <a:ext cx="713675" cy="14425"/>
            </a:xfrm>
            <a:custGeom>
              <a:avLst/>
              <a:gdLst/>
              <a:ahLst/>
              <a:cxnLst/>
              <a:rect l="l" t="t" r="r" b="b"/>
              <a:pathLst>
                <a:path w="28547" h="577" extrusionOk="0">
                  <a:moveTo>
                    <a:pt x="28546" y="0"/>
                  </a:moveTo>
                  <a:lnTo>
                    <a:pt x="1" y="426"/>
                  </a:lnTo>
                  <a:lnTo>
                    <a:pt x="3" y="577"/>
                  </a:lnTo>
                  <a:lnTo>
                    <a:pt x="28547" y="152"/>
                  </a:lnTo>
                  <a:lnTo>
                    <a:pt x="28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4"/>
            <p:cNvSpPr/>
            <p:nvPr/>
          </p:nvSpPr>
          <p:spPr>
            <a:xfrm>
              <a:off x="3239025" y="4450725"/>
              <a:ext cx="713675" cy="15525"/>
            </a:xfrm>
            <a:custGeom>
              <a:avLst/>
              <a:gdLst/>
              <a:ahLst/>
              <a:cxnLst/>
              <a:rect l="l" t="t" r="r" b="b"/>
              <a:pathLst>
                <a:path w="28547" h="621" extrusionOk="0">
                  <a:moveTo>
                    <a:pt x="2" y="0"/>
                  </a:moveTo>
                  <a:lnTo>
                    <a:pt x="0" y="151"/>
                  </a:lnTo>
                  <a:lnTo>
                    <a:pt x="28544" y="620"/>
                  </a:lnTo>
                  <a:lnTo>
                    <a:pt x="28546" y="46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4"/>
            <p:cNvSpPr/>
            <p:nvPr/>
          </p:nvSpPr>
          <p:spPr>
            <a:xfrm>
              <a:off x="3919850" y="4458250"/>
              <a:ext cx="3825" cy="463375"/>
            </a:xfrm>
            <a:custGeom>
              <a:avLst/>
              <a:gdLst/>
              <a:ahLst/>
              <a:cxnLst/>
              <a:rect l="l" t="t" r="r" b="b"/>
              <a:pathLst>
                <a:path w="153" h="18535" extrusionOk="0">
                  <a:moveTo>
                    <a:pt x="0" y="1"/>
                  </a:moveTo>
                  <a:lnTo>
                    <a:pt x="0" y="18534"/>
                  </a:lnTo>
                  <a:lnTo>
                    <a:pt x="152" y="1853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4"/>
            <p:cNvSpPr/>
            <p:nvPr/>
          </p:nvSpPr>
          <p:spPr>
            <a:xfrm>
              <a:off x="4076250" y="4461925"/>
              <a:ext cx="526150" cy="21250"/>
            </a:xfrm>
            <a:custGeom>
              <a:avLst/>
              <a:gdLst/>
              <a:ahLst/>
              <a:cxnLst/>
              <a:rect l="l" t="t" r="r" b="b"/>
              <a:pathLst>
                <a:path w="21046" h="850" extrusionOk="0">
                  <a:moveTo>
                    <a:pt x="6" y="0"/>
                  </a:moveTo>
                  <a:lnTo>
                    <a:pt x="0" y="151"/>
                  </a:lnTo>
                  <a:lnTo>
                    <a:pt x="21040" y="850"/>
                  </a:lnTo>
                  <a:lnTo>
                    <a:pt x="21046" y="69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4"/>
            <p:cNvSpPr/>
            <p:nvPr/>
          </p:nvSpPr>
          <p:spPr>
            <a:xfrm>
              <a:off x="4076550" y="49108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4"/>
            <p:cNvSpPr/>
            <p:nvPr/>
          </p:nvSpPr>
          <p:spPr>
            <a:xfrm>
              <a:off x="4076550" y="49405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4"/>
            <p:cNvSpPr/>
            <p:nvPr/>
          </p:nvSpPr>
          <p:spPr>
            <a:xfrm>
              <a:off x="4572050" y="4481575"/>
              <a:ext cx="3800" cy="431325"/>
            </a:xfrm>
            <a:custGeom>
              <a:avLst/>
              <a:gdLst/>
              <a:ahLst/>
              <a:cxnLst/>
              <a:rect l="l" t="t" r="r" b="b"/>
              <a:pathLst>
                <a:path w="152" h="17253" extrusionOk="0">
                  <a:moveTo>
                    <a:pt x="1" y="0"/>
                  </a:moveTo>
                  <a:lnTo>
                    <a:pt x="1" y="17252"/>
                  </a:lnTo>
                  <a:lnTo>
                    <a:pt x="151" y="1725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4"/>
            <p:cNvSpPr/>
            <p:nvPr/>
          </p:nvSpPr>
          <p:spPr>
            <a:xfrm>
              <a:off x="4703400" y="4911000"/>
              <a:ext cx="380125" cy="3825"/>
            </a:xfrm>
            <a:custGeom>
              <a:avLst/>
              <a:gdLst/>
              <a:ahLst/>
              <a:cxnLst/>
              <a:rect l="l" t="t" r="r" b="b"/>
              <a:pathLst>
                <a:path w="152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5204" y="152"/>
                  </a:lnTo>
                  <a:lnTo>
                    <a:pt x="15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4"/>
            <p:cNvSpPr/>
            <p:nvPr/>
          </p:nvSpPr>
          <p:spPr>
            <a:xfrm>
              <a:off x="4703350" y="4939425"/>
              <a:ext cx="380200" cy="8025"/>
            </a:xfrm>
            <a:custGeom>
              <a:avLst/>
              <a:gdLst/>
              <a:ahLst/>
              <a:cxnLst/>
              <a:rect l="l" t="t" r="r" b="b"/>
              <a:pathLst>
                <a:path w="15208" h="321" extrusionOk="0">
                  <a:moveTo>
                    <a:pt x="15206" y="1"/>
                  </a:moveTo>
                  <a:lnTo>
                    <a:pt x="1" y="170"/>
                  </a:lnTo>
                  <a:lnTo>
                    <a:pt x="2" y="321"/>
                  </a:lnTo>
                  <a:lnTo>
                    <a:pt x="15207" y="151"/>
                  </a:lnTo>
                  <a:lnTo>
                    <a:pt x="152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4"/>
            <p:cNvSpPr/>
            <p:nvPr/>
          </p:nvSpPr>
          <p:spPr>
            <a:xfrm>
              <a:off x="4703325" y="4479700"/>
              <a:ext cx="380225" cy="13900"/>
            </a:xfrm>
            <a:custGeom>
              <a:avLst/>
              <a:gdLst/>
              <a:ahLst/>
              <a:cxnLst/>
              <a:rect l="l" t="t" r="r" b="b"/>
              <a:pathLst>
                <a:path w="15209" h="556" extrusionOk="0">
                  <a:moveTo>
                    <a:pt x="4" y="0"/>
                  </a:moveTo>
                  <a:lnTo>
                    <a:pt x="0" y="151"/>
                  </a:lnTo>
                  <a:lnTo>
                    <a:pt x="15206" y="555"/>
                  </a:lnTo>
                  <a:lnTo>
                    <a:pt x="15208" y="4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4"/>
            <p:cNvSpPr/>
            <p:nvPr/>
          </p:nvSpPr>
          <p:spPr>
            <a:xfrm>
              <a:off x="5057750" y="4491025"/>
              <a:ext cx="3800" cy="421875"/>
            </a:xfrm>
            <a:custGeom>
              <a:avLst/>
              <a:gdLst/>
              <a:ahLst/>
              <a:cxnLst/>
              <a:rect l="l" t="t" r="r" b="b"/>
              <a:pathLst>
                <a:path w="152" h="16875" extrusionOk="0">
                  <a:moveTo>
                    <a:pt x="1" y="0"/>
                  </a:moveTo>
                  <a:lnTo>
                    <a:pt x="1" y="16874"/>
                  </a:lnTo>
                  <a:lnTo>
                    <a:pt x="151" y="1687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4"/>
            <p:cNvSpPr/>
            <p:nvPr/>
          </p:nvSpPr>
          <p:spPr>
            <a:xfrm>
              <a:off x="5528950" y="4298600"/>
              <a:ext cx="6200" cy="736925"/>
            </a:xfrm>
            <a:custGeom>
              <a:avLst/>
              <a:gdLst/>
              <a:ahLst/>
              <a:cxnLst/>
              <a:rect l="l" t="t" r="r" b="b"/>
              <a:pathLst>
                <a:path w="248" h="29477" extrusionOk="0">
                  <a:moveTo>
                    <a:pt x="124" y="1"/>
                  </a:moveTo>
                  <a:cubicBezTo>
                    <a:pt x="55" y="1"/>
                    <a:pt x="1" y="58"/>
                    <a:pt x="3" y="126"/>
                  </a:cubicBezTo>
                  <a:lnTo>
                    <a:pt x="3" y="29356"/>
                  </a:lnTo>
                  <a:cubicBezTo>
                    <a:pt x="3" y="29422"/>
                    <a:pt x="58" y="29476"/>
                    <a:pt x="124" y="29476"/>
                  </a:cubicBezTo>
                  <a:cubicBezTo>
                    <a:pt x="191" y="29476"/>
                    <a:pt x="245" y="29422"/>
                    <a:pt x="245" y="29356"/>
                  </a:cubicBezTo>
                  <a:lnTo>
                    <a:pt x="245" y="126"/>
                  </a:lnTo>
                  <a:cubicBezTo>
                    <a:pt x="248" y="58"/>
                    <a:pt x="192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4"/>
            <p:cNvSpPr/>
            <p:nvPr/>
          </p:nvSpPr>
          <p:spPr>
            <a:xfrm>
              <a:off x="5918050" y="4332700"/>
              <a:ext cx="6200" cy="689050"/>
            </a:xfrm>
            <a:custGeom>
              <a:avLst/>
              <a:gdLst/>
              <a:ahLst/>
              <a:cxnLst/>
              <a:rect l="l" t="t" r="r" b="b"/>
              <a:pathLst>
                <a:path w="248" h="27562" extrusionOk="0">
                  <a:moveTo>
                    <a:pt x="123" y="0"/>
                  </a:moveTo>
                  <a:cubicBezTo>
                    <a:pt x="54" y="0"/>
                    <a:pt x="0" y="57"/>
                    <a:pt x="3" y="126"/>
                  </a:cubicBezTo>
                  <a:lnTo>
                    <a:pt x="3" y="27441"/>
                  </a:lnTo>
                  <a:cubicBezTo>
                    <a:pt x="3" y="27507"/>
                    <a:pt x="57" y="27561"/>
                    <a:pt x="123" y="27561"/>
                  </a:cubicBezTo>
                  <a:cubicBezTo>
                    <a:pt x="190" y="27561"/>
                    <a:pt x="245" y="27507"/>
                    <a:pt x="245" y="27441"/>
                  </a:cubicBez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4"/>
            <p:cNvSpPr/>
            <p:nvPr/>
          </p:nvSpPr>
          <p:spPr>
            <a:xfrm>
              <a:off x="5597775" y="4377500"/>
              <a:ext cx="267875" cy="652600"/>
            </a:xfrm>
            <a:custGeom>
              <a:avLst/>
              <a:gdLst/>
              <a:ahLst/>
              <a:cxnLst/>
              <a:rect l="l" t="t" r="r" b="b"/>
              <a:pathLst>
                <a:path w="10715" h="26104" extrusionOk="0">
                  <a:moveTo>
                    <a:pt x="0" y="0"/>
                  </a:moveTo>
                  <a:lnTo>
                    <a:pt x="0" y="26103"/>
                  </a:lnTo>
                  <a:lnTo>
                    <a:pt x="152" y="26103"/>
                  </a:lnTo>
                  <a:lnTo>
                    <a:pt x="152" y="163"/>
                  </a:lnTo>
                  <a:lnTo>
                    <a:pt x="10562" y="946"/>
                  </a:lnTo>
                  <a:lnTo>
                    <a:pt x="10562" y="25649"/>
                  </a:lnTo>
                  <a:lnTo>
                    <a:pt x="10714" y="25649"/>
                  </a:lnTo>
                  <a:lnTo>
                    <a:pt x="10714" y="806"/>
                  </a:lnTo>
                  <a:lnTo>
                    <a:pt x="8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4"/>
            <p:cNvSpPr/>
            <p:nvPr/>
          </p:nvSpPr>
          <p:spPr>
            <a:xfrm>
              <a:off x="5162400" y="4911000"/>
              <a:ext cx="369650" cy="3825"/>
            </a:xfrm>
            <a:custGeom>
              <a:avLst/>
              <a:gdLst/>
              <a:ahLst/>
              <a:cxnLst/>
              <a:rect l="l" t="t" r="r" b="b"/>
              <a:pathLst>
                <a:path w="1478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4786" y="152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4"/>
            <p:cNvSpPr/>
            <p:nvPr/>
          </p:nvSpPr>
          <p:spPr>
            <a:xfrm>
              <a:off x="5162400" y="4935175"/>
              <a:ext cx="369700" cy="8050"/>
            </a:xfrm>
            <a:custGeom>
              <a:avLst/>
              <a:gdLst/>
              <a:ahLst/>
              <a:cxnLst/>
              <a:rect l="l" t="t" r="r" b="b"/>
              <a:pathLst>
                <a:path w="14788" h="322" extrusionOk="0">
                  <a:moveTo>
                    <a:pt x="14786" y="0"/>
                  </a:moveTo>
                  <a:lnTo>
                    <a:pt x="1" y="171"/>
                  </a:lnTo>
                  <a:lnTo>
                    <a:pt x="2" y="321"/>
                  </a:lnTo>
                  <a:lnTo>
                    <a:pt x="14787" y="151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4"/>
            <p:cNvSpPr/>
            <p:nvPr/>
          </p:nvSpPr>
          <p:spPr>
            <a:xfrm>
              <a:off x="5162225" y="4489050"/>
              <a:ext cx="369825" cy="22475"/>
            </a:xfrm>
            <a:custGeom>
              <a:avLst/>
              <a:gdLst/>
              <a:ahLst/>
              <a:cxnLst/>
              <a:rect l="l" t="t" r="r" b="b"/>
              <a:pathLst>
                <a:path w="14793" h="899" extrusionOk="0">
                  <a:moveTo>
                    <a:pt x="8" y="0"/>
                  </a:moveTo>
                  <a:lnTo>
                    <a:pt x="1" y="152"/>
                  </a:lnTo>
                  <a:lnTo>
                    <a:pt x="14786" y="899"/>
                  </a:lnTo>
                  <a:lnTo>
                    <a:pt x="14793" y="7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4"/>
            <p:cNvSpPr/>
            <p:nvPr/>
          </p:nvSpPr>
          <p:spPr>
            <a:xfrm>
              <a:off x="5504175" y="4508375"/>
              <a:ext cx="3825" cy="404525"/>
            </a:xfrm>
            <a:custGeom>
              <a:avLst/>
              <a:gdLst/>
              <a:ahLst/>
              <a:cxnLst/>
              <a:rect l="l" t="t" r="r" b="b"/>
              <a:pathLst>
                <a:path w="153" h="16181" extrusionOk="0">
                  <a:moveTo>
                    <a:pt x="1" y="0"/>
                  </a:moveTo>
                  <a:lnTo>
                    <a:pt x="1" y="16180"/>
                  </a:lnTo>
                  <a:lnTo>
                    <a:pt x="153" y="1618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4"/>
            <p:cNvSpPr/>
            <p:nvPr/>
          </p:nvSpPr>
          <p:spPr>
            <a:xfrm>
              <a:off x="5920675" y="4526075"/>
              <a:ext cx="226800" cy="14925"/>
            </a:xfrm>
            <a:custGeom>
              <a:avLst/>
              <a:gdLst/>
              <a:ahLst/>
              <a:cxnLst/>
              <a:rect l="l" t="t" r="r" b="b"/>
              <a:pathLst>
                <a:path w="9072" h="597" extrusionOk="0">
                  <a:moveTo>
                    <a:pt x="7" y="0"/>
                  </a:moveTo>
                  <a:lnTo>
                    <a:pt x="1" y="151"/>
                  </a:lnTo>
                  <a:lnTo>
                    <a:pt x="9064" y="596"/>
                  </a:lnTo>
                  <a:lnTo>
                    <a:pt x="9071" y="44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4"/>
            <p:cNvSpPr/>
            <p:nvPr/>
          </p:nvSpPr>
          <p:spPr>
            <a:xfrm>
              <a:off x="5921125" y="4898575"/>
              <a:ext cx="226600" cy="3825"/>
            </a:xfrm>
            <a:custGeom>
              <a:avLst/>
              <a:gdLst/>
              <a:ahLst/>
              <a:cxnLst/>
              <a:rect l="l" t="t" r="r" b="b"/>
              <a:pathLst>
                <a:path w="906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9064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4"/>
            <p:cNvSpPr/>
            <p:nvPr/>
          </p:nvSpPr>
          <p:spPr>
            <a:xfrm>
              <a:off x="5921125" y="4914500"/>
              <a:ext cx="226650" cy="6200"/>
            </a:xfrm>
            <a:custGeom>
              <a:avLst/>
              <a:gdLst/>
              <a:ahLst/>
              <a:cxnLst/>
              <a:rect l="l" t="t" r="r" b="b"/>
              <a:pathLst>
                <a:path w="9066" h="248" extrusionOk="0">
                  <a:moveTo>
                    <a:pt x="9064" y="0"/>
                  </a:moveTo>
                  <a:lnTo>
                    <a:pt x="0" y="95"/>
                  </a:lnTo>
                  <a:lnTo>
                    <a:pt x="1" y="247"/>
                  </a:lnTo>
                  <a:lnTo>
                    <a:pt x="9065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4"/>
            <p:cNvSpPr/>
            <p:nvPr/>
          </p:nvSpPr>
          <p:spPr>
            <a:xfrm>
              <a:off x="6122775" y="4538250"/>
              <a:ext cx="3800" cy="358275"/>
            </a:xfrm>
            <a:custGeom>
              <a:avLst/>
              <a:gdLst/>
              <a:ahLst/>
              <a:cxnLst/>
              <a:rect l="l" t="t" r="r" b="b"/>
              <a:pathLst>
                <a:path w="152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151" y="1433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4"/>
            <p:cNvSpPr/>
            <p:nvPr/>
          </p:nvSpPr>
          <p:spPr>
            <a:xfrm>
              <a:off x="1494200" y="21668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18"/>
                    <a:pt x="57" y="12972"/>
                    <a:pt x="125" y="12972"/>
                  </a:cubicBezTo>
                  <a:cubicBezTo>
                    <a:pt x="191" y="12972"/>
                    <a:pt x="245" y="12918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4"/>
            <p:cNvSpPr/>
            <p:nvPr/>
          </p:nvSpPr>
          <p:spPr>
            <a:xfrm>
              <a:off x="1494200" y="2627450"/>
              <a:ext cx="6200" cy="324375"/>
            </a:xfrm>
            <a:custGeom>
              <a:avLst/>
              <a:gdLst/>
              <a:ahLst/>
              <a:cxnLst/>
              <a:rect l="l" t="t" r="r" b="b"/>
              <a:pathLst>
                <a:path w="248" h="12975" extrusionOk="0">
                  <a:moveTo>
                    <a:pt x="125" y="1"/>
                  </a:moveTo>
                  <a:cubicBezTo>
                    <a:pt x="56" y="1"/>
                    <a:pt x="1" y="57"/>
                    <a:pt x="3" y="126"/>
                  </a:cubicBezTo>
                  <a:lnTo>
                    <a:pt x="3" y="12853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3"/>
                  </a:cubicBezTo>
                  <a:lnTo>
                    <a:pt x="245" y="126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4"/>
            <p:cNvSpPr/>
            <p:nvPr/>
          </p:nvSpPr>
          <p:spPr>
            <a:xfrm>
              <a:off x="1494200" y="3127300"/>
              <a:ext cx="6200" cy="324350"/>
            </a:xfrm>
            <a:custGeom>
              <a:avLst/>
              <a:gdLst/>
              <a:ahLst/>
              <a:cxnLst/>
              <a:rect l="l" t="t" r="r" b="b"/>
              <a:pathLst>
                <a:path w="248" h="12974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4"/>
            <p:cNvSpPr/>
            <p:nvPr/>
          </p:nvSpPr>
          <p:spPr>
            <a:xfrm>
              <a:off x="1494200" y="35906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1"/>
                  </a:moveTo>
                  <a:cubicBezTo>
                    <a:pt x="56" y="1"/>
                    <a:pt x="1" y="57"/>
                    <a:pt x="3" y="125"/>
                  </a:cubicBezTo>
                  <a:lnTo>
                    <a:pt x="3" y="12853"/>
                  </a:lnTo>
                  <a:cubicBezTo>
                    <a:pt x="3" y="12919"/>
                    <a:pt x="57" y="12973"/>
                    <a:pt x="125" y="12973"/>
                  </a:cubicBezTo>
                  <a:cubicBezTo>
                    <a:pt x="191" y="12973"/>
                    <a:pt x="245" y="12919"/>
                    <a:pt x="245" y="12853"/>
                  </a:cubicBezTo>
                  <a:lnTo>
                    <a:pt x="245" y="125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4"/>
            <p:cNvSpPr/>
            <p:nvPr/>
          </p:nvSpPr>
          <p:spPr>
            <a:xfrm>
              <a:off x="5829025" y="4396825"/>
              <a:ext cx="3825" cy="625100"/>
            </a:xfrm>
            <a:custGeom>
              <a:avLst/>
              <a:gdLst/>
              <a:ahLst/>
              <a:cxnLst/>
              <a:rect l="l" t="t" r="r" b="b"/>
              <a:pathLst>
                <a:path w="153" h="25004" extrusionOk="0">
                  <a:moveTo>
                    <a:pt x="0" y="0"/>
                  </a:moveTo>
                  <a:lnTo>
                    <a:pt x="0" y="25004"/>
                  </a:lnTo>
                  <a:lnTo>
                    <a:pt x="152" y="250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4"/>
            <p:cNvSpPr/>
            <p:nvPr/>
          </p:nvSpPr>
          <p:spPr>
            <a:xfrm>
              <a:off x="3287175" y="4281575"/>
              <a:ext cx="601975" cy="138850"/>
            </a:xfrm>
            <a:custGeom>
              <a:avLst/>
              <a:gdLst/>
              <a:ahLst/>
              <a:cxnLst/>
              <a:rect l="l" t="t" r="r" b="b"/>
              <a:pathLst>
                <a:path w="24079" h="5554" extrusionOk="0">
                  <a:moveTo>
                    <a:pt x="446" y="157"/>
                  </a:moveTo>
                  <a:lnTo>
                    <a:pt x="23926" y="1160"/>
                  </a:lnTo>
                  <a:lnTo>
                    <a:pt x="23926" y="5400"/>
                  </a:lnTo>
                  <a:lnTo>
                    <a:pt x="161" y="4996"/>
                  </a:lnTo>
                  <a:lnTo>
                    <a:pt x="446" y="157"/>
                  </a:lnTo>
                  <a:close/>
                  <a:moveTo>
                    <a:pt x="305" y="0"/>
                  </a:moveTo>
                  <a:lnTo>
                    <a:pt x="1" y="5144"/>
                  </a:lnTo>
                  <a:lnTo>
                    <a:pt x="24000" y="5552"/>
                  </a:lnTo>
                  <a:lnTo>
                    <a:pt x="24078" y="5553"/>
                  </a:lnTo>
                  <a:lnTo>
                    <a:pt x="24078" y="101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4"/>
            <p:cNvSpPr/>
            <p:nvPr/>
          </p:nvSpPr>
          <p:spPr>
            <a:xfrm>
              <a:off x="2622600" y="4281525"/>
              <a:ext cx="345575" cy="139750"/>
            </a:xfrm>
            <a:custGeom>
              <a:avLst/>
              <a:gdLst/>
              <a:ahLst/>
              <a:cxnLst/>
              <a:rect l="l" t="t" r="r" b="b"/>
              <a:pathLst>
                <a:path w="13823" h="5590" extrusionOk="0">
                  <a:moveTo>
                    <a:pt x="13672" y="162"/>
                  </a:moveTo>
                  <a:lnTo>
                    <a:pt x="13672" y="4999"/>
                  </a:lnTo>
                  <a:cubicBezTo>
                    <a:pt x="9155" y="5195"/>
                    <a:pt x="2717" y="5442"/>
                    <a:pt x="749" y="5442"/>
                  </a:cubicBezTo>
                  <a:cubicBezTo>
                    <a:pt x="501" y="5442"/>
                    <a:pt x="324" y="5438"/>
                    <a:pt x="231" y="5430"/>
                  </a:cubicBezTo>
                  <a:cubicBezTo>
                    <a:pt x="290" y="5185"/>
                    <a:pt x="276" y="4531"/>
                    <a:pt x="218" y="3095"/>
                  </a:cubicBezTo>
                  <a:cubicBezTo>
                    <a:pt x="186" y="2337"/>
                    <a:pt x="150" y="1482"/>
                    <a:pt x="187" y="1333"/>
                  </a:cubicBezTo>
                  <a:cubicBezTo>
                    <a:pt x="688" y="1177"/>
                    <a:pt x="8453" y="553"/>
                    <a:pt x="13672" y="162"/>
                  </a:cubicBezTo>
                  <a:close/>
                  <a:moveTo>
                    <a:pt x="13823" y="1"/>
                  </a:moveTo>
                  <a:lnTo>
                    <a:pt x="13742" y="6"/>
                  </a:lnTo>
                  <a:cubicBezTo>
                    <a:pt x="8690" y="384"/>
                    <a:pt x="196" y="1046"/>
                    <a:pt x="67" y="1235"/>
                  </a:cubicBezTo>
                  <a:cubicBezTo>
                    <a:pt x="1" y="1331"/>
                    <a:pt x="14" y="1824"/>
                    <a:pt x="67" y="3102"/>
                  </a:cubicBezTo>
                  <a:cubicBezTo>
                    <a:pt x="104" y="4027"/>
                    <a:pt x="157" y="5295"/>
                    <a:pt x="77" y="5426"/>
                  </a:cubicBezTo>
                  <a:lnTo>
                    <a:pt x="39" y="5467"/>
                  </a:lnTo>
                  <a:lnTo>
                    <a:pt x="60" y="5514"/>
                  </a:lnTo>
                  <a:cubicBezTo>
                    <a:pt x="76" y="5553"/>
                    <a:pt x="93" y="5590"/>
                    <a:pt x="897" y="5590"/>
                  </a:cubicBezTo>
                  <a:cubicBezTo>
                    <a:pt x="1742" y="5590"/>
                    <a:pt x="3461" y="5548"/>
                    <a:pt x="6969" y="5419"/>
                  </a:cubicBezTo>
                  <a:cubicBezTo>
                    <a:pt x="10327" y="5296"/>
                    <a:pt x="13717" y="5150"/>
                    <a:pt x="13750" y="5148"/>
                  </a:cubicBezTo>
                  <a:lnTo>
                    <a:pt x="13823" y="5145"/>
                  </a:lnTo>
                  <a:lnTo>
                    <a:pt x="13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4"/>
            <p:cNvSpPr/>
            <p:nvPr/>
          </p:nvSpPr>
          <p:spPr>
            <a:xfrm>
              <a:off x="2118150" y="4299175"/>
              <a:ext cx="283725" cy="161075"/>
            </a:xfrm>
            <a:custGeom>
              <a:avLst/>
              <a:gdLst/>
              <a:ahLst/>
              <a:cxnLst/>
              <a:rect l="l" t="t" r="r" b="b"/>
              <a:pathLst>
                <a:path w="11349" h="6443" extrusionOk="0">
                  <a:moveTo>
                    <a:pt x="11198" y="172"/>
                  </a:moveTo>
                  <a:lnTo>
                    <a:pt x="11198" y="5655"/>
                  </a:lnTo>
                  <a:lnTo>
                    <a:pt x="151" y="6283"/>
                  </a:lnTo>
                  <a:lnTo>
                    <a:pt x="151" y="1721"/>
                  </a:lnTo>
                  <a:lnTo>
                    <a:pt x="11198" y="172"/>
                  </a:lnTo>
                  <a:close/>
                  <a:moveTo>
                    <a:pt x="11349" y="0"/>
                  </a:moveTo>
                  <a:lnTo>
                    <a:pt x="65" y="1581"/>
                  </a:lnTo>
                  <a:lnTo>
                    <a:pt x="0" y="1590"/>
                  </a:lnTo>
                  <a:lnTo>
                    <a:pt x="0" y="6443"/>
                  </a:lnTo>
                  <a:lnTo>
                    <a:pt x="11279" y="5803"/>
                  </a:lnTo>
                  <a:lnTo>
                    <a:pt x="11349" y="5799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4"/>
            <p:cNvSpPr/>
            <p:nvPr/>
          </p:nvSpPr>
          <p:spPr>
            <a:xfrm>
              <a:off x="1677125" y="4349025"/>
              <a:ext cx="257100" cy="120525"/>
            </a:xfrm>
            <a:custGeom>
              <a:avLst/>
              <a:gdLst/>
              <a:ahLst/>
              <a:cxnLst/>
              <a:rect l="l" t="t" r="r" b="b"/>
              <a:pathLst>
                <a:path w="10284" h="4821" extrusionOk="0">
                  <a:moveTo>
                    <a:pt x="10134" y="160"/>
                  </a:moveTo>
                  <a:lnTo>
                    <a:pt x="10134" y="4297"/>
                  </a:lnTo>
                  <a:lnTo>
                    <a:pt x="333" y="4664"/>
                  </a:lnTo>
                  <a:lnTo>
                    <a:pt x="158" y="751"/>
                  </a:lnTo>
                  <a:lnTo>
                    <a:pt x="10134" y="160"/>
                  </a:lnTo>
                  <a:close/>
                  <a:moveTo>
                    <a:pt x="10283" y="0"/>
                  </a:moveTo>
                  <a:lnTo>
                    <a:pt x="1" y="609"/>
                  </a:lnTo>
                  <a:lnTo>
                    <a:pt x="185" y="4745"/>
                  </a:lnTo>
                  <a:lnTo>
                    <a:pt x="189" y="4820"/>
                  </a:lnTo>
                  <a:lnTo>
                    <a:pt x="10212" y="4445"/>
                  </a:lnTo>
                  <a:lnTo>
                    <a:pt x="10283" y="4442"/>
                  </a:lnTo>
                  <a:lnTo>
                    <a:pt x="102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4"/>
            <p:cNvSpPr/>
            <p:nvPr/>
          </p:nvSpPr>
          <p:spPr>
            <a:xfrm>
              <a:off x="1338100" y="4377700"/>
              <a:ext cx="194675" cy="121250"/>
            </a:xfrm>
            <a:custGeom>
              <a:avLst/>
              <a:gdLst/>
              <a:ahLst/>
              <a:cxnLst/>
              <a:rect l="l" t="t" r="r" b="b"/>
              <a:pathLst>
                <a:path w="7787" h="4850" extrusionOk="0">
                  <a:moveTo>
                    <a:pt x="7636" y="169"/>
                  </a:moveTo>
                  <a:lnTo>
                    <a:pt x="7636" y="4446"/>
                  </a:lnTo>
                  <a:lnTo>
                    <a:pt x="299" y="4693"/>
                  </a:lnTo>
                  <a:lnTo>
                    <a:pt x="156" y="937"/>
                  </a:lnTo>
                  <a:lnTo>
                    <a:pt x="7636" y="169"/>
                  </a:lnTo>
                  <a:close/>
                  <a:moveTo>
                    <a:pt x="7787" y="0"/>
                  </a:moveTo>
                  <a:lnTo>
                    <a:pt x="72" y="793"/>
                  </a:lnTo>
                  <a:lnTo>
                    <a:pt x="0" y="801"/>
                  </a:lnTo>
                  <a:lnTo>
                    <a:pt x="155" y="4849"/>
                  </a:lnTo>
                  <a:lnTo>
                    <a:pt x="7787" y="4591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4"/>
            <p:cNvSpPr/>
            <p:nvPr/>
          </p:nvSpPr>
          <p:spPr>
            <a:xfrm>
              <a:off x="4109675" y="4327350"/>
              <a:ext cx="458550" cy="115400"/>
            </a:xfrm>
            <a:custGeom>
              <a:avLst/>
              <a:gdLst/>
              <a:ahLst/>
              <a:cxnLst/>
              <a:rect l="l" t="t" r="r" b="b"/>
              <a:pathLst>
                <a:path w="18342" h="4616" extrusionOk="0">
                  <a:moveTo>
                    <a:pt x="151" y="164"/>
                  </a:moveTo>
                  <a:lnTo>
                    <a:pt x="18189" y="1616"/>
                  </a:lnTo>
                  <a:lnTo>
                    <a:pt x="18189" y="4458"/>
                  </a:lnTo>
                  <a:lnTo>
                    <a:pt x="151" y="3611"/>
                  </a:lnTo>
                  <a:lnTo>
                    <a:pt x="151" y="164"/>
                  </a:lnTo>
                  <a:close/>
                  <a:moveTo>
                    <a:pt x="0" y="0"/>
                  </a:moveTo>
                  <a:lnTo>
                    <a:pt x="0" y="3755"/>
                  </a:lnTo>
                  <a:lnTo>
                    <a:pt x="18261" y="4613"/>
                  </a:lnTo>
                  <a:lnTo>
                    <a:pt x="18340" y="4616"/>
                  </a:lnTo>
                  <a:lnTo>
                    <a:pt x="18341" y="1478"/>
                  </a:lnTo>
                  <a:lnTo>
                    <a:pt x="8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4"/>
            <p:cNvSpPr/>
            <p:nvPr/>
          </p:nvSpPr>
          <p:spPr>
            <a:xfrm>
              <a:off x="4749150" y="4377525"/>
              <a:ext cx="299650" cy="82725"/>
            </a:xfrm>
            <a:custGeom>
              <a:avLst/>
              <a:gdLst/>
              <a:ahLst/>
              <a:cxnLst/>
              <a:rect l="l" t="t" r="r" b="b"/>
              <a:pathLst>
                <a:path w="11986" h="3309" extrusionOk="0">
                  <a:moveTo>
                    <a:pt x="151" y="160"/>
                  </a:moveTo>
                  <a:lnTo>
                    <a:pt x="11835" y="843"/>
                  </a:lnTo>
                  <a:lnTo>
                    <a:pt x="11835" y="3150"/>
                  </a:lnTo>
                  <a:lnTo>
                    <a:pt x="151" y="2543"/>
                  </a:lnTo>
                  <a:lnTo>
                    <a:pt x="151" y="160"/>
                  </a:lnTo>
                  <a:close/>
                  <a:moveTo>
                    <a:pt x="0" y="0"/>
                  </a:moveTo>
                  <a:lnTo>
                    <a:pt x="0" y="2687"/>
                  </a:lnTo>
                  <a:lnTo>
                    <a:pt x="11906" y="3305"/>
                  </a:lnTo>
                  <a:lnTo>
                    <a:pt x="11985" y="3309"/>
                  </a:lnTo>
                  <a:lnTo>
                    <a:pt x="11985" y="702"/>
                  </a:lnTo>
                  <a:lnTo>
                    <a:pt x="8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4"/>
            <p:cNvSpPr/>
            <p:nvPr/>
          </p:nvSpPr>
          <p:spPr>
            <a:xfrm>
              <a:off x="5192950" y="4406250"/>
              <a:ext cx="301250" cy="77375"/>
            </a:xfrm>
            <a:custGeom>
              <a:avLst/>
              <a:gdLst/>
              <a:ahLst/>
              <a:cxnLst/>
              <a:rect l="l" t="t" r="r" b="b"/>
              <a:pathLst>
                <a:path w="12050" h="3095" extrusionOk="0">
                  <a:moveTo>
                    <a:pt x="151" y="165"/>
                  </a:moveTo>
                  <a:lnTo>
                    <a:pt x="11899" y="1069"/>
                  </a:lnTo>
                  <a:lnTo>
                    <a:pt x="11899" y="2933"/>
                  </a:lnTo>
                  <a:lnTo>
                    <a:pt x="151" y="2243"/>
                  </a:lnTo>
                  <a:lnTo>
                    <a:pt x="151" y="165"/>
                  </a:lnTo>
                  <a:close/>
                  <a:moveTo>
                    <a:pt x="1" y="1"/>
                  </a:moveTo>
                  <a:lnTo>
                    <a:pt x="1" y="2386"/>
                  </a:lnTo>
                  <a:lnTo>
                    <a:pt x="11970" y="3089"/>
                  </a:lnTo>
                  <a:lnTo>
                    <a:pt x="12050" y="3094"/>
                  </a:lnTo>
                  <a:lnTo>
                    <a:pt x="12050" y="9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4"/>
            <p:cNvSpPr/>
            <p:nvPr/>
          </p:nvSpPr>
          <p:spPr>
            <a:xfrm>
              <a:off x="5945325" y="4470875"/>
              <a:ext cx="174050" cy="49875"/>
            </a:xfrm>
            <a:custGeom>
              <a:avLst/>
              <a:gdLst/>
              <a:ahLst/>
              <a:cxnLst/>
              <a:rect l="l" t="t" r="r" b="b"/>
              <a:pathLst>
                <a:path w="6962" h="1995" extrusionOk="0">
                  <a:moveTo>
                    <a:pt x="152" y="159"/>
                  </a:moveTo>
                  <a:lnTo>
                    <a:pt x="6809" y="501"/>
                  </a:lnTo>
                  <a:lnTo>
                    <a:pt x="6809" y="1834"/>
                  </a:lnTo>
                  <a:lnTo>
                    <a:pt x="152" y="1430"/>
                  </a:lnTo>
                  <a:lnTo>
                    <a:pt x="152" y="159"/>
                  </a:lnTo>
                  <a:close/>
                  <a:moveTo>
                    <a:pt x="1" y="0"/>
                  </a:moveTo>
                  <a:lnTo>
                    <a:pt x="1" y="1571"/>
                  </a:lnTo>
                  <a:lnTo>
                    <a:pt x="6880" y="1990"/>
                  </a:lnTo>
                  <a:lnTo>
                    <a:pt x="6961" y="1994"/>
                  </a:lnTo>
                  <a:lnTo>
                    <a:pt x="6961" y="357"/>
                  </a:lnTo>
                  <a:lnTo>
                    <a:pt x="8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4"/>
            <p:cNvSpPr/>
            <p:nvPr/>
          </p:nvSpPr>
          <p:spPr>
            <a:xfrm>
              <a:off x="5183850" y="1899650"/>
              <a:ext cx="132075" cy="285650"/>
            </a:xfrm>
            <a:custGeom>
              <a:avLst/>
              <a:gdLst/>
              <a:ahLst/>
              <a:cxnLst/>
              <a:rect l="l" t="t" r="r" b="b"/>
              <a:pathLst>
                <a:path w="5283" h="11426" extrusionOk="0">
                  <a:moveTo>
                    <a:pt x="0" y="1"/>
                  </a:moveTo>
                  <a:lnTo>
                    <a:pt x="0" y="7944"/>
                  </a:lnTo>
                  <a:cubicBezTo>
                    <a:pt x="3" y="8009"/>
                    <a:pt x="57" y="8061"/>
                    <a:pt x="122" y="8061"/>
                  </a:cubicBezTo>
                  <a:cubicBezTo>
                    <a:pt x="186" y="8061"/>
                    <a:pt x="241" y="8009"/>
                    <a:pt x="242" y="7944"/>
                  </a:cubicBezTo>
                  <a:lnTo>
                    <a:pt x="242" y="562"/>
                  </a:lnTo>
                  <a:lnTo>
                    <a:pt x="5041" y="5110"/>
                  </a:lnTo>
                  <a:lnTo>
                    <a:pt x="5041" y="11304"/>
                  </a:lnTo>
                  <a:cubicBezTo>
                    <a:pt x="5041" y="11372"/>
                    <a:pt x="5095" y="11426"/>
                    <a:pt x="5162" y="11426"/>
                  </a:cubicBezTo>
                  <a:cubicBezTo>
                    <a:pt x="5228" y="11426"/>
                    <a:pt x="5283" y="11372"/>
                    <a:pt x="5283" y="11304"/>
                  </a:cubicBezTo>
                  <a:lnTo>
                    <a:pt x="5283" y="50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4"/>
            <p:cNvSpPr/>
            <p:nvPr/>
          </p:nvSpPr>
          <p:spPr>
            <a:xfrm>
              <a:off x="5055475" y="1903650"/>
              <a:ext cx="134825" cy="104900"/>
            </a:xfrm>
            <a:custGeom>
              <a:avLst/>
              <a:gdLst/>
              <a:ahLst/>
              <a:cxnLst/>
              <a:rect l="l" t="t" r="r" b="b"/>
              <a:pathLst>
                <a:path w="5393" h="4196" extrusionOk="0">
                  <a:moveTo>
                    <a:pt x="5256" y="1"/>
                  </a:moveTo>
                  <a:cubicBezTo>
                    <a:pt x="5231" y="1"/>
                    <a:pt x="5205" y="9"/>
                    <a:pt x="5184" y="26"/>
                  </a:cubicBezTo>
                  <a:lnTo>
                    <a:pt x="92" y="3979"/>
                  </a:lnTo>
                  <a:cubicBezTo>
                    <a:pt x="1" y="4050"/>
                    <a:pt x="51" y="4196"/>
                    <a:pt x="166" y="4196"/>
                  </a:cubicBezTo>
                  <a:cubicBezTo>
                    <a:pt x="192" y="4196"/>
                    <a:pt x="219" y="4186"/>
                    <a:pt x="240" y="4171"/>
                  </a:cubicBezTo>
                  <a:lnTo>
                    <a:pt x="5331" y="217"/>
                  </a:lnTo>
                  <a:cubicBezTo>
                    <a:pt x="5384" y="176"/>
                    <a:pt x="5393" y="101"/>
                    <a:pt x="5353" y="48"/>
                  </a:cubicBezTo>
                  <a:cubicBezTo>
                    <a:pt x="5329" y="17"/>
                    <a:pt x="5293" y="1"/>
                    <a:pt x="5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4"/>
            <p:cNvSpPr/>
            <p:nvPr/>
          </p:nvSpPr>
          <p:spPr>
            <a:xfrm>
              <a:off x="1472325" y="2112625"/>
              <a:ext cx="118050" cy="390475"/>
            </a:xfrm>
            <a:custGeom>
              <a:avLst/>
              <a:gdLst/>
              <a:ahLst/>
              <a:cxnLst/>
              <a:rect l="l" t="t" r="r" b="b"/>
              <a:pathLst>
                <a:path w="4722" h="15619" extrusionOk="0">
                  <a:moveTo>
                    <a:pt x="4611" y="0"/>
                  </a:moveTo>
                  <a:cubicBezTo>
                    <a:pt x="4598" y="0"/>
                    <a:pt x="4584" y="4"/>
                    <a:pt x="4570" y="12"/>
                  </a:cubicBezTo>
                  <a:lnTo>
                    <a:pt x="1" y="2817"/>
                  </a:lnTo>
                  <a:lnTo>
                    <a:pt x="1" y="15619"/>
                  </a:lnTo>
                  <a:lnTo>
                    <a:pt x="4643" y="13405"/>
                  </a:lnTo>
                  <a:cubicBezTo>
                    <a:pt x="4720" y="13367"/>
                    <a:pt x="4682" y="13260"/>
                    <a:pt x="4612" y="13260"/>
                  </a:cubicBezTo>
                  <a:cubicBezTo>
                    <a:pt x="4601" y="13260"/>
                    <a:pt x="4589" y="13263"/>
                    <a:pt x="4577" y="13268"/>
                  </a:cubicBezTo>
                  <a:lnTo>
                    <a:pt x="150" y="15380"/>
                  </a:lnTo>
                  <a:lnTo>
                    <a:pt x="150" y="2902"/>
                  </a:lnTo>
                  <a:lnTo>
                    <a:pt x="4649" y="140"/>
                  </a:lnTo>
                  <a:cubicBezTo>
                    <a:pt x="4721" y="97"/>
                    <a:pt x="4677" y="0"/>
                    <a:pt x="4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4"/>
            <p:cNvSpPr/>
            <p:nvPr/>
          </p:nvSpPr>
          <p:spPr>
            <a:xfrm>
              <a:off x="1275075" y="2215975"/>
              <a:ext cx="130000" cy="377225"/>
            </a:xfrm>
            <a:custGeom>
              <a:avLst/>
              <a:gdLst/>
              <a:ahLst/>
              <a:cxnLst/>
              <a:rect l="l" t="t" r="r" b="b"/>
              <a:pathLst>
                <a:path w="5200" h="15089" extrusionOk="0">
                  <a:moveTo>
                    <a:pt x="5048" y="249"/>
                  </a:moveTo>
                  <a:lnTo>
                    <a:pt x="5048" y="12633"/>
                  </a:lnTo>
                  <a:lnTo>
                    <a:pt x="151" y="14854"/>
                  </a:lnTo>
                  <a:lnTo>
                    <a:pt x="151" y="2800"/>
                  </a:lnTo>
                  <a:lnTo>
                    <a:pt x="5048" y="249"/>
                  </a:lnTo>
                  <a:close/>
                  <a:moveTo>
                    <a:pt x="5200" y="0"/>
                  </a:moveTo>
                  <a:lnTo>
                    <a:pt x="41" y="2688"/>
                  </a:lnTo>
                  <a:lnTo>
                    <a:pt x="0" y="2709"/>
                  </a:lnTo>
                  <a:lnTo>
                    <a:pt x="0" y="15088"/>
                  </a:lnTo>
                  <a:lnTo>
                    <a:pt x="5155" y="12749"/>
                  </a:lnTo>
                  <a:lnTo>
                    <a:pt x="5200" y="12730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4"/>
            <p:cNvSpPr/>
            <p:nvPr/>
          </p:nvSpPr>
          <p:spPr>
            <a:xfrm>
              <a:off x="1297375" y="2271325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3"/>
                  </a:lnTo>
                  <a:cubicBezTo>
                    <a:pt x="0" y="12425"/>
                    <a:pt x="35" y="12458"/>
                    <a:pt x="75" y="12458"/>
                  </a:cubicBezTo>
                  <a:cubicBezTo>
                    <a:pt x="116" y="12458"/>
                    <a:pt x="151" y="12425"/>
                    <a:pt x="151" y="12383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4"/>
            <p:cNvSpPr/>
            <p:nvPr/>
          </p:nvSpPr>
          <p:spPr>
            <a:xfrm>
              <a:off x="1866800" y="1879475"/>
              <a:ext cx="119900" cy="421700"/>
            </a:xfrm>
            <a:custGeom>
              <a:avLst/>
              <a:gdLst/>
              <a:ahLst/>
              <a:cxnLst/>
              <a:rect l="l" t="t" r="r" b="b"/>
              <a:pathLst>
                <a:path w="4796" h="16868" extrusionOk="0">
                  <a:moveTo>
                    <a:pt x="4683" y="0"/>
                  </a:moveTo>
                  <a:cubicBezTo>
                    <a:pt x="4670" y="0"/>
                    <a:pt x="4656" y="4"/>
                    <a:pt x="4644" y="11"/>
                  </a:cubicBezTo>
                  <a:lnTo>
                    <a:pt x="36" y="2938"/>
                  </a:lnTo>
                  <a:lnTo>
                    <a:pt x="1" y="2960"/>
                  </a:lnTo>
                  <a:lnTo>
                    <a:pt x="1" y="16868"/>
                  </a:lnTo>
                  <a:lnTo>
                    <a:pt x="4719" y="14458"/>
                  </a:lnTo>
                  <a:cubicBezTo>
                    <a:pt x="4795" y="14418"/>
                    <a:pt x="4755" y="14314"/>
                    <a:pt x="4686" y="14314"/>
                  </a:cubicBezTo>
                  <a:cubicBezTo>
                    <a:pt x="4675" y="14314"/>
                    <a:pt x="4663" y="14317"/>
                    <a:pt x="4650" y="14323"/>
                  </a:cubicBezTo>
                  <a:lnTo>
                    <a:pt x="151" y="16622"/>
                  </a:lnTo>
                  <a:lnTo>
                    <a:pt x="151" y="3043"/>
                  </a:lnTo>
                  <a:lnTo>
                    <a:pt x="4724" y="138"/>
                  </a:lnTo>
                  <a:cubicBezTo>
                    <a:pt x="4760" y="115"/>
                    <a:pt x="4770" y="69"/>
                    <a:pt x="4748" y="35"/>
                  </a:cubicBezTo>
                  <a:cubicBezTo>
                    <a:pt x="4733" y="12"/>
                    <a:pt x="4709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4"/>
            <p:cNvSpPr/>
            <p:nvPr/>
          </p:nvSpPr>
          <p:spPr>
            <a:xfrm>
              <a:off x="1720475" y="1965425"/>
              <a:ext cx="123075" cy="401800"/>
            </a:xfrm>
            <a:custGeom>
              <a:avLst/>
              <a:gdLst/>
              <a:ahLst/>
              <a:cxnLst/>
              <a:rect l="l" t="t" r="r" b="b"/>
              <a:pathLst>
                <a:path w="4923" h="16072" extrusionOk="0">
                  <a:moveTo>
                    <a:pt x="4773" y="271"/>
                  </a:moveTo>
                  <a:lnTo>
                    <a:pt x="4773" y="13768"/>
                  </a:lnTo>
                  <a:lnTo>
                    <a:pt x="151" y="15839"/>
                  </a:lnTo>
                  <a:lnTo>
                    <a:pt x="151" y="3105"/>
                  </a:lnTo>
                  <a:lnTo>
                    <a:pt x="4773" y="271"/>
                  </a:lnTo>
                  <a:close/>
                  <a:moveTo>
                    <a:pt x="4922" y="0"/>
                  </a:moveTo>
                  <a:lnTo>
                    <a:pt x="0" y="3021"/>
                  </a:lnTo>
                  <a:lnTo>
                    <a:pt x="0" y="16071"/>
                  </a:lnTo>
                  <a:lnTo>
                    <a:pt x="4877" y="13884"/>
                  </a:lnTo>
                  <a:lnTo>
                    <a:pt x="4922" y="13865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4"/>
            <p:cNvSpPr/>
            <p:nvPr/>
          </p:nvSpPr>
          <p:spPr>
            <a:xfrm>
              <a:off x="1739075" y="20287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4"/>
            <p:cNvSpPr/>
            <p:nvPr/>
          </p:nvSpPr>
          <p:spPr>
            <a:xfrm>
              <a:off x="1888575" y="1938525"/>
              <a:ext cx="4175" cy="350350"/>
            </a:xfrm>
            <a:custGeom>
              <a:avLst/>
              <a:gdLst/>
              <a:ahLst/>
              <a:cxnLst/>
              <a:rect l="l" t="t" r="r" b="b"/>
              <a:pathLst>
                <a:path w="167" h="14014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8"/>
                  </a:lnTo>
                  <a:cubicBezTo>
                    <a:pt x="0" y="13980"/>
                    <a:pt x="35" y="14013"/>
                    <a:pt x="76" y="14013"/>
                  </a:cubicBezTo>
                  <a:cubicBezTo>
                    <a:pt x="118" y="14013"/>
                    <a:pt x="151" y="13980"/>
                    <a:pt x="151" y="13938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4"/>
            <p:cNvSpPr/>
            <p:nvPr/>
          </p:nvSpPr>
          <p:spPr>
            <a:xfrm>
              <a:off x="2118150" y="1710975"/>
              <a:ext cx="159700" cy="458775"/>
            </a:xfrm>
            <a:custGeom>
              <a:avLst/>
              <a:gdLst/>
              <a:ahLst/>
              <a:cxnLst/>
              <a:rect l="l" t="t" r="r" b="b"/>
              <a:pathLst>
                <a:path w="6388" h="18351" extrusionOk="0">
                  <a:moveTo>
                    <a:pt x="5921" y="268"/>
                  </a:moveTo>
                  <a:lnTo>
                    <a:pt x="6234" y="14769"/>
                  </a:lnTo>
                  <a:lnTo>
                    <a:pt x="151" y="18096"/>
                  </a:lnTo>
                  <a:lnTo>
                    <a:pt x="151" y="3824"/>
                  </a:lnTo>
                  <a:lnTo>
                    <a:pt x="5921" y="268"/>
                  </a:lnTo>
                  <a:close/>
                  <a:moveTo>
                    <a:pt x="6065" y="1"/>
                  </a:moveTo>
                  <a:lnTo>
                    <a:pt x="36" y="3717"/>
                  </a:lnTo>
                  <a:lnTo>
                    <a:pt x="0" y="3740"/>
                  </a:lnTo>
                  <a:lnTo>
                    <a:pt x="0" y="18351"/>
                  </a:lnTo>
                  <a:lnTo>
                    <a:pt x="6387" y="14857"/>
                  </a:lnTo>
                  <a:lnTo>
                    <a:pt x="60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4"/>
            <p:cNvSpPr/>
            <p:nvPr/>
          </p:nvSpPr>
          <p:spPr>
            <a:xfrm>
              <a:off x="2304250" y="1586750"/>
              <a:ext cx="168125" cy="482200"/>
            </a:xfrm>
            <a:custGeom>
              <a:avLst/>
              <a:gdLst/>
              <a:ahLst/>
              <a:cxnLst/>
              <a:rect l="l" t="t" r="r" b="b"/>
              <a:pathLst>
                <a:path w="6725" h="19288" extrusionOk="0">
                  <a:moveTo>
                    <a:pt x="6615" y="0"/>
                  </a:moveTo>
                  <a:cubicBezTo>
                    <a:pt x="6602" y="0"/>
                    <a:pt x="6588" y="4"/>
                    <a:pt x="6574" y="14"/>
                  </a:cubicBezTo>
                  <a:lnTo>
                    <a:pt x="36" y="4084"/>
                  </a:lnTo>
                  <a:lnTo>
                    <a:pt x="0" y="4107"/>
                  </a:lnTo>
                  <a:lnTo>
                    <a:pt x="0" y="19287"/>
                  </a:lnTo>
                  <a:lnTo>
                    <a:pt x="6648" y="15923"/>
                  </a:lnTo>
                  <a:cubicBezTo>
                    <a:pt x="6685" y="15905"/>
                    <a:pt x="6699" y="15858"/>
                    <a:pt x="6681" y="15821"/>
                  </a:cubicBezTo>
                  <a:cubicBezTo>
                    <a:pt x="6667" y="15796"/>
                    <a:pt x="6640" y="15781"/>
                    <a:pt x="6612" y="15781"/>
                  </a:cubicBezTo>
                  <a:cubicBezTo>
                    <a:pt x="6601" y="15781"/>
                    <a:pt x="6590" y="15783"/>
                    <a:pt x="6579" y="15788"/>
                  </a:cubicBezTo>
                  <a:lnTo>
                    <a:pt x="151" y="19043"/>
                  </a:lnTo>
                  <a:lnTo>
                    <a:pt x="151" y="4191"/>
                  </a:lnTo>
                  <a:lnTo>
                    <a:pt x="6653" y="140"/>
                  </a:lnTo>
                  <a:cubicBezTo>
                    <a:pt x="6724" y="96"/>
                    <a:pt x="6681" y="0"/>
                    <a:pt x="6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4"/>
            <p:cNvSpPr/>
            <p:nvPr/>
          </p:nvSpPr>
          <p:spPr>
            <a:xfrm>
              <a:off x="2136250" y="17924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4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4"/>
            <p:cNvSpPr/>
            <p:nvPr/>
          </p:nvSpPr>
          <p:spPr>
            <a:xfrm>
              <a:off x="2324625" y="16758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5"/>
                  </a:cubicBezTo>
                  <a:lnTo>
                    <a:pt x="1" y="15133"/>
                  </a:lnTo>
                  <a:cubicBezTo>
                    <a:pt x="1" y="15174"/>
                    <a:pt x="34" y="15208"/>
                    <a:pt x="76" y="15208"/>
                  </a:cubicBezTo>
                  <a:cubicBezTo>
                    <a:pt x="117" y="15208"/>
                    <a:pt x="151" y="15174"/>
                    <a:pt x="151" y="15133"/>
                  </a:cubicBezTo>
                  <a:lnTo>
                    <a:pt x="151" y="75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4"/>
            <p:cNvSpPr/>
            <p:nvPr/>
          </p:nvSpPr>
          <p:spPr>
            <a:xfrm>
              <a:off x="2623975" y="1395875"/>
              <a:ext cx="153325" cy="507750"/>
            </a:xfrm>
            <a:custGeom>
              <a:avLst/>
              <a:gdLst/>
              <a:ahLst/>
              <a:cxnLst/>
              <a:rect l="l" t="t" r="r" b="b"/>
              <a:pathLst>
                <a:path w="6133" h="20310" extrusionOk="0">
                  <a:moveTo>
                    <a:pt x="5981" y="277"/>
                  </a:moveTo>
                  <a:lnTo>
                    <a:pt x="5981" y="16874"/>
                  </a:lnTo>
                  <a:lnTo>
                    <a:pt x="151" y="20055"/>
                  </a:lnTo>
                  <a:lnTo>
                    <a:pt x="151" y="3998"/>
                  </a:lnTo>
                  <a:lnTo>
                    <a:pt x="5981" y="277"/>
                  </a:lnTo>
                  <a:close/>
                  <a:moveTo>
                    <a:pt x="6132" y="1"/>
                  </a:moveTo>
                  <a:lnTo>
                    <a:pt x="36" y="3893"/>
                  </a:lnTo>
                  <a:lnTo>
                    <a:pt x="0" y="3916"/>
                  </a:lnTo>
                  <a:lnTo>
                    <a:pt x="0" y="20309"/>
                  </a:lnTo>
                  <a:lnTo>
                    <a:pt x="6094" y="16985"/>
                  </a:lnTo>
                  <a:lnTo>
                    <a:pt x="6132" y="16964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4"/>
            <p:cNvSpPr/>
            <p:nvPr/>
          </p:nvSpPr>
          <p:spPr>
            <a:xfrm>
              <a:off x="2819650" y="1239900"/>
              <a:ext cx="186675" cy="555625"/>
            </a:xfrm>
            <a:custGeom>
              <a:avLst/>
              <a:gdLst/>
              <a:ahLst/>
              <a:cxnLst/>
              <a:rect l="l" t="t" r="r" b="b"/>
              <a:pathLst>
                <a:path w="7467" h="22225" extrusionOk="0">
                  <a:moveTo>
                    <a:pt x="7318" y="285"/>
                  </a:moveTo>
                  <a:lnTo>
                    <a:pt x="7318" y="17872"/>
                  </a:lnTo>
                  <a:lnTo>
                    <a:pt x="151" y="21965"/>
                  </a:lnTo>
                  <a:lnTo>
                    <a:pt x="151" y="5146"/>
                  </a:lnTo>
                  <a:lnTo>
                    <a:pt x="7318" y="285"/>
                  </a:lnTo>
                  <a:close/>
                  <a:moveTo>
                    <a:pt x="7467" y="1"/>
                  </a:moveTo>
                  <a:lnTo>
                    <a:pt x="33" y="5043"/>
                  </a:lnTo>
                  <a:lnTo>
                    <a:pt x="0" y="5065"/>
                  </a:lnTo>
                  <a:lnTo>
                    <a:pt x="0" y="22225"/>
                  </a:lnTo>
                  <a:lnTo>
                    <a:pt x="7430" y="17982"/>
                  </a:lnTo>
                  <a:lnTo>
                    <a:pt x="7467" y="17960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4"/>
            <p:cNvSpPr/>
            <p:nvPr/>
          </p:nvSpPr>
          <p:spPr>
            <a:xfrm>
              <a:off x="2642075" y="1481350"/>
              <a:ext cx="3775" cy="414075"/>
            </a:xfrm>
            <a:custGeom>
              <a:avLst/>
              <a:gdLst/>
              <a:ahLst/>
              <a:cxnLst/>
              <a:rect l="l" t="t" r="r" b="b"/>
              <a:pathLst>
                <a:path w="151" h="16563" extrusionOk="0">
                  <a:moveTo>
                    <a:pt x="75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6487"/>
                  </a:lnTo>
                  <a:cubicBezTo>
                    <a:pt x="0" y="16529"/>
                    <a:pt x="34" y="16562"/>
                    <a:pt x="75" y="16562"/>
                  </a:cubicBezTo>
                  <a:cubicBezTo>
                    <a:pt x="118" y="16562"/>
                    <a:pt x="151" y="16529"/>
                    <a:pt x="151" y="16487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4"/>
            <p:cNvSpPr/>
            <p:nvPr/>
          </p:nvSpPr>
          <p:spPr>
            <a:xfrm>
              <a:off x="2835600" y="1354825"/>
              <a:ext cx="3800" cy="428150"/>
            </a:xfrm>
            <a:custGeom>
              <a:avLst/>
              <a:gdLst/>
              <a:ahLst/>
              <a:cxnLst/>
              <a:rect l="l" t="t" r="r" b="b"/>
              <a:pathLst>
                <a:path w="152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0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1" y="17091"/>
                    <a:pt x="150" y="17050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4"/>
            <p:cNvSpPr/>
            <p:nvPr/>
          </p:nvSpPr>
          <p:spPr>
            <a:xfrm>
              <a:off x="1472325" y="2584125"/>
              <a:ext cx="117950" cy="376625"/>
            </a:xfrm>
            <a:custGeom>
              <a:avLst/>
              <a:gdLst/>
              <a:ahLst/>
              <a:cxnLst/>
              <a:rect l="l" t="t" r="r" b="b"/>
              <a:pathLst>
                <a:path w="4718" h="15065" extrusionOk="0">
                  <a:moveTo>
                    <a:pt x="4610" y="0"/>
                  </a:moveTo>
                  <a:cubicBezTo>
                    <a:pt x="4600" y="0"/>
                    <a:pt x="4588" y="3"/>
                    <a:pt x="4577" y="8"/>
                  </a:cubicBezTo>
                  <a:lnTo>
                    <a:pt x="1" y="2269"/>
                  </a:lnTo>
                  <a:lnTo>
                    <a:pt x="1" y="15064"/>
                  </a:lnTo>
                  <a:lnTo>
                    <a:pt x="4635" y="13406"/>
                  </a:lnTo>
                  <a:cubicBezTo>
                    <a:pt x="4673" y="13391"/>
                    <a:pt x="4694" y="13348"/>
                    <a:pt x="4680" y="13309"/>
                  </a:cubicBezTo>
                  <a:cubicBezTo>
                    <a:pt x="4669" y="13278"/>
                    <a:pt x="4640" y="13259"/>
                    <a:pt x="4609" y="13259"/>
                  </a:cubicBezTo>
                  <a:cubicBezTo>
                    <a:pt x="4600" y="13259"/>
                    <a:pt x="4592" y="13260"/>
                    <a:pt x="4583" y="13263"/>
                  </a:cubicBezTo>
                  <a:lnTo>
                    <a:pt x="150" y="14849"/>
                  </a:lnTo>
                  <a:lnTo>
                    <a:pt x="150" y="2363"/>
                  </a:lnTo>
                  <a:lnTo>
                    <a:pt x="4643" y="143"/>
                  </a:lnTo>
                  <a:cubicBezTo>
                    <a:pt x="4717" y="103"/>
                    <a:pt x="4679" y="0"/>
                    <a:pt x="4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4"/>
            <p:cNvSpPr/>
            <p:nvPr/>
          </p:nvSpPr>
          <p:spPr>
            <a:xfrm>
              <a:off x="1275075" y="2665725"/>
              <a:ext cx="130000" cy="361500"/>
            </a:xfrm>
            <a:custGeom>
              <a:avLst/>
              <a:gdLst/>
              <a:ahLst/>
              <a:cxnLst/>
              <a:rect l="l" t="t" r="r" b="b"/>
              <a:pathLst>
                <a:path w="5200" h="14460" extrusionOk="0">
                  <a:moveTo>
                    <a:pt x="5048" y="223"/>
                  </a:moveTo>
                  <a:lnTo>
                    <a:pt x="5048" y="12614"/>
                  </a:lnTo>
                  <a:lnTo>
                    <a:pt x="151" y="14250"/>
                  </a:lnTo>
                  <a:lnTo>
                    <a:pt x="151" y="2189"/>
                  </a:lnTo>
                  <a:lnTo>
                    <a:pt x="5048" y="223"/>
                  </a:lnTo>
                  <a:close/>
                  <a:moveTo>
                    <a:pt x="5200" y="1"/>
                  </a:moveTo>
                  <a:lnTo>
                    <a:pt x="0" y="2087"/>
                  </a:lnTo>
                  <a:lnTo>
                    <a:pt x="0" y="14460"/>
                  </a:lnTo>
                  <a:lnTo>
                    <a:pt x="5148" y="12739"/>
                  </a:lnTo>
                  <a:lnTo>
                    <a:pt x="5200" y="12722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4"/>
            <p:cNvSpPr/>
            <p:nvPr/>
          </p:nvSpPr>
          <p:spPr>
            <a:xfrm>
              <a:off x="1297375" y="2708350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3"/>
                    <a:pt x="35" y="12457"/>
                    <a:pt x="75" y="12457"/>
                  </a:cubicBezTo>
                  <a:cubicBezTo>
                    <a:pt x="116" y="12457"/>
                    <a:pt x="151" y="12423"/>
                    <a:pt x="151" y="12382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4"/>
            <p:cNvSpPr/>
            <p:nvPr/>
          </p:nvSpPr>
          <p:spPr>
            <a:xfrm>
              <a:off x="1866800" y="2398300"/>
              <a:ext cx="119875" cy="407675"/>
            </a:xfrm>
            <a:custGeom>
              <a:avLst/>
              <a:gdLst/>
              <a:ahLst/>
              <a:cxnLst/>
              <a:rect l="l" t="t" r="r" b="b"/>
              <a:pathLst>
                <a:path w="4795" h="16307" extrusionOk="0">
                  <a:moveTo>
                    <a:pt x="4683" y="0"/>
                  </a:moveTo>
                  <a:cubicBezTo>
                    <a:pt x="4672" y="0"/>
                    <a:pt x="4660" y="3"/>
                    <a:pt x="4649" y="9"/>
                  </a:cubicBezTo>
                  <a:lnTo>
                    <a:pt x="42" y="2384"/>
                  </a:lnTo>
                  <a:lnTo>
                    <a:pt x="1" y="2406"/>
                  </a:lnTo>
                  <a:lnTo>
                    <a:pt x="1" y="16307"/>
                  </a:lnTo>
                  <a:lnTo>
                    <a:pt x="4711" y="14462"/>
                  </a:lnTo>
                  <a:cubicBezTo>
                    <a:pt x="4794" y="14430"/>
                    <a:pt x="4760" y="14316"/>
                    <a:pt x="4686" y="14316"/>
                  </a:cubicBezTo>
                  <a:cubicBezTo>
                    <a:pt x="4677" y="14316"/>
                    <a:pt x="4666" y="14318"/>
                    <a:pt x="4656" y="14322"/>
                  </a:cubicBezTo>
                  <a:lnTo>
                    <a:pt x="151" y="16085"/>
                  </a:lnTo>
                  <a:lnTo>
                    <a:pt x="151" y="2498"/>
                  </a:lnTo>
                  <a:lnTo>
                    <a:pt x="4718" y="144"/>
                  </a:lnTo>
                  <a:cubicBezTo>
                    <a:pt x="4755" y="124"/>
                    <a:pt x="4769" y="79"/>
                    <a:pt x="4751" y="42"/>
                  </a:cubicBezTo>
                  <a:cubicBezTo>
                    <a:pt x="4738" y="16"/>
                    <a:pt x="4711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4"/>
            <p:cNvSpPr/>
            <p:nvPr/>
          </p:nvSpPr>
          <p:spPr>
            <a:xfrm>
              <a:off x="1720475" y="2467650"/>
              <a:ext cx="123100" cy="386850"/>
            </a:xfrm>
            <a:custGeom>
              <a:avLst/>
              <a:gdLst/>
              <a:ahLst/>
              <a:cxnLst/>
              <a:rect l="l" t="t" r="r" b="b"/>
              <a:pathLst>
                <a:path w="4924" h="15474" extrusionOk="0">
                  <a:moveTo>
                    <a:pt x="4773" y="242"/>
                  </a:moveTo>
                  <a:lnTo>
                    <a:pt x="4773" y="13747"/>
                  </a:lnTo>
                  <a:lnTo>
                    <a:pt x="151" y="15265"/>
                  </a:lnTo>
                  <a:lnTo>
                    <a:pt x="151" y="2525"/>
                  </a:lnTo>
                  <a:lnTo>
                    <a:pt x="4773" y="242"/>
                  </a:lnTo>
                  <a:close/>
                  <a:moveTo>
                    <a:pt x="4924" y="0"/>
                  </a:moveTo>
                  <a:lnTo>
                    <a:pt x="41" y="2410"/>
                  </a:lnTo>
                  <a:lnTo>
                    <a:pt x="0" y="2430"/>
                  </a:lnTo>
                  <a:lnTo>
                    <a:pt x="0" y="15474"/>
                  </a:lnTo>
                  <a:lnTo>
                    <a:pt x="4872" y="13872"/>
                  </a:lnTo>
                  <a:lnTo>
                    <a:pt x="4924" y="1385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4"/>
            <p:cNvSpPr/>
            <p:nvPr/>
          </p:nvSpPr>
          <p:spPr>
            <a:xfrm>
              <a:off x="1739075" y="25185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4"/>
            <p:cNvSpPr/>
            <p:nvPr/>
          </p:nvSpPr>
          <p:spPr>
            <a:xfrm>
              <a:off x="1888575" y="2446275"/>
              <a:ext cx="4175" cy="350300"/>
            </a:xfrm>
            <a:custGeom>
              <a:avLst/>
              <a:gdLst/>
              <a:ahLst/>
              <a:cxnLst/>
              <a:rect l="l" t="t" r="r" b="b"/>
              <a:pathLst>
                <a:path w="167" h="14012" extrusionOk="0">
                  <a:moveTo>
                    <a:pt x="92" y="0"/>
                  </a:moveTo>
                  <a:cubicBezTo>
                    <a:pt x="49" y="0"/>
                    <a:pt x="16" y="35"/>
                    <a:pt x="16" y="76"/>
                  </a:cubicBezTo>
                  <a:lnTo>
                    <a:pt x="0" y="13936"/>
                  </a:lnTo>
                  <a:cubicBezTo>
                    <a:pt x="0" y="13977"/>
                    <a:pt x="35" y="14011"/>
                    <a:pt x="76" y="14011"/>
                  </a:cubicBezTo>
                  <a:cubicBezTo>
                    <a:pt x="118" y="14011"/>
                    <a:pt x="151" y="13977"/>
                    <a:pt x="151" y="13936"/>
                  </a:cubicBezTo>
                  <a:lnTo>
                    <a:pt x="167" y="76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4"/>
            <p:cNvSpPr/>
            <p:nvPr/>
          </p:nvSpPr>
          <p:spPr>
            <a:xfrm>
              <a:off x="2118150" y="2264125"/>
              <a:ext cx="159700" cy="440450"/>
            </a:xfrm>
            <a:custGeom>
              <a:avLst/>
              <a:gdLst/>
              <a:ahLst/>
              <a:cxnLst/>
              <a:rect l="l" t="t" r="r" b="b"/>
              <a:pathLst>
                <a:path w="6388" h="17618" extrusionOk="0">
                  <a:moveTo>
                    <a:pt x="5921" y="241"/>
                  </a:moveTo>
                  <a:lnTo>
                    <a:pt x="6234" y="14789"/>
                  </a:lnTo>
                  <a:lnTo>
                    <a:pt x="151" y="17389"/>
                  </a:lnTo>
                  <a:lnTo>
                    <a:pt x="151" y="3107"/>
                  </a:lnTo>
                  <a:lnTo>
                    <a:pt x="5921" y="241"/>
                  </a:lnTo>
                  <a:close/>
                  <a:moveTo>
                    <a:pt x="6066" y="1"/>
                  </a:moveTo>
                  <a:lnTo>
                    <a:pt x="41" y="2994"/>
                  </a:lnTo>
                  <a:lnTo>
                    <a:pt x="0" y="3015"/>
                  </a:lnTo>
                  <a:lnTo>
                    <a:pt x="0" y="17617"/>
                  </a:lnTo>
                  <a:lnTo>
                    <a:pt x="6340" y="14908"/>
                  </a:lnTo>
                  <a:lnTo>
                    <a:pt x="6387" y="14888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4"/>
            <p:cNvSpPr/>
            <p:nvPr/>
          </p:nvSpPr>
          <p:spPr>
            <a:xfrm>
              <a:off x="2304250" y="2163650"/>
              <a:ext cx="168150" cy="462350"/>
            </a:xfrm>
            <a:custGeom>
              <a:avLst/>
              <a:gdLst/>
              <a:ahLst/>
              <a:cxnLst/>
              <a:rect l="l" t="t" r="r" b="b"/>
              <a:pathLst>
                <a:path w="6726" h="18494" extrusionOk="0">
                  <a:moveTo>
                    <a:pt x="6615" y="1"/>
                  </a:moveTo>
                  <a:cubicBezTo>
                    <a:pt x="6604" y="1"/>
                    <a:pt x="6592" y="3"/>
                    <a:pt x="6579" y="10"/>
                  </a:cubicBezTo>
                  <a:lnTo>
                    <a:pt x="0" y="3321"/>
                  </a:lnTo>
                  <a:lnTo>
                    <a:pt x="0" y="18493"/>
                  </a:lnTo>
                  <a:lnTo>
                    <a:pt x="6641" y="15927"/>
                  </a:lnTo>
                  <a:cubicBezTo>
                    <a:pt x="6724" y="15896"/>
                    <a:pt x="6691" y="15781"/>
                    <a:pt x="6617" y="15781"/>
                  </a:cubicBezTo>
                  <a:cubicBezTo>
                    <a:pt x="6608" y="15781"/>
                    <a:pt x="6598" y="15783"/>
                    <a:pt x="6587" y="15787"/>
                  </a:cubicBezTo>
                  <a:lnTo>
                    <a:pt x="151" y="18274"/>
                  </a:lnTo>
                  <a:lnTo>
                    <a:pt x="151" y="3415"/>
                  </a:lnTo>
                  <a:lnTo>
                    <a:pt x="6648" y="145"/>
                  </a:lnTo>
                  <a:cubicBezTo>
                    <a:pt x="6725" y="106"/>
                    <a:pt x="6685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4"/>
            <p:cNvSpPr/>
            <p:nvPr/>
          </p:nvSpPr>
          <p:spPr>
            <a:xfrm>
              <a:off x="2136250" y="23297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4"/>
            <p:cNvSpPr/>
            <p:nvPr/>
          </p:nvSpPr>
          <p:spPr>
            <a:xfrm>
              <a:off x="2324625" y="22357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15133"/>
                  </a:lnTo>
                  <a:cubicBezTo>
                    <a:pt x="1" y="15174"/>
                    <a:pt x="34" y="15207"/>
                    <a:pt x="76" y="15208"/>
                  </a:cubicBezTo>
                  <a:cubicBezTo>
                    <a:pt x="117" y="15207"/>
                    <a:pt x="151" y="15174"/>
                    <a:pt x="151" y="15133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4"/>
            <p:cNvSpPr/>
            <p:nvPr/>
          </p:nvSpPr>
          <p:spPr>
            <a:xfrm>
              <a:off x="2623975" y="2009725"/>
              <a:ext cx="153325" cy="489200"/>
            </a:xfrm>
            <a:custGeom>
              <a:avLst/>
              <a:gdLst/>
              <a:ahLst/>
              <a:cxnLst/>
              <a:rect l="l" t="t" r="r" b="b"/>
              <a:pathLst>
                <a:path w="6133" h="19568" extrusionOk="0">
                  <a:moveTo>
                    <a:pt x="5981" y="249"/>
                  </a:moveTo>
                  <a:lnTo>
                    <a:pt x="5981" y="16855"/>
                  </a:lnTo>
                  <a:lnTo>
                    <a:pt x="151" y="19339"/>
                  </a:lnTo>
                  <a:lnTo>
                    <a:pt x="151" y="3273"/>
                  </a:lnTo>
                  <a:lnTo>
                    <a:pt x="5981" y="249"/>
                  </a:lnTo>
                  <a:close/>
                  <a:moveTo>
                    <a:pt x="6132" y="0"/>
                  </a:moveTo>
                  <a:lnTo>
                    <a:pt x="0" y="3182"/>
                  </a:lnTo>
                  <a:lnTo>
                    <a:pt x="0" y="19567"/>
                  </a:lnTo>
                  <a:lnTo>
                    <a:pt x="6132" y="16954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4"/>
            <p:cNvSpPr/>
            <p:nvPr/>
          </p:nvSpPr>
          <p:spPr>
            <a:xfrm>
              <a:off x="2819650" y="1881125"/>
              <a:ext cx="186725" cy="533075"/>
            </a:xfrm>
            <a:custGeom>
              <a:avLst/>
              <a:gdLst/>
              <a:ahLst/>
              <a:cxnLst/>
              <a:rect l="l" t="t" r="r" b="b"/>
              <a:pathLst>
                <a:path w="7469" h="21323" extrusionOk="0">
                  <a:moveTo>
                    <a:pt x="7318" y="257"/>
                  </a:moveTo>
                  <a:lnTo>
                    <a:pt x="7318" y="17852"/>
                  </a:lnTo>
                  <a:lnTo>
                    <a:pt x="151" y="21088"/>
                  </a:lnTo>
                  <a:lnTo>
                    <a:pt x="151" y="4262"/>
                  </a:lnTo>
                  <a:lnTo>
                    <a:pt x="7318" y="257"/>
                  </a:lnTo>
                  <a:close/>
                  <a:moveTo>
                    <a:pt x="7468" y="1"/>
                  </a:moveTo>
                  <a:lnTo>
                    <a:pt x="0" y="4173"/>
                  </a:lnTo>
                  <a:lnTo>
                    <a:pt x="0" y="21322"/>
                  </a:lnTo>
                  <a:lnTo>
                    <a:pt x="7423" y="17970"/>
                  </a:lnTo>
                  <a:lnTo>
                    <a:pt x="7468" y="17950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4"/>
            <p:cNvSpPr/>
            <p:nvPr/>
          </p:nvSpPr>
          <p:spPr>
            <a:xfrm>
              <a:off x="2642100" y="2079125"/>
              <a:ext cx="3800" cy="414075"/>
            </a:xfrm>
            <a:custGeom>
              <a:avLst/>
              <a:gdLst/>
              <a:ahLst/>
              <a:cxnLst/>
              <a:rect l="l" t="t" r="r" b="b"/>
              <a:pathLst>
                <a:path w="152" h="16563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6489"/>
                  </a:lnTo>
                  <a:cubicBezTo>
                    <a:pt x="0" y="16530"/>
                    <a:pt x="33" y="16563"/>
                    <a:pt x="74" y="16563"/>
                  </a:cubicBezTo>
                  <a:cubicBezTo>
                    <a:pt x="117" y="16563"/>
                    <a:pt x="150" y="16530"/>
                    <a:pt x="151" y="16489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4"/>
            <p:cNvSpPr/>
            <p:nvPr/>
          </p:nvSpPr>
          <p:spPr>
            <a:xfrm>
              <a:off x="2835600" y="1975725"/>
              <a:ext cx="3775" cy="428150"/>
            </a:xfrm>
            <a:custGeom>
              <a:avLst/>
              <a:gdLst/>
              <a:ahLst/>
              <a:cxnLst/>
              <a:rect l="l" t="t" r="r" b="b"/>
              <a:pathLst>
                <a:path w="151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1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0" y="17091"/>
                    <a:pt x="150" y="17051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4"/>
            <p:cNvSpPr/>
            <p:nvPr/>
          </p:nvSpPr>
          <p:spPr>
            <a:xfrm>
              <a:off x="1472325" y="3098050"/>
              <a:ext cx="118025" cy="358525"/>
            </a:xfrm>
            <a:custGeom>
              <a:avLst/>
              <a:gdLst/>
              <a:ahLst/>
              <a:cxnLst/>
              <a:rect l="l" t="t" r="r" b="b"/>
              <a:pathLst>
                <a:path w="4721" h="14341" extrusionOk="0">
                  <a:moveTo>
                    <a:pt x="4613" y="0"/>
                  </a:moveTo>
                  <a:cubicBezTo>
                    <a:pt x="4604" y="0"/>
                    <a:pt x="4595" y="2"/>
                    <a:pt x="4586" y="5"/>
                  </a:cubicBezTo>
                  <a:lnTo>
                    <a:pt x="1" y="1553"/>
                  </a:lnTo>
                  <a:lnTo>
                    <a:pt x="1" y="14341"/>
                  </a:lnTo>
                  <a:lnTo>
                    <a:pt x="4624" y="13411"/>
                  </a:lnTo>
                  <a:cubicBezTo>
                    <a:pt x="4665" y="13403"/>
                    <a:pt x="4692" y="13363"/>
                    <a:pt x="4684" y="13322"/>
                  </a:cubicBezTo>
                  <a:cubicBezTo>
                    <a:pt x="4677" y="13286"/>
                    <a:pt x="4646" y="13261"/>
                    <a:pt x="4611" y="13261"/>
                  </a:cubicBezTo>
                  <a:cubicBezTo>
                    <a:pt x="4606" y="13261"/>
                    <a:pt x="4600" y="13261"/>
                    <a:pt x="4595" y="13263"/>
                  </a:cubicBezTo>
                  <a:lnTo>
                    <a:pt x="152" y="14157"/>
                  </a:lnTo>
                  <a:lnTo>
                    <a:pt x="152" y="1662"/>
                  </a:lnTo>
                  <a:lnTo>
                    <a:pt x="4635" y="148"/>
                  </a:lnTo>
                  <a:cubicBezTo>
                    <a:pt x="4720" y="119"/>
                    <a:pt x="4689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4"/>
            <p:cNvSpPr/>
            <p:nvPr/>
          </p:nvSpPr>
          <p:spPr>
            <a:xfrm>
              <a:off x="1275075" y="3151250"/>
              <a:ext cx="130000" cy="341000"/>
            </a:xfrm>
            <a:custGeom>
              <a:avLst/>
              <a:gdLst/>
              <a:ahLst/>
              <a:cxnLst/>
              <a:rect l="l" t="t" r="r" b="b"/>
              <a:pathLst>
                <a:path w="5200" h="13640" extrusionOk="0">
                  <a:moveTo>
                    <a:pt x="5048" y="192"/>
                  </a:moveTo>
                  <a:lnTo>
                    <a:pt x="5048" y="12588"/>
                  </a:lnTo>
                  <a:lnTo>
                    <a:pt x="151" y="13459"/>
                  </a:lnTo>
                  <a:lnTo>
                    <a:pt x="151" y="1391"/>
                  </a:lnTo>
                  <a:lnTo>
                    <a:pt x="5048" y="192"/>
                  </a:lnTo>
                  <a:close/>
                  <a:moveTo>
                    <a:pt x="5200" y="0"/>
                  </a:moveTo>
                  <a:lnTo>
                    <a:pt x="57" y="1259"/>
                  </a:lnTo>
                  <a:lnTo>
                    <a:pt x="0" y="1274"/>
                  </a:lnTo>
                  <a:lnTo>
                    <a:pt x="0" y="13640"/>
                  </a:lnTo>
                  <a:lnTo>
                    <a:pt x="5200" y="12715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4"/>
            <p:cNvSpPr/>
            <p:nvPr/>
          </p:nvSpPr>
          <p:spPr>
            <a:xfrm>
              <a:off x="1297375" y="3177200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5"/>
                    <a:pt x="35" y="12459"/>
                    <a:pt x="75" y="12459"/>
                  </a:cubicBezTo>
                  <a:cubicBezTo>
                    <a:pt x="116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4"/>
            <p:cNvSpPr/>
            <p:nvPr/>
          </p:nvSpPr>
          <p:spPr>
            <a:xfrm>
              <a:off x="1866800" y="2974200"/>
              <a:ext cx="119850" cy="389300"/>
            </a:xfrm>
            <a:custGeom>
              <a:avLst/>
              <a:gdLst/>
              <a:ahLst/>
              <a:cxnLst/>
              <a:rect l="l" t="t" r="r" b="b"/>
              <a:pathLst>
                <a:path w="4794" h="15572" extrusionOk="0">
                  <a:moveTo>
                    <a:pt x="4686" y="0"/>
                  </a:moveTo>
                  <a:cubicBezTo>
                    <a:pt x="4677" y="0"/>
                    <a:pt x="4668" y="2"/>
                    <a:pt x="4658" y="5"/>
                  </a:cubicBezTo>
                  <a:lnTo>
                    <a:pt x="1" y="1679"/>
                  </a:lnTo>
                  <a:lnTo>
                    <a:pt x="1" y="15571"/>
                  </a:lnTo>
                  <a:lnTo>
                    <a:pt x="4700" y="14467"/>
                  </a:lnTo>
                  <a:cubicBezTo>
                    <a:pt x="4787" y="14442"/>
                    <a:pt x="4765" y="14318"/>
                    <a:pt x="4683" y="14318"/>
                  </a:cubicBezTo>
                  <a:cubicBezTo>
                    <a:pt x="4678" y="14318"/>
                    <a:pt x="4672" y="14319"/>
                    <a:pt x="4666" y="14320"/>
                  </a:cubicBezTo>
                  <a:lnTo>
                    <a:pt x="151" y="15381"/>
                  </a:lnTo>
                  <a:lnTo>
                    <a:pt x="151" y="1785"/>
                  </a:lnTo>
                  <a:lnTo>
                    <a:pt x="4710" y="148"/>
                  </a:lnTo>
                  <a:cubicBezTo>
                    <a:pt x="4794" y="117"/>
                    <a:pt x="4762" y="0"/>
                    <a:pt x="4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4"/>
            <p:cNvSpPr/>
            <p:nvPr/>
          </p:nvSpPr>
          <p:spPr>
            <a:xfrm>
              <a:off x="1720475" y="3021725"/>
              <a:ext cx="123075" cy="367450"/>
            </a:xfrm>
            <a:custGeom>
              <a:avLst/>
              <a:gdLst/>
              <a:ahLst/>
              <a:cxnLst/>
              <a:rect l="l" t="t" r="r" b="b"/>
              <a:pathLst>
                <a:path w="4923" h="14698" extrusionOk="0">
                  <a:moveTo>
                    <a:pt x="4773" y="211"/>
                  </a:moveTo>
                  <a:lnTo>
                    <a:pt x="4773" y="13722"/>
                  </a:lnTo>
                  <a:lnTo>
                    <a:pt x="151" y="14517"/>
                  </a:lnTo>
                  <a:lnTo>
                    <a:pt x="151" y="1770"/>
                  </a:lnTo>
                  <a:lnTo>
                    <a:pt x="4773" y="211"/>
                  </a:lnTo>
                  <a:close/>
                  <a:moveTo>
                    <a:pt x="4922" y="0"/>
                  </a:moveTo>
                  <a:lnTo>
                    <a:pt x="0" y="1661"/>
                  </a:lnTo>
                  <a:lnTo>
                    <a:pt x="0" y="14697"/>
                  </a:lnTo>
                  <a:lnTo>
                    <a:pt x="4922" y="13849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4"/>
            <p:cNvSpPr/>
            <p:nvPr/>
          </p:nvSpPr>
          <p:spPr>
            <a:xfrm>
              <a:off x="1739075" y="3056450"/>
              <a:ext cx="3775" cy="329025"/>
            </a:xfrm>
            <a:custGeom>
              <a:avLst/>
              <a:gdLst/>
              <a:ahLst/>
              <a:cxnLst/>
              <a:rect l="l" t="t" r="r" b="b"/>
              <a:pathLst>
                <a:path w="151" h="13161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6"/>
                    <a:pt x="33" y="13160"/>
                    <a:pt x="76" y="13160"/>
                  </a:cubicBezTo>
                  <a:cubicBezTo>
                    <a:pt x="117" y="13160"/>
                    <a:pt x="151" y="13126"/>
                    <a:pt x="151" y="13085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4"/>
            <p:cNvSpPr/>
            <p:nvPr/>
          </p:nvSpPr>
          <p:spPr>
            <a:xfrm>
              <a:off x="1888575" y="3007650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3"/>
                  </a:lnTo>
                  <a:cubicBezTo>
                    <a:pt x="0" y="13974"/>
                    <a:pt x="35" y="14009"/>
                    <a:pt x="76" y="14009"/>
                  </a:cubicBezTo>
                  <a:cubicBezTo>
                    <a:pt x="118" y="14009"/>
                    <a:pt x="151" y="13974"/>
                    <a:pt x="151" y="13933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4"/>
            <p:cNvSpPr/>
            <p:nvPr/>
          </p:nvSpPr>
          <p:spPr>
            <a:xfrm>
              <a:off x="2118150" y="2884875"/>
              <a:ext cx="159700" cy="416525"/>
            </a:xfrm>
            <a:custGeom>
              <a:avLst/>
              <a:gdLst/>
              <a:ahLst/>
              <a:cxnLst/>
              <a:rect l="l" t="t" r="r" b="b"/>
              <a:pathLst>
                <a:path w="6388" h="16661" extrusionOk="0">
                  <a:moveTo>
                    <a:pt x="5921" y="209"/>
                  </a:moveTo>
                  <a:lnTo>
                    <a:pt x="6234" y="14815"/>
                  </a:lnTo>
                  <a:lnTo>
                    <a:pt x="151" y="16462"/>
                  </a:lnTo>
                  <a:lnTo>
                    <a:pt x="151" y="2174"/>
                  </a:lnTo>
                  <a:lnTo>
                    <a:pt x="5921" y="209"/>
                  </a:lnTo>
                  <a:close/>
                  <a:moveTo>
                    <a:pt x="6066" y="0"/>
                  </a:moveTo>
                  <a:lnTo>
                    <a:pt x="52" y="2048"/>
                  </a:lnTo>
                  <a:lnTo>
                    <a:pt x="0" y="2066"/>
                  </a:lnTo>
                  <a:lnTo>
                    <a:pt x="0" y="16660"/>
                  </a:lnTo>
                  <a:lnTo>
                    <a:pt x="6387" y="14928"/>
                  </a:lnTo>
                  <a:lnTo>
                    <a:pt x="60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4"/>
            <p:cNvSpPr/>
            <p:nvPr/>
          </p:nvSpPr>
          <p:spPr>
            <a:xfrm>
              <a:off x="2304250" y="2815550"/>
              <a:ext cx="168025" cy="436400"/>
            </a:xfrm>
            <a:custGeom>
              <a:avLst/>
              <a:gdLst/>
              <a:ahLst/>
              <a:cxnLst/>
              <a:rect l="l" t="t" r="r" b="b"/>
              <a:pathLst>
                <a:path w="6721" h="17456" extrusionOk="0">
                  <a:moveTo>
                    <a:pt x="6615" y="1"/>
                  </a:moveTo>
                  <a:cubicBezTo>
                    <a:pt x="6607" y="1"/>
                    <a:pt x="6599" y="2"/>
                    <a:pt x="6590" y="5"/>
                  </a:cubicBezTo>
                  <a:lnTo>
                    <a:pt x="0" y="2291"/>
                  </a:lnTo>
                  <a:lnTo>
                    <a:pt x="0" y="17455"/>
                  </a:lnTo>
                  <a:lnTo>
                    <a:pt x="6631" y="15929"/>
                  </a:lnTo>
                  <a:cubicBezTo>
                    <a:pt x="6671" y="15920"/>
                    <a:pt x="6697" y="15879"/>
                    <a:pt x="6687" y="15838"/>
                  </a:cubicBezTo>
                  <a:cubicBezTo>
                    <a:pt x="6680" y="15804"/>
                    <a:pt x="6649" y="15780"/>
                    <a:pt x="6616" y="15780"/>
                  </a:cubicBezTo>
                  <a:cubicBezTo>
                    <a:pt x="6610" y="15780"/>
                    <a:pt x="6604" y="15781"/>
                    <a:pt x="6598" y="15783"/>
                  </a:cubicBezTo>
                  <a:lnTo>
                    <a:pt x="151" y="17265"/>
                  </a:lnTo>
                  <a:lnTo>
                    <a:pt x="151" y="2398"/>
                  </a:lnTo>
                  <a:lnTo>
                    <a:pt x="6638" y="148"/>
                  </a:lnTo>
                  <a:cubicBezTo>
                    <a:pt x="6721" y="116"/>
                    <a:pt x="6690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4"/>
            <p:cNvSpPr/>
            <p:nvPr/>
          </p:nvSpPr>
          <p:spPr>
            <a:xfrm>
              <a:off x="2136250" y="2929800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7"/>
                    <a:pt x="33" y="14550"/>
                    <a:pt x="76" y="14550"/>
                  </a:cubicBezTo>
                  <a:cubicBezTo>
                    <a:pt x="117" y="14550"/>
                    <a:pt x="151" y="14517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4"/>
            <p:cNvSpPr/>
            <p:nvPr/>
          </p:nvSpPr>
          <p:spPr>
            <a:xfrm>
              <a:off x="2324625" y="28651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4"/>
                    <a:pt x="34" y="15209"/>
                    <a:pt x="76" y="15209"/>
                  </a:cubicBezTo>
                  <a:cubicBezTo>
                    <a:pt x="117" y="15209"/>
                    <a:pt x="151" y="15174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4"/>
            <p:cNvSpPr/>
            <p:nvPr/>
          </p:nvSpPr>
          <p:spPr>
            <a:xfrm>
              <a:off x="2623975" y="2709825"/>
              <a:ext cx="153325" cy="465000"/>
            </a:xfrm>
            <a:custGeom>
              <a:avLst/>
              <a:gdLst/>
              <a:ahLst/>
              <a:cxnLst/>
              <a:rect l="l" t="t" r="r" b="b"/>
              <a:pathLst>
                <a:path w="6133" h="18600" extrusionOk="0">
                  <a:moveTo>
                    <a:pt x="5981" y="215"/>
                  </a:moveTo>
                  <a:lnTo>
                    <a:pt x="5981" y="16830"/>
                  </a:lnTo>
                  <a:lnTo>
                    <a:pt x="151" y="18402"/>
                  </a:lnTo>
                  <a:lnTo>
                    <a:pt x="151" y="2329"/>
                  </a:lnTo>
                  <a:lnTo>
                    <a:pt x="5981" y="215"/>
                  </a:lnTo>
                  <a:close/>
                  <a:moveTo>
                    <a:pt x="6132" y="1"/>
                  </a:moveTo>
                  <a:lnTo>
                    <a:pt x="0" y="2223"/>
                  </a:lnTo>
                  <a:lnTo>
                    <a:pt x="0" y="18599"/>
                  </a:lnTo>
                  <a:lnTo>
                    <a:pt x="6132" y="16946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4"/>
            <p:cNvSpPr/>
            <p:nvPr/>
          </p:nvSpPr>
          <p:spPr>
            <a:xfrm>
              <a:off x="2819650" y="2617050"/>
              <a:ext cx="186725" cy="503650"/>
            </a:xfrm>
            <a:custGeom>
              <a:avLst/>
              <a:gdLst/>
              <a:ahLst/>
              <a:cxnLst/>
              <a:rect l="l" t="t" r="r" b="b"/>
              <a:pathLst>
                <a:path w="7469" h="20146" extrusionOk="0">
                  <a:moveTo>
                    <a:pt x="7318" y="224"/>
                  </a:moveTo>
                  <a:lnTo>
                    <a:pt x="7318" y="17830"/>
                  </a:lnTo>
                  <a:lnTo>
                    <a:pt x="151" y="19944"/>
                  </a:lnTo>
                  <a:lnTo>
                    <a:pt x="151" y="3107"/>
                  </a:lnTo>
                  <a:lnTo>
                    <a:pt x="7318" y="224"/>
                  </a:lnTo>
                  <a:close/>
                  <a:moveTo>
                    <a:pt x="7468" y="0"/>
                  </a:moveTo>
                  <a:lnTo>
                    <a:pt x="47" y="2986"/>
                  </a:lnTo>
                  <a:lnTo>
                    <a:pt x="0" y="3005"/>
                  </a:lnTo>
                  <a:lnTo>
                    <a:pt x="0" y="20146"/>
                  </a:lnTo>
                  <a:lnTo>
                    <a:pt x="7414" y="17958"/>
                  </a:lnTo>
                  <a:lnTo>
                    <a:pt x="7468" y="17942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4"/>
            <p:cNvSpPr/>
            <p:nvPr/>
          </p:nvSpPr>
          <p:spPr>
            <a:xfrm>
              <a:off x="2642075" y="2758250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4"/>
            <p:cNvSpPr/>
            <p:nvPr/>
          </p:nvSpPr>
          <p:spPr>
            <a:xfrm>
              <a:off x="2835600" y="2685150"/>
              <a:ext cx="3775" cy="428125"/>
            </a:xfrm>
            <a:custGeom>
              <a:avLst/>
              <a:gdLst/>
              <a:ahLst/>
              <a:cxnLst/>
              <a:rect l="l" t="t" r="r" b="b"/>
              <a:pathLst>
                <a:path w="151" h="17125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49"/>
                  </a:lnTo>
                  <a:cubicBezTo>
                    <a:pt x="0" y="17090"/>
                    <a:pt x="33" y="17125"/>
                    <a:pt x="76" y="17125"/>
                  </a:cubicBezTo>
                  <a:cubicBezTo>
                    <a:pt x="117" y="17125"/>
                    <a:pt x="150" y="17090"/>
                    <a:pt x="150" y="17049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4"/>
            <p:cNvSpPr/>
            <p:nvPr/>
          </p:nvSpPr>
          <p:spPr>
            <a:xfrm>
              <a:off x="1472325" y="3563175"/>
              <a:ext cx="117425" cy="356175"/>
            </a:xfrm>
            <a:custGeom>
              <a:avLst/>
              <a:gdLst/>
              <a:ahLst/>
              <a:cxnLst/>
              <a:rect l="l" t="t" r="r" b="b"/>
              <a:pathLst>
                <a:path w="4697" h="14247" extrusionOk="0">
                  <a:moveTo>
                    <a:pt x="4613" y="0"/>
                  </a:moveTo>
                  <a:cubicBezTo>
                    <a:pt x="4605" y="0"/>
                    <a:pt x="4596" y="2"/>
                    <a:pt x="4587" y="5"/>
                  </a:cubicBezTo>
                  <a:lnTo>
                    <a:pt x="54" y="1444"/>
                  </a:lnTo>
                  <a:lnTo>
                    <a:pt x="1" y="1461"/>
                  </a:lnTo>
                  <a:lnTo>
                    <a:pt x="1" y="14247"/>
                  </a:lnTo>
                  <a:lnTo>
                    <a:pt x="4623" y="13411"/>
                  </a:lnTo>
                  <a:cubicBezTo>
                    <a:pt x="4666" y="13405"/>
                    <a:pt x="4695" y="13364"/>
                    <a:pt x="4688" y="13322"/>
                  </a:cubicBezTo>
                  <a:cubicBezTo>
                    <a:pt x="4682" y="13284"/>
                    <a:pt x="4649" y="13259"/>
                    <a:pt x="4613" y="13259"/>
                  </a:cubicBezTo>
                  <a:cubicBezTo>
                    <a:pt x="4608" y="13259"/>
                    <a:pt x="4602" y="13260"/>
                    <a:pt x="4596" y="13261"/>
                  </a:cubicBezTo>
                  <a:lnTo>
                    <a:pt x="152" y="14066"/>
                  </a:lnTo>
                  <a:lnTo>
                    <a:pt x="152" y="1571"/>
                  </a:lnTo>
                  <a:lnTo>
                    <a:pt x="4633" y="148"/>
                  </a:lnTo>
                  <a:cubicBezTo>
                    <a:pt x="4674" y="136"/>
                    <a:pt x="4697" y="93"/>
                    <a:pt x="4685" y="52"/>
                  </a:cubicBezTo>
                  <a:cubicBezTo>
                    <a:pt x="4675" y="20"/>
                    <a:pt x="4645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4"/>
            <p:cNvSpPr/>
            <p:nvPr/>
          </p:nvSpPr>
          <p:spPr>
            <a:xfrm>
              <a:off x="1275075" y="3612675"/>
              <a:ext cx="130000" cy="338375"/>
            </a:xfrm>
            <a:custGeom>
              <a:avLst/>
              <a:gdLst/>
              <a:ahLst/>
              <a:cxnLst/>
              <a:rect l="l" t="t" r="r" b="b"/>
              <a:pathLst>
                <a:path w="5200" h="13535" extrusionOk="0">
                  <a:moveTo>
                    <a:pt x="5048" y="189"/>
                  </a:moveTo>
                  <a:lnTo>
                    <a:pt x="5048" y="12585"/>
                  </a:lnTo>
                  <a:lnTo>
                    <a:pt x="151" y="13357"/>
                  </a:lnTo>
                  <a:lnTo>
                    <a:pt x="151" y="1290"/>
                  </a:lnTo>
                  <a:lnTo>
                    <a:pt x="5048" y="189"/>
                  </a:lnTo>
                  <a:close/>
                  <a:moveTo>
                    <a:pt x="5200" y="0"/>
                  </a:moveTo>
                  <a:lnTo>
                    <a:pt x="0" y="1168"/>
                  </a:lnTo>
                  <a:lnTo>
                    <a:pt x="0" y="13534"/>
                  </a:lnTo>
                  <a:lnTo>
                    <a:pt x="5200" y="12714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4"/>
            <p:cNvSpPr/>
            <p:nvPr/>
          </p:nvSpPr>
          <p:spPr>
            <a:xfrm>
              <a:off x="1297375" y="3636475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4"/>
                  </a:lnTo>
                  <a:cubicBezTo>
                    <a:pt x="0" y="12425"/>
                    <a:pt x="33" y="12459"/>
                    <a:pt x="75" y="12459"/>
                  </a:cubicBezTo>
                  <a:cubicBezTo>
                    <a:pt x="118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4"/>
            <p:cNvSpPr/>
            <p:nvPr/>
          </p:nvSpPr>
          <p:spPr>
            <a:xfrm>
              <a:off x="1866800" y="3485700"/>
              <a:ext cx="119850" cy="383125"/>
            </a:xfrm>
            <a:custGeom>
              <a:avLst/>
              <a:gdLst/>
              <a:ahLst/>
              <a:cxnLst/>
              <a:rect l="l" t="t" r="r" b="b"/>
              <a:pathLst>
                <a:path w="4794" h="15325" extrusionOk="0">
                  <a:moveTo>
                    <a:pt x="4687" y="0"/>
                  </a:moveTo>
                  <a:cubicBezTo>
                    <a:pt x="4679" y="0"/>
                    <a:pt x="4671" y="1"/>
                    <a:pt x="4662" y="4"/>
                  </a:cubicBezTo>
                  <a:lnTo>
                    <a:pt x="1" y="1435"/>
                  </a:lnTo>
                  <a:lnTo>
                    <a:pt x="1" y="15324"/>
                  </a:lnTo>
                  <a:lnTo>
                    <a:pt x="4698" y="14467"/>
                  </a:lnTo>
                  <a:cubicBezTo>
                    <a:pt x="4739" y="14459"/>
                    <a:pt x="4765" y="14419"/>
                    <a:pt x="4759" y="14378"/>
                  </a:cubicBezTo>
                  <a:cubicBezTo>
                    <a:pt x="4750" y="14342"/>
                    <a:pt x="4719" y="14317"/>
                    <a:pt x="4683" y="14317"/>
                  </a:cubicBezTo>
                  <a:cubicBezTo>
                    <a:pt x="4678" y="14317"/>
                    <a:pt x="4674" y="14317"/>
                    <a:pt x="4670" y="14318"/>
                  </a:cubicBezTo>
                  <a:lnTo>
                    <a:pt x="151" y="15143"/>
                  </a:lnTo>
                  <a:lnTo>
                    <a:pt x="151" y="1546"/>
                  </a:lnTo>
                  <a:lnTo>
                    <a:pt x="4706" y="148"/>
                  </a:lnTo>
                  <a:cubicBezTo>
                    <a:pt x="4793" y="122"/>
                    <a:pt x="4764" y="0"/>
                    <a:pt x="46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4"/>
            <p:cNvSpPr/>
            <p:nvPr/>
          </p:nvSpPr>
          <p:spPr>
            <a:xfrm>
              <a:off x="1720475" y="3525900"/>
              <a:ext cx="123075" cy="360925"/>
            </a:xfrm>
            <a:custGeom>
              <a:avLst/>
              <a:gdLst/>
              <a:ahLst/>
              <a:cxnLst/>
              <a:rect l="l" t="t" r="r" b="b"/>
              <a:pathLst>
                <a:path w="4923" h="14437" extrusionOk="0">
                  <a:moveTo>
                    <a:pt x="4773" y="200"/>
                  </a:moveTo>
                  <a:lnTo>
                    <a:pt x="4773" y="13714"/>
                  </a:lnTo>
                  <a:lnTo>
                    <a:pt x="151" y="14267"/>
                  </a:lnTo>
                  <a:lnTo>
                    <a:pt x="151" y="1517"/>
                  </a:lnTo>
                  <a:lnTo>
                    <a:pt x="4773" y="200"/>
                  </a:lnTo>
                  <a:close/>
                  <a:moveTo>
                    <a:pt x="4922" y="0"/>
                  </a:moveTo>
                  <a:lnTo>
                    <a:pt x="55" y="1387"/>
                  </a:lnTo>
                  <a:lnTo>
                    <a:pt x="0" y="1403"/>
                  </a:lnTo>
                  <a:lnTo>
                    <a:pt x="0" y="14436"/>
                  </a:lnTo>
                  <a:lnTo>
                    <a:pt x="4856" y="13855"/>
                  </a:lnTo>
                  <a:lnTo>
                    <a:pt x="4922" y="13847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4"/>
            <p:cNvSpPr/>
            <p:nvPr/>
          </p:nvSpPr>
          <p:spPr>
            <a:xfrm>
              <a:off x="1739075" y="3555225"/>
              <a:ext cx="3775" cy="329000"/>
            </a:xfrm>
            <a:custGeom>
              <a:avLst/>
              <a:gdLst/>
              <a:ahLst/>
              <a:cxnLst/>
              <a:rect l="l" t="t" r="r" b="b"/>
              <a:pathLst>
                <a:path w="151" h="13160" extrusionOk="0">
                  <a:moveTo>
                    <a:pt x="76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3084"/>
                  </a:lnTo>
                  <a:cubicBezTo>
                    <a:pt x="0" y="13125"/>
                    <a:pt x="33" y="13159"/>
                    <a:pt x="76" y="13159"/>
                  </a:cubicBezTo>
                  <a:cubicBezTo>
                    <a:pt x="117" y="13159"/>
                    <a:pt x="151" y="13125"/>
                    <a:pt x="151" y="13084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4"/>
            <p:cNvSpPr/>
            <p:nvPr/>
          </p:nvSpPr>
          <p:spPr>
            <a:xfrm>
              <a:off x="1888575" y="3514275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0"/>
                  </a:moveTo>
                  <a:cubicBezTo>
                    <a:pt x="49" y="0"/>
                    <a:pt x="16" y="34"/>
                    <a:pt x="16" y="75"/>
                  </a:cubicBezTo>
                  <a:lnTo>
                    <a:pt x="0" y="13933"/>
                  </a:lnTo>
                  <a:cubicBezTo>
                    <a:pt x="0" y="13974"/>
                    <a:pt x="35" y="14008"/>
                    <a:pt x="76" y="14008"/>
                  </a:cubicBezTo>
                  <a:cubicBezTo>
                    <a:pt x="118" y="14008"/>
                    <a:pt x="151" y="13974"/>
                    <a:pt x="151" y="13933"/>
                  </a:cubicBezTo>
                  <a:lnTo>
                    <a:pt x="167" y="75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4"/>
            <p:cNvSpPr/>
            <p:nvPr/>
          </p:nvSpPr>
          <p:spPr>
            <a:xfrm>
              <a:off x="2118150" y="3431775"/>
              <a:ext cx="159700" cy="401075"/>
            </a:xfrm>
            <a:custGeom>
              <a:avLst/>
              <a:gdLst/>
              <a:ahLst/>
              <a:cxnLst/>
              <a:rect l="l" t="t" r="r" b="b"/>
              <a:pathLst>
                <a:path w="6388" h="16043" extrusionOk="0">
                  <a:moveTo>
                    <a:pt x="5920" y="191"/>
                  </a:moveTo>
                  <a:lnTo>
                    <a:pt x="6234" y="14832"/>
                  </a:lnTo>
                  <a:lnTo>
                    <a:pt x="151" y="15864"/>
                  </a:lnTo>
                  <a:lnTo>
                    <a:pt x="151" y="1570"/>
                  </a:lnTo>
                  <a:lnTo>
                    <a:pt x="5920" y="191"/>
                  </a:lnTo>
                  <a:close/>
                  <a:moveTo>
                    <a:pt x="6066" y="1"/>
                  </a:moveTo>
                  <a:lnTo>
                    <a:pt x="0" y="1452"/>
                  </a:lnTo>
                  <a:lnTo>
                    <a:pt x="0" y="16042"/>
                  </a:lnTo>
                  <a:lnTo>
                    <a:pt x="6324" y="14970"/>
                  </a:lnTo>
                  <a:lnTo>
                    <a:pt x="6387" y="14959"/>
                  </a:lnTo>
                  <a:lnTo>
                    <a:pt x="6068" y="95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4"/>
            <p:cNvSpPr/>
            <p:nvPr/>
          </p:nvSpPr>
          <p:spPr>
            <a:xfrm>
              <a:off x="2304250" y="3382675"/>
              <a:ext cx="167425" cy="419625"/>
            </a:xfrm>
            <a:custGeom>
              <a:avLst/>
              <a:gdLst/>
              <a:ahLst/>
              <a:cxnLst/>
              <a:rect l="l" t="t" r="r" b="b"/>
              <a:pathLst>
                <a:path w="6697" h="16785" extrusionOk="0">
                  <a:moveTo>
                    <a:pt x="6613" y="1"/>
                  </a:moveTo>
                  <a:cubicBezTo>
                    <a:pt x="6607" y="1"/>
                    <a:pt x="6602" y="1"/>
                    <a:pt x="6596" y="3"/>
                  </a:cubicBezTo>
                  <a:lnTo>
                    <a:pt x="59" y="1608"/>
                  </a:lnTo>
                  <a:lnTo>
                    <a:pt x="0" y="1623"/>
                  </a:lnTo>
                  <a:lnTo>
                    <a:pt x="0" y="16784"/>
                  </a:lnTo>
                  <a:lnTo>
                    <a:pt x="6624" y="15932"/>
                  </a:lnTo>
                  <a:cubicBezTo>
                    <a:pt x="6665" y="15925"/>
                    <a:pt x="6694" y="15888"/>
                    <a:pt x="6689" y="15848"/>
                  </a:cubicBezTo>
                  <a:cubicBezTo>
                    <a:pt x="6682" y="15809"/>
                    <a:pt x="6649" y="15781"/>
                    <a:pt x="6612" y="15781"/>
                  </a:cubicBezTo>
                  <a:cubicBezTo>
                    <a:pt x="6609" y="15781"/>
                    <a:pt x="6607" y="15781"/>
                    <a:pt x="6604" y="15781"/>
                  </a:cubicBezTo>
                  <a:lnTo>
                    <a:pt x="151" y="16613"/>
                  </a:lnTo>
                  <a:lnTo>
                    <a:pt x="151" y="1742"/>
                  </a:lnTo>
                  <a:lnTo>
                    <a:pt x="6632" y="149"/>
                  </a:lnTo>
                  <a:cubicBezTo>
                    <a:pt x="6671" y="140"/>
                    <a:pt x="6697" y="99"/>
                    <a:pt x="6687" y="58"/>
                  </a:cubicBezTo>
                  <a:cubicBezTo>
                    <a:pt x="6678" y="24"/>
                    <a:pt x="6647" y="1"/>
                    <a:pt x="6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4"/>
            <p:cNvSpPr/>
            <p:nvPr/>
          </p:nvSpPr>
          <p:spPr>
            <a:xfrm>
              <a:off x="2136250" y="3463325"/>
              <a:ext cx="3775" cy="363800"/>
            </a:xfrm>
            <a:custGeom>
              <a:avLst/>
              <a:gdLst/>
              <a:ahLst/>
              <a:cxnLst/>
              <a:rect l="l" t="t" r="r" b="b"/>
              <a:pathLst>
                <a:path w="151" h="14552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4475"/>
                  </a:lnTo>
                  <a:cubicBezTo>
                    <a:pt x="0" y="14518"/>
                    <a:pt x="33" y="14551"/>
                    <a:pt x="76" y="14552"/>
                  </a:cubicBezTo>
                  <a:cubicBezTo>
                    <a:pt x="117" y="14551"/>
                    <a:pt x="151" y="14518"/>
                    <a:pt x="151" y="14475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4"/>
            <p:cNvSpPr/>
            <p:nvPr/>
          </p:nvSpPr>
          <p:spPr>
            <a:xfrm>
              <a:off x="2324625" y="34178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6"/>
                    <a:pt x="34" y="15209"/>
                    <a:pt x="76" y="15209"/>
                  </a:cubicBezTo>
                  <a:cubicBezTo>
                    <a:pt x="117" y="15209"/>
                    <a:pt x="151" y="15176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4"/>
            <p:cNvSpPr/>
            <p:nvPr/>
          </p:nvSpPr>
          <p:spPr>
            <a:xfrm>
              <a:off x="2623975" y="3308200"/>
              <a:ext cx="153325" cy="449375"/>
            </a:xfrm>
            <a:custGeom>
              <a:avLst/>
              <a:gdLst/>
              <a:ahLst/>
              <a:cxnLst/>
              <a:rect l="l" t="t" r="r" b="b"/>
              <a:pathLst>
                <a:path w="6133" h="17975" extrusionOk="0">
                  <a:moveTo>
                    <a:pt x="5981" y="196"/>
                  </a:moveTo>
                  <a:lnTo>
                    <a:pt x="5981" y="16816"/>
                  </a:lnTo>
                  <a:lnTo>
                    <a:pt x="151" y="17796"/>
                  </a:lnTo>
                  <a:lnTo>
                    <a:pt x="151" y="1719"/>
                  </a:lnTo>
                  <a:lnTo>
                    <a:pt x="5981" y="196"/>
                  </a:lnTo>
                  <a:close/>
                  <a:moveTo>
                    <a:pt x="6132" y="1"/>
                  </a:moveTo>
                  <a:lnTo>
                    <a:pt x="0" y="1602"/>
                  </a:lnTo>
                  <a:lnTo>
                    <a:pt x="0" y="17974"/>
                  </a:lnTo>
                  <a:lnTo>
                    <a:pt x="6070" y="16953"/>
                  </a:lnTo>
                  <a:lnTo>
                    <a:pt x="6132" y="16942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4"/>
            <p:cNvSpPr/>
            <p:nvPr/>
          </p:nvSpPr>
          <p:spPr>
            <a:xfrm>
              <a:off x="2819650" y="3238675"/>
              <a:ext cx="186725" cy="484600"/>
            </a:xfrm>
            <a:custGeom>
              <a:avLst/>
              <a:gdLst/>
              <a:ahLst/>
              <a:cxnLst/>
              <a:rect l="l" t="t" r="r" b="b"/>
              <a:pathLst>
                <a:path w="7469" h="19384" extrusionOk="0">
                  <a:moveTo>
                    <a:pt x="7318" y="203"/>
                  </a:moveTo>
                  <a:lnTo>
                    <a:pt x="7318" y="17813"/>
                  </a:lnTo>
                  <a:lnTo>
                    <a:pt x="151" y="19201"/>
                  </a:lnTo>
                  <a:lnTo>
                    <a:pt x="151" y="2359"/>
                  </a:lnTo>
                  <a:lnTo>
                    <a:pt x="7318" y="203"/>
                  </a:lnTo>
                  <a:close/>
                  <a:moveTo>
                    <a:pt x="7468" y="1"/>
                  </a:moveTo>
                  <a:lnTo>
                    <a:pt x="0" y="2248"/>
                  </a:lnTo>
                  <a:lnTo>
                    <a:pt x="0" y="19384"/>
                  </a:lnTo>
                  <a:lnTo>
                    <a:pt x="7407" y="17948"/>
                  </a:lnTo>
                  <a:lnTo>
                    <a:pt x="7468" y="17937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4"/>
            <p:cNvSpPr/>
            <p:nvPr/>
          </p:nvSpPr>
          <p:spPr>
            <a:xfrm>
              <a:off x="2642075" y="3343075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7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4"/>
            <p:cNvSpPr/>
            <p:nvPr/>
          </p:nvSpPr>
          <p:spPr>
            <a:xfrm>
              <a:off x="2835575" y="3289550"/>
              <a:ext cx="3825" cy="428175"/>
            </a:xfrm>
            <a:custGeom>
              <a:avLst/>
              <a:gdLst/>
              <a:ahLst/>
              <a:cxnLst/>
              <a:rect l="l" t="t" r="r" b="b"/>
              <a:pathLst>
                <a:path w="153" h="17127" extrusionOk="0">
                  <a:moveTo>
                    <a:pt x="76" y="1"/>
                  </a:moveTo>
                  <a:cubicBezTo>
                    <a:pt x="38" y="1"/>
                    <a:pt x="1" y="26"/>
                    <a:pt x="1" y="77"/>
                  </a:cubicBezTo>
                  <a:lnTo>
                    <a:pt x="1" y="17050"/>
                  </a:lnTo>
                  <a:cubicBezTo>
                    <a:pt x="0" y="17092"/>
                    <a:pt x="34" y="17126"/>
                    <a:pt x="77" y="17127"/>
                  </a:cubicBezTo>
                  <a:cubicBezTo>
                    <a:pt x="118" y="17126"/>
                    <a:pt x="152" y="17092"/>
                    <a:pt x="151" y="17050"/>
                  </a:cubicBezTo>
                  <a:lnTo>
                    <a:pt x="151" y="77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4"/>
            <p:cNvSpPr/>
            <p:nvPr/>
          </p:nvSpPr>
          <p:spPr>
            <a:xfrm>
              <a:off x="4319700" y="1826000"/>
              <a:ext cx="209175" cy="477925"/>
            </a:xfrm>
            <a:custGeom>
              <a:avLst/>
              <a:gdLst/>
              <a:ahLst/>
              <a:cxnLst/>
              <a:rect l="l" t="t" r="r" b="b"/>
              <a:pathLst>
                <a:path w="8367" h="19117" extrusionOk="0">
                  <a:moveTo>
                    <a:pt x="451" y="276"/>
                  </a:moveTo>
                  <a:lnTo>
                    <a:pt x="8104" y="5325"/>
                  </a:lnTo>
                  <a:lnTo>
                    <a:pt x="8215" y="18854"/>
                  </a:lnTo>
                  <a:lnTo>
                    <a:pt x="152" y="14217"/>
                  </a:lnTo>
                  <a:lnTo>
                    <a:pt x="451" y="276"/>
                  </a:lnTo>
                  <a:close/>
                  <a:moveTo>
                    <a:pt x="305" y="0"/>
                  </a:moveTo>
                  <a:lnTo>
                    <a:pt x="0" y="14258"/>
                  </a:lnTo>
                  <a:lnTo>
                    <a:pt x="0" y="14303"/>
                  </a:lnTo>
                  <a:lnTo>
                    <a:pt x="8366" y="19117"/>
                  </a:lnTo>
                  <a:lnTo>
                    <a:pt x="8366" y="19117"/>
                  </a:lnTo>
                  <a:lnTo>
                    <a:pt x="8253" y="5283"/>
                  </a:lnTo>
                  <a:lnTo>
                    <a:pt x="8253" y="524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4"/>
            <p:cNvSpPr/>
            <p:nvPr/>
          </p:nvSpPr>
          <p:spPr>
            <a:xfrm>
              <a:off x="4063650" y="1651375"/>
              <a:ext cx="220050" cy="512025"/>
            </a:xfrm>
            <a:custGeom>
              <a:avLst/>
              <a:gdLst/>
              <a:ahLst/>
              <a:cxnLst/>
              <a:rect l="l" t="t" r="r" b="b"/>
              <a:pathLst>
                <a:path w="8802" h="20481" extrusionOk="0">
                  <a:moveTo>
                    <a:pt x="321" y="0"/>
                  </a:moveTo>
                  <a:cubicBezTo>
                    <a:pt x="297" y="0"/>
                    <a:pt x="273" y="11"/>
                    <a:pt x="259" y="33"/>
                  </a:cubicBezTo>
                  <a:cubicBezTo>
                    <a:pt x="235" y="67"/>
                    <a:pt x="244" y="113"/>
                    <a:pt x="278" y="137"/>
                  </a:cubicBezTo>
                  <a:lnTo>
                    <a:pt x="8531" y="5792"/>
                  </a:lnTo>
                  <a:lnTo>
                    <a:pt x="8650" y="20219"/>
                  </a:lnTo>
                  <a:lnTo>
                    <a:pt x="150" y="15353"/>
                  </a:lnTo>
                  <a:cubicBezTo>
                    <a:pt x="136" y="15345"/>
                    <a:pt x="123" y="15341"/>
                    <a:pt x="110" y="15341"/>
                  </a:cubicBezTo>
                  <a:cubicBezTo>
                    <a:pt x="43" y="15341"/>
                    <a:pt x="1" y="15443"/>
                    <a:pt x="76" y="15484"/>
                  </a:cubicBezTo>
                  <a:lnTo>
                    <a:pt x="8688" y="20415"/>
                  </a:lnTo>
                  <a:lnTo>
                    <a:pt x="8802" y="20481"/>
                  </a:lnTo>
                  <a:lnTo>
                    <a:pt x="8682" y="5751"/>
                  </a:lnTo>
                  <a:lnTo>
                    <a:pt x="8682" y="5713"/>
                  </a:lnTo>
                  <a:lnTo>
                    <a:pt x="364" y="13"/>
                  </a:lnTo>
                  <a:cubicBezTo>
                    <a:pt x="351" y="4"/>
                    <a:pt x="336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4"/>
            <p:cNvSpPr/>
            <p:nvPr/>
          </p:nvSpPr>
          <p:spPr>
            <a:xfrm>
              <a:off x="4498400" y="1940725"/>
              <a:ext cx="6625" cy="346125"/>
            </a:xfrm>
            <a:custGeom>
              <a:avLst/>
              <a:gdLst/>
              <a:ahLst/>
              <a:cxnLst/>
              <a:rect l="l" t="t" r="r" b="b"/>
              <a:pathLst>
                <a:path w="265" h="13845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33" y="0"/>
                    <a:pt x="0" y="35"/>
                    <a:pt x="0" y="75"/>
                  </a:cubicBezTo>
                  <a:lnTo>
                    <a:pt x="113" y="13769"/>
                  </a:lnTo>
                  <a:cubicBezTo>
                    <a:pt x="113" y="13812"/>
                    <a:pt x="147" y="13845"/>
                    <a:pt x="188" y="13845"/>
                  </a:cubicBezTo>
                  <a:lnTo>
                    <a:pt x="189" y="13845"/>
                  </a:lnTo>
                  <a:cubicBezTo>
                    <a:pt x="231" y="13843"/>
                    <a:pt x="265" y="13809"/>
                    <a:pt x="265" y="13768"/>
                  </a:cubicBezTo>
                  <a:lnTo>
                    <a:pt x="152" y="74"/>
                  </a:lnTo>
                  <a:cubicBezTo>
                    <a:pt x="152" y="33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4"/>
            <p:cNvSpPr/>
            <p:nvPr/>
          </p:nvSpPr>
          <p:spPr>
            <a:xfrm>
              <a:off x="4250025" y="1774900"/>
              <a:ext cx="6825" cy="370700"/>
            </a:xfrm>
            <a:custGeom>
              <a:avLst/>
              <a:gdLst/>
              <a:ahLst/>
              <a:cxnLst/>
              <a:rect l="l" t="t" r="r" b="b"/>
              <a:pathLst>
                <a:path w="273" h="14828" extrusionOk="0">
                  <a:moveTo>
                    <a:pt x="76" y="0"/>
                  </a:moveTo>
                  <a:cubicBezTo>
                    <a:pt x="35" y="2"/>
                    <a:pt x="1" y="36"/>
                    <a:pt x="2" y="77"/>
                  </a:cubicBezTo>
                  <a:lnTo>
                    <a:pt x="122" y="14752"/>
                  </a:lnTo>
                  <a:cubicBezTo>
                    <a:pt x="122" y="14793"/>
                    <a:pt x="156" y="14828"/>
                    <a:pt x="197" y="14828"/>
                  </a:cubicBezTo>
                  <a:cubicBezTo>
                    <a:pt x="238" y="14826"/>
                    <a:pt x="273" y="14793"/>
                    <a:pt x="273" y="14751"/>
                  </a:cubicBezTo>
                  <a:lnTo>
                    <a:pt x="153" y="76"/>
                  </a:lnTo>
                  <a:cubicBezTo>
                    <a:pt x="151" y="35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4"/>
            <p:cNvSpPr/>
            <p:nvPr/>
          </p:nvSpPr>
          <p:spPr>
            <a:xfrm>
              <a:off x="4324075" y="2361075"/>
              <a:ext cx="208950" cy="450150"/>
            </a:xfrm>
            <a:custGeom>
              <a:avLst/>
              <a:gdLst/>
              <a:ahLst/>
              <a:cxnLst/>
              <a:rect l="l" t="t" r="r" b="b"/>
              <a:pathLst>
                <a:path w="8358" h="18006" extrusionOk="0">
                  <a:moveTo>
                    <a:pt x="451" y="249"/>
                  </a:moveTo>
                  <a:lnTo>
                    <a:pt x="8095" y="4235"/>
                  </a:lnTo>
                  <a:lnTo>
                    <a:pt x="8206" y="17775"/>
                  </a:lnTo>
                  <a:lnTo>
                    <a:pt x="153" y="14257"/>
                  </a:lnTo>
                  <a:lnTo>
                    <a:pt x="451" y="249"/>
                  </a:lnTo>
                  <a:close/>
                  <a:moveTo>
                    <a:pt x="305" y="1"/>
                  </a:moveTo>
                  <a:lnTo>
                    <a:pt x="1" y="14304"/>
                  </a:lnTo>
                  <a:lnTo>
                    <a:pt x="1" y="14354"/>
                  </a:lnTo>
                  <a:lnTo>
                    <a:pt x="8358" y="18006"/>
                  </a:lnTo>
                  <a:lnTo>
                    <a:pt x="8244" y="4188"/>
                  </a:lnTo>
                  <a:lnTo>
                    <a:pt x="8244" y="4143"/>
                  </a:lnTo>
                  <a:lnTo>
                    <a:pt x="412" y="5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4"/>
            <p:cNvSpPr/>
            <p:nvPr/>
          </p:nvSpPr>
          <p:spPr>
            <a:xfrm>
              <a:off x="4065800" y="2216100"/>
              <a:ext cx="222375" cy="488750"/>
            </a:xfrm>
            <a:custGeom>
              <a:avLst/>
              <a:gdLst/>
              <a:ahLst/>
              <a:cxnLst/>
              <a:rect l="l" t="t" r="r" b="b"/>
              <a:pathLst>
                <a:path w="8895" h="19550" extrusionOk="0">
                  <a:moveTo>
                    <a:pt x="88" y="0"/>
                  </a:moveTo>
                  <a:cubicBezTo>
                    <a:pt x="62" y="0"/>
                    <a:pt x="36" y="14"/>
                    <a:pt x="22" y="39"/>
                  </a:cubicBezTo>
                  <a:cubicBezTo>
                    <a:pt x="1" y="75"/>
                    <a:pt x="14" y="121"/>
                    <a:pt x="51" y="142"/>
                  </a:cubicBezTo>
                  <a:lnTo>
                    <a:pt x="8623" y="4881"/>
                  </a:lnTo>
                  <a:lnTo>
                    <a:pt x="8741" y="19319"/>
                  </a:lnTo>
                  <a:lnTo>
                    <a:pt x="245" y="15674"/>
                  </a:lnTo>
                  <a:cubicBezTo>
                    <a:pt x="234" y="15669"/>
                    <a:pt x="223" y="15667"/>
                    <a:pt x="213" y="15667"/>
                  </a:cubicBezTo>
                  <a:cubicBezTo>
                    <a:pt x="140" y="15667"/>
                    <a:pt x="105" y="15778"/>
                    <a:pt x="186" y="15812"/>
                  </a:cubicBezTo>
                  <a:lnTo>
                    <a:pt x="8789" y="19504"/>
                  </a:lnTo>
                  <a:lnTo>
                    <a:pt x="8894" y="19549"/>
                  </a:lnTo>
                  <a:lnTo>
                    <a:pt x="8774" y="4837"/>
                  </a:lnTo>
                  <a:lnTo>
                    <a:pt x="8774" y="4792"/>
                  </a:lnTo>
                  <a:lnTo>
                    <a:pt x="124" y="9"/>
                  </a:lnTo>
                  <a:cubicBezTo>
                    <a:pt x="113" y="3"/>
                    <a:pt x="100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4"/>
            <p:cNvSpPr/>
            <p:nvPr/>
          </p:nvSpPr>
          <p:spPr>
            <a:xfrm>
              <a:off x="4502600" y="2451700"/>
              <a:ext cx="6575" cy="346125"/>
            </a:xfrm>
            <a:custGeom>
              <a:avLst/>
              <a:gdLst/>
              <a:ahLst/>
              <a:cxnLst/>
              <a:rect l="l" t="t" r="r" b="b"/>
              <a:pathLst>
                <a:path w="263" h="13845" extrusionOk="0">
                  <a:moveTo>
                    <a:pt x="75" y="0"/>
                  </a:moveTo>
                  <a:cubicBezTo>
                    <a:pt x="34" y="0"/>
                    <a:pt x="0" y="34"/>
                    <a:pt x="1" y="75"/>
                  </a:cubicBezTo>
                  <a:lnTo>
                    <a:pt x="112" y="13769"/>
                  </a:lnTo>
                  <a:cubicBezTo>
                    <a:pt x="112" y="13811"/>
                    <a:pt x="147" y="13844"/>
                    <a:pt x="188" y="13844"/>
                  </a:cubicBezTo>
                  <a:lnTo>
                    <a:pt x="189" y="13844"/>
                  </a:lnTo>
                  <a:cubicBezTo>
                    <a:pt x="230" y="13844"/>
                    <a:pt x="263" y="13810"/>
                    <a:pt x="263" y="13768"/>
                  </a:cubicBezTo>
                  <a:lnTo>
                    <a:pt x="152" y="74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4"/>
            <p:cNvSpPr/>
            <p:nvPr/>
          </p:nvSpPr>
          <p:spPr>
            <a:xfrm>
              <a:off x="4254525" y="2320550"/>
              <a:ext cx="6800" cy="370675"/>
            </a:xfrm>
            <a:custGeom>
              <a:avLst/>
              <a:gdLst/>
              <a:ahLst/>
              <a:cxnLst/>
              <a:rect l="l" t="t" r="r" b="b"/>
              <a:pathLst>
                <a:path w="272" h="14827" extrusionOk="0">
                  <a:moveTo>
                    <a:pt x="76" y="1"/>
                  </a:moveTo>
                  <a:cubicBezTo>
                    <a:pt x="33" y="1"/>
                    <a:pt x="0" y="35"/>
                    <a:pt x="0" y="77"/>
                  </a:cubicBezTo>
                  <a:lnTo>
                    <a:pt x="121" y="14753"/>
                  </a:lnTo>
                  <a:cubicBezTo>
                    <a:pt x="121" y="14794"/>
                    <a:pt x="155" y="14827"/>
                    <a:pt x="196" y="14827"/>
                  </a:cubicBezTo>
                  <a:cubicBezTo>
                    <a:pt x="238" y="14827"/>
                    <a:pt x="271" y="14792"/>
                    <a:pt x="271" y="14751"/>
                  </a:cubicBezTo>
                  <a:lnTo>
                    <a:pt x="151" y="76"/>
                  </a:lnTo>
                  <a:cubicBezTo>
                    <a:pt x="150" y="34"/>
                    <a:pt x="117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4"/>
            <p:cNvSpPr/>
            <p:nvPr/>
          </p:nvSpPr>
          <p:spPr>
            <a:xfrm>
              <a:off x="4329000" y="2961600"/>
              <a:ext cx="208700" cy="415825"/>
            </a:xfrm>
            <a:custGeom>
              <a:avLst/>
              <a:gdLst/>
              <a:ahLst/>
              <a:cxnLst/>
              <a:rect l="l" t="t" r="r" b="b"/>
              <a:pathLst>
                <a:path w="8348" h="16633" extrusionOk="0">
                  <a:moveTo>
                    <a:pt x="451" y="212"/>
                  </a:moveTo>
                  <a:lnTo>
                    <a:pt x="8084" y="2886"/>
                  </a:lnTo>
                  <a:lnTo>
                    <a:pt x="8195" y="16436"/>
                  </a:lnTo>
                  <a:lnTo>
                    <a:pt x="155" y="14302"/>
                  </a:lnTo>
                  <a:lnTo>
                    <a:pt x="451" y="212"/>
                  </a:lnTo>
                  <a:close/>
                  <a:moveTo>
                    <a:pt x="306" y="1"/>
                  </a:moveTo>
                  <a:lnTo>
                    <a:pt x="1" y="14417"/>
                  </a:lnTo>
                  <a:lnTo>
                    <a:pt x="8347" y="16633"/>
                  </a:lnTo>
                  <a:lnTo>
                    <a:pt x="8234" y="2832"/>
                  </a:lnTo>
                  <a:lnTo>
                    <a:pt x="8234" y="2779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4"/>
            <p:cNvSpPr/>
            <p:nvPr/>
          </p:nvSpPr>
          <p:spPr>
            <a:xfrm>
              <a:off x="4071125" y="2863300"/>
              <a:ext cx="222000" cy="449925"/>
            </a:xfrm>
            <a:custGeom>
              <a:avLst/>
              <a:gdLst/>
              <a:ahLst/>
              <a:cxnLst/>
              <a:rect l="l" t="t" r="r" b="b"/>
              <a:pathLst>
                <a:path w="8880" h="17997" extrusionOk="0">
                  <a:moveTo>
                    <a:pt x="86" y="1"/>
                  </a:moveTo>
                  <a:cubicBezTo>
                    <a:pt x="55" y="1"/>
                    <a:pt x="26" y="20"/>
                    <a:pt x="15" y="51"/>
                  </a:cubicBezTo>
                  <a:cubicBezTo>
                    <a:pt x="1" y="89"/>
                    <a:pt x="20" y="133"/>
                    <a:pt x="60" y="147"/>
                  </a:cubicBezTo>
                  <a:lnTo>
                    <a:pt x="8609" y="3355"/>
                  </a:lnTo>
                  <a:lnTo>
                    <a:pt x="8728" y="17804"/>
                  </a:lnTo>
                  <a:lnTo>
                    <a:pt x="232" y="15671"/>
                  </a:lnTo>
                  <a:cubicBezTo>
                    <a:pt x="225" y="15669"/>
                    <a:pt x="218" y="15668"/>
                    <a:pt x="211" y="15668"/>
                  </a:cubicBezTo>
                  <a:cubicBezTo>
                    <a:pt x="131" y="15668"/>
                    <a:pt x="106" y="15796"/>
                    <a:pt x="196" y="15818"/>
                  </a:cubicBezTo>
                  <a:lnTo>
                    <a:pt x="8786" y="17973"/>
                  </a:lnTo>
                  <a:lnTo>
                    <a:pt x="8880" y="17996"/>
                  </a:lnTo>
                  <a:lnTo>
                    <a:pt x="8759" y="3302"/>
                  </a:lnTo>
                  <a:lnTo>
                    <a:pt x="8759" y="3250"/>
                  </a:lnTo>
                  <a:lnTo>
                    <a:pt x="113" y="6"/>
                  </a:lnTo>
                  <a:cubicBezTo>
                    <a:pt x="104" y="2"/>
                    <a:pt x="95" y="1"/>
                    <a:pt x="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4"/>
            <p:cNvSpPr/>
            <p:nvPr/>
          </p:nvSpPr>
          <p:spPr>
            <a:xfrm>
              <a:off x="4507275" y="3022325"/>
              <a:ext cx="6575" cy="346150"/>
            </a:xfrm>
            <a:custGeom>
              <a:avLst/>
              <a:gdLst/>
              <a:ahLst/>
              <a:cxnLst/>
              <a:rect l="l" t="t" r="r" b="b"/>
              <a:pathLst>
                <a:path w="263" h="13846" extrusionOk="0">
                  <a:moveTo>
                    <a:pt x="76" y="0"/>
                  </a:moveTo>
                  <a:cubicBezTo>
                    <a:pt x="34" y="2"/>
                    <a:pt x="1" y="36"/>
                    <a:pt x="1" y="77"/>
                  </a:cubicBezTo>
                  <a:lnTo>
                    <a:pt x="112" y="13771"/>
                  </a:lnTo>
                  <a:cubicBezTo>
                    <a:pt x="112" y="13812"/>
                    <a:pt x="146" y="13846"/>
                    <a:pt x="187" y="13846"/>
                  </a:cubicBezTo>
                  <a:lnTo>
                    <a:pt x="188" y="13846"/>
                  </a:lnTo>
                  <a:cubicBezTo>
                    <a:pt x="229" y="13845"/>
                    <a:pt x="262" y="13812"/>
                    <a:pt x="262" y="13769"/>
                  </a:cubicBezTo>
                  <a:lnTo>
                    <a:pt x="151" y="76"/>
                  </a:lnTo>
                  <a:cubicBezTo>
                    <a:pt x="150" y="35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4"/>
            <p:cNvSpPr/>
            <p:nvPr/>
          </p:nvSpPr>
          <p:spPr>
            <a:xfrm>
              <a:off x="4259550" y="2934125"/>
              <a:ext cx="6775" cy="370675"/>
            </a:xfrm>
            <a:custGeom>
              <a:avLst/>
              <a:gdLst/>
              <a:ahLst/>
              <a:cxnLst/>
              <a:rect l="l" t="t" r="r" b="b"/>
              <a:pathLst>
                <a:path w="271" h="14827" extrusionOk="0">
                  <a:moveTo>
                    <a:pt x="78" y="0"/>
                  </a:moveTo>
                  <a:cubicBezTo>
                    <a:pt x="77" y="0"/>
                    <a:pt x="76" y="0"/>
                    <a:pt x="75" y="0"/>
                  </a:cubicBezTo>
                  <a:cubicBezTo>
                    <a:pt x="33" y="0"/>
                    <a:pt x="0" y="35"/>
                    <a:pt x="0" y="76"/>
                  </a:cubicBezTo>
                  <a:lnTo>
                    <a:pt x="120" y="14752"/>
                  </a:lnTo>
                  <a:cubicBezTo>
                    <a:pt x="120" y="14793"/>
                    <a:pt x="155" y="14826"/>
                    <a:pt x="196" y="14826"/>
                  </a:cubicBezTo>
                  <a:lnTo>
                    <a:pt x="197" y="14826"/>
                  </a:lnTo>
                  <a:cubicBezTo>
                    <a:pt x="238" y="14825"/>
                    <a:pt x="271" y="14792"/>
                    <a:pt x="271" y="14750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4"/>
            <p:cNvSpPr/>
            <p:nvPr/>
          </p:nvSpPr>
          <p:spPr>
            <a:xfrm>
              <a:off x="5170475" y="2340750"/>
              <a:ext cx="116075" cy="362625"/>
            </a:xfrm>
            <a:custGeom>
              <a:avLst/>
              <a:gdLst/>
              <a:ahLst/>
              <a:cxnLst/>
              <a:rect l="l" t="t" r="r" b="b"/>
              <a:pathLst>
                <a:path w="4643" h="14505" extrusionOk="0">
                  <a:moveTo>
                    <a:pt x="119" y="1"/>
                  </a:moveTo>
                  <a:cubicBezTo>
                    <a:pt x="94" y="1"/>
                    <a:pt x="71" y="13"/>
                    <a:pt x="55" y="34"/>
                  </a:cubicBezTo>
                  <a:cubicBezTo>
                    <a:pt x="32" y="69"/>
                    <a:pt x="41" y="116"/>
                    <a:pt x="75" y="139"/>
                  </a:cubicBezTo>
                  <a:lnTo>
                    <a:pt x="4491" y="3106"/>
                  </a:lnTo>
                  <a:lnTo>
                    <a:pt x="4491" y="14254"/>
                  </a:lnTo>
                  <a:lnTo>
                    <a:pt x="153" y="11926"/>
                  </a:lnTo>
                  <a:cubicBezTo>
                    <a:pt x="139" y="11917"/>
                    <a:pt x="124" y="11913"/>
                    <a:pt x="111" y="11913"/>
                  </a:cubicBezTo>
                  <a:cubicBezTo>
                    <a:pt x="42" y="11913"/>
                    <a:pt x="1" y="12019"/>
                    <a:pt x="82" y="12058"/>
                  </a:cubicBezTo>
                  <a:lnTo>
                    <a:pt x="4531" y="14445"/>
                  </a:lnTo>
                  <a:lnTo>
                    <a:pt x="4643" y="14505"/>
                  </a:lnTo>
                  <a:lnTo>
                    <a:pt x="4643" y="3026"/>
                  </a:lnTo>
                  <a:lnTo>
                    <a:pt x="160" y="13"/>
                  </a:lnTo>
                  <a:cubicBezTo>
                    <a:pt x="147" y="5"/>
                    <a:pt x="13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4"/>
            <p:cNvSpPr/>
            <p:nvPr/>
          </p:nvSpPr>
          <p:spPr>
            <a:xfrm>
              <a:off x="5352475" y="2452975"/>
              <a:ext cx="127650" cy="349575"/>
            </a:xfrm>
            <a:custGeom>
              <a:avLst/>
              <a:gdLst/>
              <a:ahLst/>
              <a:cxnLst/>
              <a:rect l="l" t="t" r="r" b="b"/>
              <a:pathLst>
                <a:path w="5106" h="13983" extrusionOk="0">
                  <a:moveTo>
                    <a:pt x="152" y="262"/>
                  </a:moveTo>
                  <a:lnTo>
                    <a:pt x="4954" y="3049"/>
                  </a:lnTo>
                  <a:lnTo>
                    <a:pt x="4954" y="13737"/>
                  </a:lnTo>
                  <a:lnTo>
                    <a:pt x="151" y="11295"/>
                  </a:lnTo>
                  <a:lnTo>
                    <a:pt x="152" y="262"/>
                  </a:lnTo>
                  <a:close/>
                  <a:moveTo>
                    <a:pt x="0" y="1"/>
                  </a:moveTo>
                  <a:lnTo>
                    <a:pt x="0" y="11387"/>
                  </a:lnTo>
                  <a:lnTo>
                    <a:pt x="5106" y="13982"/>
                  </a:lnTo>
                  <a:lnTo>
                    <a:pt x="5106" y="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4"/>
            <p:cNvSpPr/>
            <p:nvPr/>
          </p:nvSpPr>
          <p:spPr>
            <a:xfrm>
              <a:off x="5454450" y="2513575"/>
              <a:ext cx="3775" cy="277375"/>
            </a:xfrm>
            <a:custGeom>
              <a:avLst/>
              <a:gdLst/>
              <a:ahLst/>
              <a:cxnLst/>
              <a:rect l="l" t="t" r="r" b="b"/>
              <a:pathLst>
                <a:path w="151" h="11095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1021"/>
                  </a:lnTo>
                  <a:cubicBezTo>
                    <a:pt x="0" y="11062"/>
                    <a:pt x="34" y="11095"/>
                    <a:pt x="75" y="11095"/>
                  </a:cubicBezTo>
                  <a:cubicBezTo>
                    <a:pt x="118" y="11095"/>
                    <a:pt x="151" y="11062"/>
                    <a:pt x="151" y="11021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4"/>
            <p:cNvSpPr/>
            <p:nvPr/>
          </p:nvSpPr>
          <p:spPr>
            <a:xfrm>
              <a:off x="5260075" y="2400400"/>
              <a:ext cx="3800" cy="288725"/>
            </a:xfrm>
            <a:custGeom>
              <a:avLst/>
              <a:gdLst/>
              <a:ahLst/>
              <a:cxnLst/>
              <a:rect l="l" t="t" r="r" b="b"/>
              <a:pathLst>
                <a:path w="152" h="11549" extrusionOk="0">
                  <a:moveTo>
                    <a:pt x="76" y="0"/>
                  </a:moveTo>
                  <a:cubicBezTo>
                    <a:pt x="39" y="0"/>
                    <a:pt x="3" y="25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5" y="11548"/>
                    <a:pt x="76" y="11548"/>
                  </a:cubicBezTo>
                  <a:cubicBezTo>
                    <a:pt x="118" y="11548"/>
                    <a:pt x="151" y="11515"/>
                    <a:pt x="151" y="11473"/>
                  </a:cubicBezTo>
                  <a:lnTo>
                    <a:pt x="151" y="73"/>
                  </a:lnTo>
                  <a:cubicBezTo>
                    <a:pt x="149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4"/>
            <p:cNvSpPr/>
            <p:nvPr/>
          </p:nvSpPr>
          <p:spPr>
            <a:xfrm>
              <a:off x="5171200" y="2764400"/>
              <a:ext cx="115325" cy="348550"/>
            </a:xfrm>
            <a:custGeom>
              <a:avLst/>
              <a:gdLst/>
              <a:ahLst/>
              <a:cxnLst/>
              <a:rect l="l" t="t" r="r" b="b"/>
              <a:pathLst>
                <a:path w="4613" h="13942" extrusionOk="0">
                  <a:moveTo>
                    <a:pt x="88" y="1"/>
                  </a:moveTo>
                  <a:cubicBezTo>
                    <a:pt x="61" y="1"/>
                    <a:pt x="35" y="15"/>
                    <a:pt x="21" y="40"/>
                  </a:cubicBezTo>
                  <a:cubicBezTo>
                    <a:pt x="0" y="76"/>
                    <a:pt x="15" y="122"/>
                    <a:pt x="50" y="142"/>
                  </a:cubicBezTo>
                  <a:lnTo>
                    <a:pt x="4461" y="2559"/>
                  </a:lnTo>
                  <a:lnTo>
                    <a:pt x="4461" y="13714"/>
                  </a:lnTo>
                  <a:lnTo>
                    <a:pt x="116" y="11921"/>
                  </a:lnTo>
                  <a:cubicBezTo>
                    <a:pt x="107" y="11917"/>
                    <a:pt x="97" y="11916"/>
                    <a:pt x="88" y="11916"/>
                  </a:cubicBezTo>
                  <a:cubicBezTo>
                    <a:pt x="58" y="11916"/>
                    <a:pt x="29" y="11933"/>
                    <a:pt x="17" y="11962"/>
                  </a:cubicBezTo>
                  <a:cubicBezTo>
                    <a:pt x="1" y="12002"/>
                    <a:pt x="20" y="12045"/>
                    <a:pt x="58" y="12061"/>
                  </a:cubicBezTo>
                  <a:lnTo>
                    <a:pt x="4613" y="13941"/>
                  </a:lnTo>
                  <a:lnTo>
                    <a:pt x="4613" y="2469"/>
                  </a:lnTo>
                  <a:lnTo>
                    <a:pt x="124" y="10"/>
                  </a:lnTo>
                  <a:cubicBezTo>
                    <a:pt x="113" y="4"/>
                    <a:pt x="100" y="1"/>
                    <a:pt x="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4"/>
            <p:cNvSpPr/>
            <p:nvPr/>
          </p:nvSpPr>
          <p:spPr>
            <a:xfrm>
              <a:off x="5352475" y="2854550"/>
              <a:ext cx="127625" cy="333575"/>
            </a:xfrm>
            <a:custGeom>
              <a:avLst/>
              <a:gdLst/>
              <a:ahLst/>
              <a:cxnLst/>
              <a:rect l="l" t="t" r="r" b="b"/>
              <a:pathLst>
                <a:path w="5105" h="13343" extrusionOk="0">
                  <a:moveTo>
                    <a:pt x="151" y="237"/>
                  </a:moveTo>
                  <a:lnTo>
                    <a:pt x="4952" y="2428"/>
                  </a:lnTo>
                  <a:lnTo>
                    <a:pt x="4952" y="13123"/>
                  </a:lnTo>
                  <a:lnTo>
                    <a:pt x="150" y="11276"/>
                  </a:lnTo>
                  <a:lnTo>
                    <a:pt x="151" y="237"/>
                  </a:lnTo>
                  <a:close/>
                  <a:moveTo>
                    <a:pt x="0" y="0"/>
                  </a:moveTo>
                  <a:lnTo>
                    <a:pt x="0" y="11379"/>
                  </a:lnTo>
                  <a:lnTo>
                    <a:pt x="5104" y="13343"/>
                  </a:lnTo>
                  <a:lnTo>
                    <a:pt x="5104" y="2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4"/>
            <p:cNvSpPr/>
            <p:nvPr/>
          </p:nvSpPr>
          <p:spPr>
            <a:xfrm>
              <a:off x="5454400" y="2902175"/>
              <a:ext cx="3825" cy="277400"/>
            </a:xfrm>
            <a:custGeom>
              <a:avLst/>
              <a:gdLst/>
              <a:ahLst/>
              <a:cxnLst/>
              <a:rect l="l" t="t" r="r" b="b"/>
              <a:pathLst>
                <a:path w="153" h="11096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11020"/>
                  </a:lnTo>
                  <a:cubicBezTo>
                    <a:pt x="2" y="11061"/>
                    <a:pt x="35" y="11096"/>
                    <a:pt x="77" y="11096"/>
                  </a:cubicBezTo>
                  <a:cubicBezTo>
                    <a:pt x="118" y="11096"/>
                    <a:pt x="153" y="11061"/>
                    <a:pt x="153" y="11020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4"/>
            <p:cNvSpPr/>
            <p:nvPr/>
          </p:nvSpPr>
          <p:spPr>
            <a:xfrm>
              <a:off x="5260075" y="2813075"/>
              <a:ext cx="3800" cy="288700"/>
            </a:xfrm>
            <a:custGeom>
              <a:avLst/>
              <a:gdLst/>
              <a:ahLst/>
              <a:cxnLst/>
              <a:rect l="l" t="t" r="r" b="b"/>
              <a:pathLst>
                <a:path w="152" h="11548" extrusionOk="0">
                  <a:moveTo>
                    <a:pt x="75" y="0"/>
                  </a:moveTo>
                  <a:cubicBezTo>
                    <a:pt x="39" y="0"/>
                    <a:pt x="3" y="24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4" y="11548"/>
                    <a:pt x="76" y="11548"/>
                  </a:cubicBezTo>
                  <a:cubicBezTo>
                    <a:pt x="117" y="11548"/>
                    <a:pt x="151" y="11514"/>
                    <a:pt x="151" y="11473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4"/>
            <p:cNvSpPr/>
            <p:nvPr/>
          </p:nvSpPr>
          <p:spPr>
            <a:xfrm>
              <a:off x="5171225" y="3226250"/>
              <a:ext cx="115275" cy="330450"/>
            </a:xfrm>
            <a:custGeom>
              <a:avLst/>
              <a:gdLst/>
              <a:ahLst/>
              <a:cxnLst/>
              <a:rect l="l" t="t" r="r" b="b"/>
              <a:pathLst>
                <a:path w="4611" h="13218" extrusionOk="0">
                  <a:moveTo>
                    <a:pt x="85" y="1"/>
                  </a:moveTo>
                  <a:cubicBezTo>
                    <a:pt x="55" y="1"/>
                    <a:pt x="26" y="19"/>
                    <a:pt x="15" y="48"/>
                  </a:cubicBezTo>
                  <a:cubicBezTo>
                    <a:pt x="0" y="88"/>
                    <a:pt x="20" y="132"/>
                    <a:pt x="59" y="146"/>
                  </a:cubicBezTo>
                  <a:lnTo>
                    <a:pt x="4460" y="1859"/>
                  </a:lnTo>
                  <a:lnTo>
                    <a:pt x="4460" y="13023"/>
                  </a:lnTo>
                  <a:lnTo>
                    <a:pt x="105" y="11919"/>
                  </a:lnTo>
                  <a:cubicBezTo>
                    <a:pt x="99" y="11917"/>
                    <a:pt x="93" y="11917"/>
                    <a:pt x="87" y="11917"/>
                  </a:cubicBezTo>
                  <a:cubicBezTo>
                    <a:pt x="53" y="11917"/>
                    <a:pt x="22" y="11939"/>
                    <a:pt x="12" y="11973"/>
                  </a:cubicBezTo>
                  <a:cubicBezTo>
                    <a:pt x="3" y="12014"/>
                    <a:pt x="27" y="12055"/>
                    <a:pt x="68" y="12065"/>
                  </a:cubicBezTo>
                  <a:lnTo>
                    <a:pt x="4610" y="13218"/>
                  </a:lnTo>
                  <a:lnTo>
                    <a:pt x="4610" y="1754"/>
                  </a:lnTo>
                  <a:lnTo>
                    <a:pt x="113" y="6"/>
                  </a:lnTo>
                  <a:cubicBezTo>
                    <a:pt x="104" y="2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4"/>
            <p:cNvSpPr/>
            <p:nvPr/>
          </p:nvSpPr>
          <p:spPr>
            <a:xfrm>
              <a:off x="5352425" y="3288050"/>
              <a:ext cx="127675" cy="313175"/>
            </a:xfrm>
            <a:custGeom>
              <a:avLst/>
              <a:gdLst/>
              <a:ahLst/>
              <a:cxnLst/>
              <a:rect l="l" t="t" r="r" b="b"/>
              <a:pathLst>
                <a:path w="5107" h="12527" extrusionOk="0">
                  <a:moveTo>
                    <a:pt x="153" y="203"/>
                  </a:moveTo>
                  <a:lnTo>
                    <a:pt x="4954" y="1635"/>
                  </a:lnTo>
                  <a:lnTo>
                    <a:pt x="4954" y="12338"/>
                  </a:lnTo>
                  <a:lnTo>
                    <a:pt x="152" y="11250"/>
                  </a:lnTo>
                  <a:lnTo>
                    <a:pt x="153" y="203"/>
                  </a:lnTo>
                  <a:close/>
                  <a:moveTo>
                    <a:pt x="1" y="1"/>
                  </a:moveTo>
                  <a:lnTo>
                    <a:pt x="1" y="11371"/>
                  </a:lnTo>
                  <a:lnTo>
                    <a:pt x="5106" y="12527"/>
                  </a:lnTo>
                  <a:lnTo>
                    <a:pt x="5105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4"/>
            <p:cNvSpPr/>
            <p:nvPr/>
          </p:nvSpPr>
          <p:spPr>
            <a:xfrm>
              <a:off x="5454400" y="3319125"/>
              <a:ext cx="3800" cy="277425"/>
            </a:xfrm>
            <a:custGeom>
              <a:avLst/>
              <a:gdLst/>
              <a:ahLst/>
              <a:cxnLst/>
              <a:rect l="l" t="t" r="r" b="b"/>
              <a:pathLst>
                <a:path w="152" h="11097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11021"/>
                  </a:lnTo>
                  <a:cubicBezTo>
                    <a:pt x="1" y="11062"/>
                    <a:pt x="35" y="11096"/>
                    <a:pt x="76" y="11096"/>
                  </a:cubicBezTo>
                  <a:cubicBezTo>
                    <a:pt x="118" y="11096"/>
                    <a:pt x="151" y="11062"/>
                    <a:pt x="151" y="11021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4"/>
            <p:cNvSpPr/>
            <p:nvPr/>
          </p:nvSpPr>
          <p:spPr>
            <a:xfrm>
              <a:off x="5260050" y="3260725"/>
              <a:ext cx="3775" cy="288850"/>
            </a:xfrm>
            <a:custGeom>
              <a:avLst/>
              <a:gdLst/>
              <a:ahLst/>
              <a:cxnLst/>
              <a:rect l="l" t="t" r="r" b="b"/>
              <a:pathLst>
                <a:path w="151" h="11554" extrusionOk="0">
                  <a:moveTo>
                    <a:pt x="76" y="0"/>
                  </a:moveTo>
                  <a:cubicBezTo>
                    <a:pt x="38" y="0"/>
                    <a:pt x="0" y="26"/>
                    <a:pt x="0" y="77"/>
                  </a:cubicBezTo>
                  <a:lnTo>
                    <a:pt x="0" y="11478"/>
                  </a:lnTo>
                  <a:cubicBezTo>
                    <a:pt x="0" y="11519"/>
                    <a:pt x="33" y="11553"/>
                    <a:pt x="76" y="11553"/>
                  </a:cubicBezTo>
                  <a:cubicBezTo>
                    <a:pt x="118" y="11553"/>
                    <a:pt x="151" y="11519"/>
                    <a:pt x="151" y="11477"/>
                  </a:cubicBezTo>
                  <a:lnTo>
                    <a:pt x="151" y="77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4"/>
            <p:cNvSpPr/>
            <p:nvPr/>
          </p:nvSpPr>
          <p:spPr>
            <a:xfrm>
              <a:off x="5171250" y="3644200"/>
              <a:ext cx="115275" cy="326700"/>
            </a:xfrm>
            <a:custGeom>
              <a:avLst/>
              <a:gdLst/>
              <a:ahLst/>
              <a:cxnLst/>
              <a:rect l="l" t="t" r="r" b="b"/>
              <a:pathLst>
                <a:path w="4611" h="13068" extrusionOk="0">
                  <a:moveTo>
                    <a:pt x="85" y="0"/>
                  </a:moveTo>
                  <a:cubicBezTo>
                    <a:pt x="53" y="0"/>
                    <a:pt x="24" y="20"/>
                    <a:pt x="14" y="51"/>
                  </a:cubicBezTo>
                  <a:cubicBezTo>
                    <a:pt x="1" y="91"/>
                    <a:pt x="21" y="133"/>
                    <a:pt x="60" y="148"/>
                  </a:cubicBezTo>
                  <a:lnTo>
                    <a:pt x="4457" y="1712"/>
                  </a:lnTo>
                  <a:lnTo>
                    <a:pt x="4457" y="12880"/>
                  </a:lnTo>
                  <a:lnTo>
                    <a:pt x="100" y="11918"/>
                  </a:lnTo>
                  <a:cubicBezTo>
                    <a:pt x="94" y="11916"/>
                    <a:pt x="88" y="11916"/>
                    <a:pt x="83" y="11916"/>
                  </a:cubicBezTo>
                  <a:cubicBezTo>
                    <a:pt x="48" y="11916"/>
                    <a:pt x="17" y="11939"/>
                    <a:pt x="10" y="11976"/>
                  </a:cubicBezTo>
                  <a:cubicBezTo>
                    <a:pt x="1" y="12017"/>
                    <a:pt x="27" y="12056"/>
                    <a:pt x="67" y="12066"/>
                  </a:cubicBezTo>
                  <a:lnTo>
                    <a:pt x="4609" y="13067"/>
                  </a:lnTo>
                  <a:lnTo>
                    <a:pt x="4611" y="160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4"/>
            <p:cNvSpPr/>
            <p:nvPr/>
          </p:nvSpPr>
          <p:spPr>
            <a:xfrm>
              <a:off x="5352425" y="3700075"/>
              <a:ext cx="127625" cy="308775"/>
            </a:xfrm>
            <a:custGeom>
              <a:avLst/>
              <a:gdLst/>
              <a:ahLst/>
              <a:cxnLst/>
              <a:rect l="l" t="t" r="r" b="b"/>
              <a:pathLst>
                <a:path w="5105" h="12351" extrusionOk="0">
                  <a:moveTo>
                    <a:pt x="150" y="196"/>
                  </a:moveTo>
                  <a:lnTo>
                    <a:pt x="4953" y="1463"/>
                  </a:lnTo>
                  <a:lnTo>
                    <a:pt x="4953" y="12167"/>
                  </a:lnTo>
                  <a:lnTo>
                    <a:pt x="150" y="11243"/>
                  </a:lnTo>
                  <a:lnTo>
                    <a:pt x="150" y="196"/>
                  </a:lnTo>
                  <a:close/>
                  <a:moveTo>
                    <a:pt x="1" y="0"/>
                  </a:moveTo>
                  <a:lnTo>
                    <a:pt x="1" y="11369"/>
                  </a:lnTo>
                  <a:lnTo>
                    <a:pt x="5015" y="12333"/>
                  </a:lnTo>
                  <a:lnTo>
                    <a:pt x="5105" y="12350"/>
                  </a:lnTo>
                  <a:lnTo>
                    <a:pt x="5105" y="1345"/>
                  </a:lnTo>
                  <a:lnTo>
                    <a:pt x="9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4"/>
            <p:cNvSpPr/>
            <p:nvPr/>
          </p:nvSpPr>
          <p:spPr>
            <a:xfrm>
              <a:off x="5454350" y="3727450"/>
              <a:ext cx="3900" cy="277500"/>
            </a:xfrm>
            <a:custGeom>
              <a:avLst/>
              <a:gdLst/>
              <a:ahLst/>
              <a:cxnLst/>
              <a:rect l="l" t="t" r="r" b="b"/>
              <a:pathLst>
                <a:path w="156" h="11100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11024"/>
                  </a:lnTo>
                  <a:cubicBezTo>
                    <a:pt x="3" y="11066"/>
                    <a:pt x="36" y="11099"/>
                    <a:pt x="78" y="11099"/>
                  </a:cubicBezTo>
                  <a:cubicBezTo>
                    <a:pt x="119" y="11099"/>
                    <a:pt x="153" y="11066"/>
                    <a:pt x="153" y="11024"/>
                  </a:cubicBezTo>
                  <a:lnTo>
                    <a:pt x="153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4"/>
            <p:cNvSpPr/>
            <p:nvPr/>
          </p:nvSpPr>
          <p:spPr>
            <a:xfrm>
              <a:off x="5260050" y="3675750"/>
              <a:ext cx="3775" cy="288825"/>
            </a:xfrm>
            <a:custGeom>
              <a:avLst/>
              <a:gdLst/>
              <a:ahLst/>
              <a:cxnLst/>
              <a:rect l="l" t="t" r="r" b="b"/>
              <a:pathLst>
                <a:path w="151" h="11553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1476"/>
                  </a:lnTo>
                  <a:cubicBezTo>
                    <a:pt x="0" y="11518"/>
                    <a:pt x="33" y="11551"/>
                    <a:pt x="76" y="11553"/>
                  </a:cubicBezTo>
                  <a:cubicBezTo>
                    <a:pt x="118" y="11551"/>
                    <a:pt x="151" y="11518"/>
                    <a:pt x="151" y="11476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4"/>
            <p:cNvSpPr/>
            <p:nvPr/>
          </p:nvSpPr>
          <p:spPr>
            <a:xfrm>
              <a:off x="5605175" y="2621625"/>
              <a:ext cx="77475" cy="304375"/>
            </a:xfrm>
            <a:custGeom>
              <a:avLst/>
              <a:gdLst/>
              <a:ahLst/>
              <a:cxnLst/>
              <a:rect l="l" t="t" r="r" b="b"/>
              <a:pathLst>
                <a:path w="3099" h="12175" extrusionOk="0">
                  <a:moveTo>
                    <a:pt x="115" y="0"/>
                  </a:moveTo>
                  <a:cubicBezTo>
                    <a:pt x="91" y="0"/>
                    <a:pt x="67" y="12"/>
                    <a:pt x="53" y="34"/>
                  </a:cubicBezTo>
                  <a:cubicBezTo>
                    <a:pt x="29" y="70"/>
                    <a:pt x="40" y="116"/>
                    <a:pt x="74" y="140"/>
                  </a:cubicBezTo>
                  <a:lnTo>
                    <a:pt x="2948" y="2042"/>
                  </a:lnTo>
                  <a:lnTo>
                    <a:pt x="2948" y="11927"/>
                  </a:lnTo>
                  <a:lnTo>
                    <a:pt x="149" y="10500"/>
                  </a:lnTo>
                  <a:cubicBezTo>
                    <a:pt x="136" y="10492"/>
                    <a:pt x="122" y="10489"/>
                    <a:pt x="110" y="10489"/>
                  </a:cubicBezTo>
                  <a:cubicBezTo>
                    <a:pt x="40" y="10489"/>
                    <a:pt x="1" y="10596"/>
                    <a:pt x="81" y="10633"/>
                  </a:cubicBezTo>
                  <a:lnTo>
                    <a:pt x="3098" y="12174"/>
                  </a:lnTo>
                  <a:lnTo>
                    <a:pt x="3098" y="1962"/>
                  </a:lnTo>
                  <a:lnTo>
                    <a:pt x="157" y="13"/>
                  </a:lnTo>
                  <a:cubicBezTo>
                    <a:pt x="144" y="4"/>
                    <a:pt x="130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4"/>
            <p:cNvSpPr/>
            <p:nvPr/>
          </p:nvSpPr>
          <p:spPr>
            <a:xfrm>
              <a:off x="5724400" y="2692825"/>
              <a:ext cx="84750" cy="298600"/>
            </a:xfrm>
            <a:custGeom>
              <a:avLst/>
              <a:gdLst/>
              <a:ahLst/>
              <a:cxnLst/>
              <a:rect l="l" t="t" r="r" b="b"/>
              <a:pathLst>
                <a:path w="3390" h="11944" extrusionOk="0">
                  <a:moveTo>
                    <a:pt x="153" y="265"/>
                  </a:moveTo>
                  <a:lnTo>
                    <a:pt x="3238" y="2100"/>
                  </a:lnTo>
                  <a:lnTo>
                    <a:pt x="3238" y="11696"/>
                  </a:lnTo>
                  <a:lnTo>
                    <a:pt x="153" y="10091"/>
                  </a:lnTo>
                  <a:lnTo>
                    <a:pt x="153" y="265"/>
                  </a:lnTo>
                  <a:close/>
                  <a:moveTo>
                    <a:pt x="1" y="0"/>
                  </a:moveTo>
                  <a:lnTo>
                    <a:pt x="1" y="10182"/>
                  </a:lnTo>
                  <a:lnTo>
                    <a:pt x="3390" y="11943"/>
                  </a:lnTo>
                  <a:lnTo>
                    <a:pt x="3390" y="20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4"/>
            <p:cNvSpPr/>
            <p:nvPr/>
          </p:nvSpPr>
          <p:spPr>
            <a:xfrm>
              <a:off x="5791075" y="2733675"/>
              <a:ext cx="3775" cy="249600"/>
            </a:xfrm>
            <a:custGeom>
              <a:avLst/>
              <a:gdLst/>
              <a:ahLst/>
              <a:cxnLst/>
              <a:rect l="l" t="t" r="r" b="b"/>
              <a:pathLst>
                <a:path w="151" h="998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908"/>
                  </a:lnTo>
                  <a:cubicBezTo>
                    <a:pt x="0" y="9949"/>
                    <a:pt x="33" y="9983"/>
                    <a:pt x="75" y="9983"/>
                  </a:cubicBezTo>
                  <a:cubicBezTo>
                    <a:pt x="116" y="9983"/>
                    <a:pt x="151" y="9949"/>
                    <a:pt x="151" y="990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4"/>
            <p:cNvSpPr/>
            <p:nvPr/>
          </p:nvSpPr>
          <p:spPr>
            <a:xfrm>
              <a:off x="5664025" y="2659800"/>
              <a:ext cx="3825" cy="256475"/>
            </a:xfrm>
            <a:custGeom>
              <a:avLst/>
              <a:gdLst/>
              <a:ahLst/>
              <a:cxnLst/>
              <a:rect l="l" t="t" r="r" b="b"/>
              <a:pathLst>
                <a:path w="153" h="10259" extrusionOk="0">
                  <a:moveTo>
                    <a:pt x="76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10183"/>
                  </a:lnTo>
                  <a:cubicBezTo>
                    <a:pt x="2" y="10224"/>
                    <a:pt x="35" y="10259"/>
                    <a:pt x="77" y="10259"/>
                  </a:cubicBezTo>
                  <a:cubicBezTo>
                    <a:pt x="118" y="10259"/>
                    <a:pt x="152" y="10224"/>
                    <a:pt x="152" y="10183"/>
                  </a:cubicBezTo>
                  <a:lnTo>
                    <a:pt x="152" y="75"/>
                  </a:lnTo>
                  <a:cubicBezTo>
                    <a:pt x="152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4"/>
            <p:cNvSpPr/>
            <p:nvPr/>
          </p:nvSpPr>
          <p:spPr>
            <a:xfrm>
              <a:off x="5605250" y="2994650"/>
              <a:ext cx="77400" cy="295025"/>
            </a:xfrm>
            <a:custGeom>
              <a:avLst/>
              <a:gdLst/>
              <a:ahLst/>
              <a:cxnLst/>
              <a:rect l="l" t="t" r="r" b="b"/>
              <a:pathLst>
                <a:path w="3096" h="11801" extrusionOk="0">
                  <a:moveTo>
                    <a:pt x="112" y="1"/>
                  </a:moveTo>
                  <a:cubicBezTo>
                    <a:pt x="44" y="1"/>
                    <a:pt x="5" y="99"/>
                    <a:pt x="75" y="143"/>
                  </a:cubicBezTo>
                  <a:lnTo>
                    <a:pt x="2943" y="1687"/>
                  </a:lnTo>
                  <a:lnTo>
                    <a:pt x="2943" y="11581"/>
                  </a:lnTo>
                  <a:lnTo>
                    <a:pt x="138" y="10495"/>
                  </a:lnTo>
                  <a:cubicBezTo>
                    <a:pt x="128" y="10491"/>
                    <a:pt x="118" y="10489"/>
                    <a:pt x="109" y="10489"/>
                  </a:cubicBezTo>
                  <a:cubicBezTo>
                    <a:pt x="34" y="10489"/>
                    <a:pt x="1" y="10603"/>
                    <a:pt x="84" y="10636"/>
                  </a:cubicBezTo>
                  <a:lnTo>
                    <a:pt x="3095" y="11800"/>
                  </a:lnTo>
                  <a:lnTo>
                    <a:pt x="3095" y="1597"/>
                  </a:lnTo>
                  <a:lnTo>
                    <a:pt x="148" y="9"/>
                  </a:lnTo>
                  <a:cubicBezTo>
                    <a:pt x="135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4"/>
            <p:cNvSpPr/>
            <p:nvPr/>
          </p:nvSpPr>
          <p:spPr>
            <a:xfrm>
              <a:off x="5724400" y="3051275"/>
              <a:ext cx="84750" cy="286925"/>
            </a:xfrm>
            <a:custGeom>
              <a:avLst/>
              <a:gdLst/>
              <a:ahLst/>
              <a:cxnLst/>
              <a:rect l="l" t="t" r="r" b="b"/>
              <a:pathLst>
                <a:path w="3390" h="11477" extrusionOk="0">
                  <a:moveTo>
                    <a:pt x="153" y="236"/>
                  </a:moveTo>
                  <a:lnTo>
                    <a:pt x="3238" y="1651"/>
                  </a:lnTo>
                  <a:lnTo>
                    <a:pt x="3238" y="11257"/>
                  </a:lnTo>
                  <a:lnTo>
                    <a:pt x="153" y="10070"/>
                  </a:lnTo>
                  <a:lnTo>
                    <a:pt x="153" y="236"/>
                  </a:lnTo>
                  <a:close/>
                  <a:moveTo>
                    <a:pt x="1" y="1"/>
                  </a:moveTo>
                  <a:lnTo>
                    <a:pt x="1" y="10175"/>
                  </a:lnTo>
                  <a:lnTo>
                    <a:pt x="3390" y="11476"/>
                  </a:lnTo>
                  <a:lnTo>
                    <a:pt x="3390" y="1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4"/>
            <p:cNvSpPr/>
            <p:nvPr/>
          </p:nvSpPr>
          <p:spPr>
            <a:xfrm>
              <a:off x="5791025" y="3082775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2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4"/>
            <p:cNvSpPr/>
            <p:nvPr/>
          </p:nvSpPr>
          <p:spPr>
            <a:xfrm>
              <a:off x="5664025" y="3025750"/>
              <a:ext cx="3800" cy="256425"/>
            </a:xfrm>
            <a:custGeom>
              <a:avLst/>
              <a:gdLst/>
              <a:ahLst/>
              <a:cxnLst/>
              <a:rect l="l" t="t" r="r" b="b"/>
              <a:pathLst>
                <a:path w="152" h="10257" extrusionOk="0">
                  <a:moveTo>
                    <a:pt x="76" y="1"/>
                  </a:moveTo>
                  <a:cubicBezTo>
                    <a:pt x="39" y="1"/>
                    <a:pt x="3" y="25"/>
                    <a:pt x="1" y="73"/>
                  </a:cubicBezTo>
                  <a:lnTo>
                    <a:pt x="1" y="10181"/>
                  </a:lnTo>
                  <a:cubicBezTo>
                    <a:pt x="1" y="10222"/>
                    <a:pt x="35" y="10256"/>
                    <a:pt x="76" y="10256"/>
                  </a:cubicBezTo>
                  <a:cubicBezTo>
                    <a:pt x="118" y="10256"/>
                    <a:pt x="151" y="10223"/>
                    <a:pt x="151" y="10181"/>
                  </a:cubicBezTo>
                  <a:lnTo>
                    <a:pt x="151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4"/>
            <p:cNvSpPr/>
            <p:nvPr/>
          </p:nvSpPr>
          <p:spPr>
            <a:xfrm>
              <a:off x="5605900" y="3401225"/>
              <a:ext cx="76725" cy="282525"/>
            </a:xfrm>
            <a:custGeom>
              <a:avLst/>
              <a:gdLst/>
              <a:ahLst/>
              <a:cxnLst/>
              <a:rect l="l" t="t" r="r" b="b"/>
              <a:pathLst>
                <a:path w="3069" h="11301" extrusionOk="0">
                  <a:moveTo>
                    <a:pt x="84" y="1"/>
                  </a:moveTo>
                  <a:cubicBezTo>
                    <a:pt x="54" y="1"/>
                    <a:pt x="25" y="20"/>
                    <a:pt x="15" y="51"/>
                  </a:cubicBezTo>
                  <a:cubicBezTo>
                    <a:pt x="0" y="89"/>
                    <a:pt x="20" y="133"/>
                    <a:pt x="58" y="147"/>
                  </a:cubicBezTo>
                  <a:lnTo>
                    <a:pt x="2917" y="1210"/>
                  </a:lnTo>
                  <a:lnTo>
                    <a:pt x="2917" y="11113"/>
                  </a:lnTo>
                  <a:lnTo>
                    <a:pt x="102" y="10493"/>
                  </a:lnTo>
                  <a:cubicBezTo>
                    <a:pt x="96" y="10491"/>
                    <a:pt x="90" y="10491"/>
                    <a:pt x="84" y="10491"/>
                  </a:cubicBezTo>
                  <a:cubicBezTo>
                    <a:pt x="49" y="10491"/>
                    <a:pt x="19" y="10515"/>
                    <a:pt x="12" y="10550"/>
                  </a:cubicBezTo>
                  <a:cubicBezTo>
                    <a:pt x="3" y="10591"/>
                    <a:pt x="28" y="10632"/>
                    <a:pt x="69" y="10641"/>
                  </a:cubicBezTo>
                  <a:lnTo>
                    <a:pt x="3068" y="11300"/>
                  </a:lnTo>
                  <a:lnTo>
                    <a:pt x="3068" y="1105"/>
                  </a:lnTo>
                  <a:lnTo>
                    <a:pt x="111" y="6"/>
                  </a:lnTo>
                  <a:cubicBezTo>
                    <a:pt x="102" y="2"/>
                    <a:pt x="93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4"/>
            <p:cNvSpPr/>
            <p:nvPr/>
          </p:nvSpPr>
          <p:spPr>
            <a:xfrm>
              <a:off x="5724375" y="3438300"/>
              <a:ext cx="84750" cy="271375"/>
            </a:xfrm>
            <a:custGeom>
              <a:avLst/>
              <a:gdLst/>
              <a:ahLst/>
              <a:cxnLst/>
              <a:rect l="l" t="t" r="r" b="b"/>
              <a:pathLst>
                <a:path w="3390" h="10855" extrusionOk="0">
                  <a:moveTo>
                    <a:pt x="152" y="198"/>
                  </a:moveTo>
                  <a:lnTo>
                    <a:pt x="3239" y="1057"/>
                  </a:lnTo>
                  <a:lnTo>
                    <a:pt x="3239" y="10669"/>
                  </a:lnTo>
                  <a:lnTo>
                    <a:pt x="152" y="10042"/>
                  </a:lnTo>
                  <a:lnTo>
                    <a:pt x="152" y="198"/>
                  </a:lnTo>
                  <a:close/>
                  <a:moveTo>
                    <a:pt x="0" y="0"/>
                  </a:moveTo>
                  <a:lnTo>
                    <a:pt x="0" y="10165"/>
                  </a:lnTo>
                  <a:lnTo>
                    <a:pt x="3300" y="10836"/>
                  </a:lnTo>
                  <a:lnTo>
                    <a:pt x="3390" y="10854"/>
                  </a:lnTo>
                  <a:lnTo>
                    <a:pt x="3390" y="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4"/>
            <p:cNvSpPr/>
            <p:nvPr/>
          </p:nvSpPr>
          <p:spPr>
            <a:xfrm>
              <a:off x="5791025" y="3457325"/>
              <a:ext cx="3800" cy="249600"/>
            </a:xfrm>
            <a:custGeom>
              <a:avLst/>
              <a:gdLst/>
              <a:ahLst/>
              <a:cxnLst/>
              <a:rect l="l" t="t" r="r" b="b"/>
              <a:pathLst>
                <a:path w="152" h="9984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4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4"/>
            <p:cNvSpPr/>
            <p:nvPr/>
          </p:nvSpPr>
          <p:spPr>
            <a:xfrm>
              <a:off x="5664025" y="3422775"/>
              <a:ext cx="3800" cy="256400"/>
            </a:xfrm>
            <a:custGeom>
              <a:avLst/>
              <a:gdLst/>
              <a:ahLst/>
              <a:cxnLst/>
              <a:rect l="l" t="t" r="r" b="b"/>
              <a:pathLst>
                <a:path w="152" h="10256" extrusionOk="0">
                  <a:moveTo>
                    <a:pt x="75" y="0"/>
                  </a:moveTo>
                  <a:cubicBezTo>
                    <a:pt x="39" y="0"/>
                    <a:pt x="3" y="24"/>
                    <a:pt x="1" y="71"/>
                  </a:cubicBezTo>
                  <a:lnTo>
                    <a:pt x="1" y="10179"/>
                  </a:lnTo>
                  <a:cubicBezTo>
                    <a:pt x="1" y="10222"/>
                    <a:pt x="34" y="10256"/>
                    <a:pt x="76" y="10256"/>
                  </a:cubicBezTo>
                  <a:cubicBezTo>
                    <a:pt x="117" y="10255"/>
                    <a:pt x="151" y="10222"/>
                    <a:pt x="151" y="10179"/>
                  </a:cubicBezTo>
                  <a:lnTo>
                    <a:pt x="151" y="71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4"/>
            <p:cNvSpPr/>
            <p:nvPr/>
          </p:nvSpPr>
          <p:spPr>
            <a:xfrm>
              <a:off x="5605225" y="3769175"/>
              <a:ext cx="77400" cy="282475"/>
            </a:xfrm>
            <a:custGeom>
              <a:avLst/>
              <a:gdLst/>
              <a:ahLst/>
              <a:cxnLst/>
              <a:rect l="l" t="t" r="r" b="b"/>
              <a:pathLst>
                <a:path w="3096" h="11299" extrusionOk="0">
                  <a:moveTo>
                    <a:pt x="108" y="1"/>
                  </a:moveTo>
                  <a:cubicBezTo>
                    <a:pt x="34" y="1"/>
                    <a:pt x="1" y="117"/>
                    <a:pt x="85" y="147"/>
                  </a:cubicBezTo>
                  <a:lnTo>
                    <a:pt x="2944" y="1209"/>
                  </a:lnTo>
                  <a:lnTo>
                    <a:pt x="2944" y="11111"/>
                  </a:lnTo>
                  <a:lnTo>
                    <a:pt x="129" y="10494"/>
                  </a:lnTo>
                  <a:cubicBezTo>
                    <a:pt x="122" y="10492"/>
                    <a:pt x="115" y="10491"/>
                    <a:pt x="109" y="10491"/>
                  </a:cubicBezTo>
                  <a:cubicBezTo>
                    <a:pt x="74" y="10491"/>
                    <a:pt x="44" y="10516"/>
                    <a:pt x="38" y="10551"/>
                  </a:cubicBezTo>
                  <a:cubicBezTo>
                    <a:pt x="30" y="10592"/>
                    <a:pt x="55" y="10631"/>
                    <a:pt x="96" y="10641"/>
                  </a:cubicBezTo>
                  <a:lnTo>
                    <a:pt x="3095" y="11299"/>
                  </a:lnTo>
                  <a:lnTo>
                    <a:pt x="3095" y="1104"/>
                  </a:lnTo>
                  <a:lnTo>
                    <a:pt x="138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4"/>
            <p:cNvSpPr/>
            <p:nvPr/>
          </p:nvSpPr>
          <p:spPr>
            <a:xfrm>
              <a:off x="5724375" y="3805925"/>
              <a:ext cx="84750" cy="270400"/>
            </a:xfrm>
            <a:custGeom>
              <a:avLst/>
              <a:gdLst/>
              <a:ahLst/>
              <a:cxnLst/>
              <a:rect l="l" t="t" r="r" b="b"/>
              <a:pathLst>
                <a:path w="3390" h="10816" extrusionOk="0">
                  <a:moveTo>
                    <a:pt x="152" y="197"/>
                  </a:moveTo>
                  <a:lnTo>
                    <a:pt x="3239" y="1018"/>
                  </a:lnTo>
                  <a:lnTo>
                    <a:pt x="3239" y="10632"/>
                  </a:lnTo>
                  <a:lnTo>
                    <a:pt x="152" y="10041"/>
                  </a:lnTo>
                  <a:lnTo>
                    <a:pt x="152" y="197"/>
                  </a:lnTo>
                  <a:close/>
                  <a:moveTo>
                    <a:pt x="0" y="1"/>
                  </a:moveTo>
                  <a:lnTo>
                    <a:pt x="0" y="10166"/>
                  </a:lnTo>
                  <a:lnTo>
                    <a:pt x="3390" y="10816"/>
                  </a:lnTo>
                  <a:lnTo>
                    <a:pt x="3390" y="9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4"/>
            <p:cNvSpPr/>
            <p:nvPr/>
          </p:nvSpPr>
          <p:spPr>
            <a:xfrm>
              <a:off x="5791025" y="3824200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9908"/>
                  </a:lnTo>
                  <a:cubicBezTo>
                    <a:pt x="1" y="9950"/>
                    <a:pt x="34" y="9983"/>
                    <a:pt x="76" y="9983"/>
                  </a:cubicBezTo>
                  <a:cubicBezTo>
                    <a:pt x="117" y="9983"/>
                    <a:pt x="151" y="9950"/>
                    <a:pt x="151" y="9909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4"/>
            <p:cNvSpPr/>
            <p:nvPr/>
          </p:nvSpPr>
          <p:spPr>
            <a:xfrm>
              <a:off x="5664000" y="3790725"/>
              <a:ext cx="3775" cy="256425"/>
            </a:xfrm>
            <a:custGeom>
              <a:avLst/>
              <a:gdLst/>
              <a:ahLst/>
              <a:cxnLst/>
              <a:rect l="l" t="t" r="r" b="b"/>
              <a:pathLst>
                <a:path w="151" h="10257" extrusionOk="0">
                  <a:moveTo>
                    <a:pt x="76" y="0"/>
                  </a:moveTo>
                  <a:cubicBezTo>
                    <a:pt x="39" y="0"/>
                    <a:pt x="2" y="24"/>
                    <a:pt x="0" y="73"/>
                  </a:cubicBezTo>
                  <a:lnTo>
                    <a:pt x="0" y="10180"/>
                  </a:lnTo>
                  <a:cubicBezTo>
                    <a:pt x="0" y="10223"/>
                    <a:pt x="35" y="10256"/>
                    <a:pt x="76" y="10257"/>
                  </a:cubicBezTo>
                  <a:cubicBezTo>
                    <a:pt x="118" y="10256"/>
                    <a:pt x="151" y="10223"/>
                    <a:pt x="151" y="10180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4"/>
            <p:cNvSpPr/>
            <p:nvPr/>
          </p:nvSpPr>
          <p:spPr>
            <a:xfrm>
              <a:off x="5919425" y="2771225"/>
              <a:ext cx="108925" cy="312125"/>
            </a:xfrm>
            <a:custGeom>
              <a:avLst/>
              <a:gdLst/>
              <a:ahLst/>
              <a:cxnLst/>
              <a:rect l="l" t="t" r="r" b="b"/>
              <a:pathLst>
                <a:path w="4357" h="12485" extrusionOk="0">
                  <a:moveTo>
                    <a:pt x="111" y="0"/>
                  </a:moveTo>
                  <a:cubicBezTo>
                    <a:pt x="47" y="0"/>
                    <a:pt x="0" y="93"/>
                    <a:pt x="69" y="140"/>
                  </a:cubicBezTo>
                  <a:lnTo>
                    <a:pt x="4206" y="3174"/>
                  </a:lnTo>
                  <a:lnTo>
                    <a:pt x="4206" y="12220"/>
                  </a:lnTo>
                  <a:lnTo>
                    <a:pt x="151" y="9833"/>
                  </a:lnTo>
                  <a:cubicBezTo>
                    <a:pt x="139" y="9826"/>
                    <a:pt x="126" y="9822"/>
                    <a:pt x="113" y="9822"/>
                  </a:cubicBezTo>
                  <a:cubicBezTo>
                    <a:pt x="87" y="9822"/>
                    <a:pt x="62" y="9836"/>
                    <a:pt x="48" y="9859"/>
                  </a:cubicBezTo>
                  <a:cubicBezTo>
                    <a:pt x="27" y="9895"/>
                    <a:pt x="39" y="9941"/>
                    <a:pt x="75" y="9962"/>
                  </a:cubicBezTo>
                  <a:lnTo>
                    <a:pt x="4357" y="12485"/>
                  </a:lnTo>
                  <a:lnTo>
                    <a:pt x="4357" y="3097"/>
                  </a:lnTo>
                  <a:lnTo>
                    <a:pt x="158" y="18"/>
                  </a:lnTo>
                  <a:cubicBezTo>
                    <a:pt x="142" y="6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4"/>
            <p:cNvSpPr/>
            <p:nvPr/>
          </p:nvSpPr>
          <p:spPr>
            <a:xfrm>
              <a:off x="6089850" y="2886750"/>
              <a:ext cx="119825" cy="296325"/>
            </a:xfrm>
            <a:custGeom>
              <a:avLst/>
              <a:gdLst/>
              <a:ahLst/>
              <a:cxnLst/>
              <a:rect l="l" t="t" r="r" b="b"/>
              <a:pathLst>
                <a:path w="4793" h="11853" extrusionOk="0">
                  <a:moveTo>
                    <a:pt x="152" y="274"/>
                  </a:moveTo>
                  <a:lnTo>
                    <a:pt x="4642" y="3095"/>
                  </a:lnTo>
                  <a:lnTo>
                    <a:pt x="4642" y="11598"/>
                  </a:lnTo>
                  <a:lnTo>
                    <a:pt x="152" y="9160"/>
                  </a:lnTo>
                  <a:lnTo>
                    <a:pt x="152" y="274"/>
                  </a:lnTo>
                  <a:close/>
                  <a:moveTo>
                    <a:pt x="0" y="1"/>
                  </a:moveTo>
                  <a:lnTo>
                    <a:pt x="0" y="9250"/>
                  </a:lnTo>
                  <a:lnTo>
                    <a:pt x="4792" y="11853"/>
                  </a:lnTo>
                  <a:lnTo>
                    <a:pt x="4791" y="3012"/>
                  </a:lnTo>
                  <a:lnTo>
                    <a:pt x="11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4"/>
            <p:cNvSpPr/>
            <p:nvPr/>
          </p:nvSpPr>
          <p:spPr>
            <a:xfrm>
              <a:off x="6185325" y="2948575"/>
              <a:ext cx="3825" cy="222775"/>
            </a:xfrm>
            <a:custGeom>
              <a:avLst/>
              <a:gdLst/>
              <a:ahLst/>
              <a:cxnLst/>
              <a:rect l="l" t="t" r="r" b="b"/>
              <a:pathLst>
                <a:path w="153" h="8911" extrusionOk="0">
                  <a:moveTo>
                    <a:pt x="77" y="0"/>
                  </a:moveTo>
                  <a:cubicBezTo>
                    <a:pt x="40" y="0"/>
                    <a:pt x="4" y="24"/>
                    <a:pt x="1" y="72"/>
                  </a:cubicBezTo>
                  <a:lnTo>
                    <a:pt x="1" y="8835"/>
                  </a:lnTo>
                  <a:cubicBezTo>
                    <a:pt x="1" y="8876"/>
                    <a:pt x="35" y="8911"/>
                    <a:pt x="78" y="8911"/>
                  </a:cubicBezTo>
                  <a:cubicBezTo>
                    <a:pt x="119" y="8911"/>
                    <a:pt x="152" y="8876"/>
                    <a:pt x="153" y="8835"/>
                  </a:cubicBezTo>
                  <a:lnTo>
                    <a:pt x="153" y="72"/>
                  </a:lnTo>
                  <a:cubicBezTo>
                    <a:pt x="150" y="2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4"/>
            <p:cNvSpPr/>
            <p:nvPr/>
          </p:nvSpPr>
          <p:spPr>
            <a:xfrm>
              <a:off x="6003325" y="2832325"/>
              <a:ext cx="3800" cy="236500"/>
            </a:xfrm>
            <a:custGeom>
              <a:avLst/>
              <a:gdLst/>
              <a:ahLst/>
              <a:cxnLst/>
              <a:rect l="l" t="t" r="r" b="b"/>
              <a:pathLst>
                <a:path w="152" h="9460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9384"/>
                  </a:lnTo>
                  <a:cubicBezTo>
                    <a:pt x="1" y="9426"/>
                    <a:pt x="34" y="9459"/>
                    <a:pt x="76" y="9459"/>
                  </a:cubicBezTo>
                  <a:cubicBezTo>
                    <a:pt x="118" y="9459"/>
                    <a:pt x="151" y="9426"/>
                    <a:pt x="151" y="9384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4"/>
            <p:cNvSpPr/>
            <p:nvPr/>
          </p:nvSpPr>
          <p:spPr>
            <a:xfrm>
              <a:off x="5919500" y="3120400"/>
              <a:ext cx="108825" cy="296450"/>
            </a:xfrm>
            <a:custGeom>
              <a:avLst/>
              <a:gdLst/>
              <a:ahLst/>
              <a:cxnLst/>
              <a:rect l="l" t="t" r="r" b="b"/>
              <a:pathLst>
                <a:path w="4353" h="11858" extrusionOk="0">
                  <a:moveTo>
                    <a:pt x="110" y="0"/>
                  </a:moveTo>
                  <a:cubicBezTo>
                    <a:pt x="84" y="0"/>
                    <a:pt x="59" y="13"/>
                    <a:pt x="45" y="37"/>
                  </a:cubicBezTo>
                  <a:cubicBezTo>
                    <a:pt x="23" y="73"/>
                    <a:pt x="35" y="119"/>
                    <a:pt x="72" y="140"/>
                  </a:cubicBezTo>
                  <a:lnTo>
                    <a:pt x="4202" y="2567"/>
                  </a:lnTo>
                  <a:lnTo>
                    <a:pt x="4202" y="11625"/>
                  </a:lnTo>
                  <a:lnTo>
                    <a:pt x="140" y="9824"/>
                  </a:lnTo>
                  <a:cubicBezTo>
                    <a:pt x="129" y="9819"/>
                    <a:pt x="119" y="9817"/>
                    <a:pt x="109" y="9817"/>
                  </a:cubicBezTo>
                  <a:cubicBezTo>
                    <a:pt x="37" y="9817"/>
                    <a:pt x="1" y="9925"/>
                    <a:pt x="78" y="9963"/>
                  </a:cubicBezTo>
                  <a:lnTo>
                    <a:pt x="4247" y="11810"/>
                  </a:lnTo>
                  <a:lnTo>
                    <a:pt x="4353" y="11857"/>
                  </a:lnTo>
                  <a:lnTo>
                    <a:pt x="4353" y="2480"/>
                  </a:lnTo>
                  <a:lnTo>
                    <a:pt x="148" y="11"/>
                  </a:lnTo>
                  <a:cubicBezTo>
                    <a:pt x="136" y="4"/>
                    <a:pt x="123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4"/>
            <p:cNvSpPr/>
            <p:nvPr/>
          </p:nvSpPr>
          <p:spPr>
            <a:xfrm>
              <a:off x="6089850" y="3211700"/>
              <a:ext cx="119825" cy="279275"/>
            </a:xfrm>
            <a:custGeom>
              <a:avLst/>
              <a:gdLst/>
              <a:ahLst/>
              <a:cxnLst/>
              <a:rect l="l" t="t" r="r" b="b"/>
              <a:pathLst>
                <a:path w="4793" h="11171" extrusionOk="0">
                  <a:moveTo>
                    <a:pt x="152" y="242"/>
                  </a:moveTo>
                  <a:lnTo>
                    <a:pt x="4640" y="2435"/>
                  </a:lnTo>
                  <a:lnTo>
                    <a:pt x="4640" y="10947"/>
                  </a:lnTo>
                  <a:lnTo>
                    <a:pt x="151" y="9138"/>
                  </a:lnTo>
                  <a:lnTo>
                    <a:pt x="152" y="242"/>
                  </a:lnTo>
                  <a:close/>
                  <a:moveTo>
                    <a:pt x="0" y="0"/>
                  </a:moveTo>
                  <a:lnTo>
                    <a:pt x="0" y="9240"/>
                  </a:lnTo>
                  <a:lnTo>
                    <a:pt x="4792" y="11170"/>
                  </a:lnTo>
                  <a:lnTo>
                    <a:pt x="4791" y="2340"/>
                  </a:lnTo>
                  <a:lnTo>
                    <a:pt x="108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4"/>
            <p:cNvSpPr/>
            <p:nvPr/>
          </p:nvSpPr>
          <p:spPr>
            <a:xfrm>
              <a:off x="6185325" y="32596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6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6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4"/>
            <p:cNvSpPr/>
            <p:nvPr/>
          </p:nvSpPr>
          <p:spPr>
            <a:xfrm>
              <a:off x="6003300" y="3169275"/>
              <a:ext cx="3825" cy="236500"/>
            </a:xfrm>
            <a:custGeom>
              <a:avLst/>
              <a:gdLst/>
              <a:ahLst/>
              <a:cxnLst/>
              <a:rect l="l" t="t" r="r" b="b"/>
              <a:pathLst>
                <a:path w="153" h="9460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384"/>
                  </a:lnTo>
                  <a:cubicBezTo>
                    <a:pt x="0" y="9427"/>
                    <a:pt x="35" y="9460"/>
                    <a:pt x="77" y="9460"/>
                  </a:cubicBezTo>
                  <a:cubicBezTo>
                    <a:pt x="118" y="9460"/>
                    <a:pt x="152" y="9427"/>
                    <a:pt x="152" y="9384"/>
                  </a:cubicBezTo>
                  <a:lnTo>
                    <a:pt x="152" y="76"/>
                  </a:lnTo>
                  <a:cubicBezTo>
                    <a:pt x="152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4"/>
            <p:cNvSpPr/>
            <p:nvPr/>
          </p:nvSpPr>
          <p:spPr>
            <a:xfrm>
              <a:off x="5920050" y="3500900"/>
              <a:ext cx="108300" cy="277275"/>
            </a:xfrm>
            <a:custGeom>
              <a:avLst/>
              <a:gdLst/>
              <a:ahLst/>
              <a:cxnLst/>
              <a:rect l="l" t="t" r="r" b="b"/>
              <a:pathLst>
                <a:path w="4332" h="11091" extrusionOk="0">
                  <a:moveTo>
                    <a:pt x="87" y="1"/>
                  </a:moveTo>
                  <a:cubicBezTo>
                    <a:pt x="57" y="1"/>
                    <a:pt x="29" y="19"/>
                    <a:pt x="17" y="49"/>
                  </a:cubicBezTo>
                  <a:cubicBezTo>
                    <a:pt x="1" y="87"/>
                    <a:pt x="19" y="131"/>
                    <a:pt x="59" y="148"/>
                  </a:cubicBezTo>
                  <a:lnTo>
                    <a:pt x="4180" y="1827"/>
                  </a:lnTo>
                  <a:lnTo>
                    <a:pt x="4180" y="10895"/>
                  </a:lnTo>
                  <a:lnTo>
                    <a:pt x="108" y="9821"/>
                  </a:lnTo>
                  <a:cubicBezTo>
                    <a:pt x="102" y="9820"/>
                    <a:pt x="97" y="9820"/>
                    <a:pt x="92" y="9820"/>
                  </a:cubicBezTo>
                  <a:cubicBezTo>
                    <a:pt x="54" y="9820"/>
                    <a:pt x="23" y="9840"/>
                    <a:pt x="14" y="9875"/>
                  </a:cubicBezTo>
                  <a:cubicBezTo>
                    <a:pt x="3" y="9916"/>
                    <a:pt x="28" y="9957"/>
                    <a:pt x="68" y="9968"/>
                  </a:cubicBezTo>
                  <a:lnTo>
                    <a:pt x="4235" y="11067"/>
                  </a:lnTo>
                  <a:lnTo>
                    <a:pt x="4331" y="11091"/>
                  </a:lnTo>
                  <a:lnTo>
                    <a:pt x="4332" y="1727"/>
                  </a:lnTo>
                  <a:lnTo>
                    <a:pt x="116" y="7"/>
                  </a:lnTo>
                  <a:cubicBezTo>
                    <a:pt x="106" y="3"/>
                    <a:pt x="97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4"/>
            <p:cNvSpPr/>
            <p:nvPr/>
          </p:nvSpPr>
          <p:spPr>
            <a:xfrm>
              <a:off x="6089800" y="3562500"/>
              <a:ext cx="119850" cy="258400"/>
            </a:xfrm>
            <a:custGeom>
              <a:avLst/>
              <a:gdLst/>
              <a:ahLst/>
              <a:cxnLst/>
              <a:rect l="l" t="t" r="r" b="b"/>
              <a:pathLst>
                <a:path w="4794" h="10336" extrusionOk="0">
                  <a:moveTo>
                    <a:pt x="153" y="206"/>
                  </a:moveTo>
                  <a:lnTo>
                    <a:pt x="4642" y="1624"/>
                  </a:lnTo>
                  <a:lnTo>
                    <a:pt x="4642" y="10145"/>
                  </a:lnTo>
                  <a:lnTo>
                    <a:pt x="153" y="9109"/>
                  </a:lnTo>
                  <a:lnTo>
                    <a:pt x="153" y="206"/>
                  </a:lnTo>
                  <a:close/>
                  <a:moveTo>
                    <a:pt x="1" y="0"/>
                  </a:moveTo>
                  <a:lnTo>
                    <a:pt x="1" y="9229"/>
                  </a:lnTo>
                  <a:lnTo>
                    <a:pt x="4701" y="10314"/>
                  </a:lnTo>
                  <a:lnTo>
                    <a:pt x="4793" y="10335"/>
                  </a:lnTo>
                  <a:lnTo>
                    <a:pt x="4793" y="15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4"/>
            <p:cNvSpPr/>
            <p:nvPr/>
          </p:nvSpPr>
          <p:spPr>
            <a:xfrm>
              <a:off x="6185325" y="3593450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5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4"/>
            <p:cNvSpPr/>
            <p:nvPr/>
          </p:nvSpPr>
          <p:spPr>
            <a:xfrm>
              <a:off x="6003275" y="3534950"/>
              <a:ext cx="3800" cy="236425"/>
            </a:xfrm>
            <a:custGeom>
              <a:avLst/>
              <a:gdLst/>
              <a:ahLst/>
              <a:cxnLst/>
              <a:rect l="l" t="t" r="r" b="b"/>
              <a:pathLst>
                <a:path w="152" h="9457" extrusionOk="0">
                  <a:moveTo>
                    <a:pt x="76" y="1"/>
                  </a:moveTo>
                  <a:cubicBezTo>
                    <a:pt x="39" y="1"/>
                    <a:pt x="3" y="25"/>
                    <a:pt x="0" y="73"/>
                  </a:cubicBezTo>
                  <a:lnTo>
                    <a:pt x="0" y="9381"/>
                  </a:lnTo>
                  <a:cubicBezTo>
                    <a:pt x="0" y="9424"/>
                    <a:pt x="34" y="9457"/>
                    <a:pt x="77" y="9457"/>
                  </a:cubicBezTo>
                  <a:cubicBezTo>
                    <a:pt x="118" y="9457"/>
                    <a:pt x="152" y="9424"/>
                    <a:pt x="152" y="9381"/>
                  </a:cubicBezTo>
                  <a:lnTo>
                    <a:pt x="152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4"/>
            <p:cNvSpPr/>
            <p:nvPr/>
          </p:nvSpPr>
          <p:spPr>
            <a:xfrm>
              <a:off x="5920050" y="3845300"/>
              <a:ext cx="108250" cy="270250"/>
            </a:xfrm>
            <a:custGeom>
              <a:avLst/>
              <a:gdLst/>
              <a:ahLst/>
              <a:cxnLst/>
              <a:rect l="l" t="t" r="r" b="b"/>
              <a:pathLst>
                <a:path w="4330" h="10810" extrusionOk="0">
                  <a:moveTo>
                    <a:pt x="85" y="0"/>
                  </a:moveTo>
                  <a:cubicBezTo>
                    <a:pt x="54" y="0"/>
                    <a:pt x="24" y="20"/>
                    <a:pt x="14" y="52"/>
                  </a:cubicBezTo>
                  <a:cubicBezTo>
                    <a:pt x="1" y="91"/>
                    <a:pt x="22" y="134"/>
                    <a:pt x="60" y="148"/>
                  </a:cubicBezTo>
                  <a:lnTo>
                    <a:pt x="4179" y="1553"/>
                  </a:lnTo>
                  <a:lnTo>
                    <a:pt x="4179" y="10624"/>
                  </a:lnTo>
                  <a:lnTo>
                    <a:pt x="101" y="9821"/>
                  </a:lnTo>
                  <a:cubicBezTo>
                    <a:pt x="96" y="9819"/>
                    <a:pt x="90" y="9819"/>
                    <a:pt x="85" y="9819"/>
                  </a:cubicBezTo>
                  <a:cubicBezTo>
                    <a:pt x="50" y="9819"/>
                    <a:pt x="18" y="9844"/>
                    <a:pt x="13" y="9880"/>
                  </a:cubicBezTo>
                  <a:cubicBezTo>
                    <a:pt x="3" y="9920"/>
                    <a:pt x="31" y="9961"/>
                    <a:pt x="72" y="9967"/>
                  </a:cubicBezTo>
                  <a:lnTo>
                    <a:pt x="4239" y="10791"/>
                  </a:lnTo>
                  <a:lnTo>
                    <a:pt x="4329" y="10809"/>
                  </a:lnTo>
                  <a:lnTo>
                    <a:pt x="4329" y="144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4"/>
            <p:cNvSpPr/>
            <p:nvPr/>
          </p:nvSpPr>
          <p:spPr>
            <a:xfrm>
              <a:off x="6089800" y="3895825"/>
              <a:ext cx="119850" cy="250600"/>
            </a:xfrm>
            <a:custGeom>
              <a:avLst/>
              <a:gdLst/>
              <a:ahLst/>
              <a:cxnLst/>
              <a:rect l="l" t="t" r="r" b="b"/>
              <a:pathLst>
                <a:path w="4794" h="10024" extrusionOk="0">
                  <a:moveTo>
                    <a:pt x="153" y="194"/>
                  </a:moveTo>
                  <a:lnTo>
                    <a:pt x="4641" y="1321"/>
                  </a:lnTo>
                  <a:lnTo>
                    <a:pt x="4641" y="9845"/>
                  </a:lnTo>
                  <a:lnTo>
                    <a:pt x="151" y="9100"/>
                  </a:lnTo>
                  <a:lnTo>
                    <a:pt x="153" y="194"/>
                  </a:lnTo>
                  <a:close/>
                  <a:moveTo>
                    <a:pt x="1" y="0"/>
                  </a:moveTo>
                  <a:lnTo>
                    <a:pt x="1" y="9228"/>
                  </a:lnTo>
                  <a:lnTo>
                    <a:pt x="4793" y="10023"/>
                  </a:lnTo>
                  <a:lnTo>
                    <a:pt x="4792" y="1204"/>
                  </a:lnTo>
                  <a:lnTo>
                    <a:pt x="95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4"/>
            <p:cNvSpPr/>
            <p:nvPr/>
          </p:nvSpPr>
          <p:spPr>
            <a:xfrm>
              <a:off x="6185300" y="39204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8839"/>
                  </a:lnTo>
                  <a:cubicBezTo>
                    <a:pt x="1" y="8881"/>
                    <a:pt x="35" y="8914"/>
                    <a:pt x="77" y="8914"/>
                  </a:cubicBezTo>
                  <a:cubicBezTo>
                    <a:pt x="118" y="8914"/>
                    <a:pt x="153" y="8881"/>
                    <a:pt x="153" y="8839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4"/>
            <p:cNvSpPr/>
            <p:nvPr/>
          </p:nvSpPr>
          <p:spPr>
            <a:xfrm>
              <a:off x="6003200" y="3873650"/>
              <a:ext cx="3925" cy="236600"/>
            </a:xfrm>
            <a:custGeom>
              <a:avLst/>
              <a:gdLst/>
              <a:ahLst/>
              <a:cxnLst/>
              <a:rect l="l" t="t" r="r" b="b"/>
              <a:pathLst>
                <a:path w="157" h="9464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9388"/>
                  </a:lnTo>
                  <a:cubicBezTo>
                    <a:pt x="3" y="9431"/>
                    <a:pt x="36" y="9464"/>
                    <a:pt x="78" y="9464"/>
                  </a:cubicBezTo>
                  <a:cubicBezTo>
                    <a:pt x="121" y="9464"/>
                    <a:pt x="154" y="9431"/>
                    <a:pt x="154" y="9388"/>
                  </a:cubicBezTo>
                  <a:lnTo>
                    <a:pt x="154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4"/>
            <p:cNvSpPr/>
            <p:nvPr/>
          </p:nvSpPr>
          <p:spPr>
            <a:xfrm>
              <a:off x="4677850" y="2079325"/>
              <a:ext cx="172300" cy="421650"/>
            </a:xfrm>
            <a:custGeom>
              <a:avLst/>
              <a:gdLst/>
              <a:ahLst/>
              <a:cxnLst/>
              <a:rect l="l" t="t" r="r" b="b"/>
              <a:pathLst>
                <a:path w="6892" h="16866" extrusionOk="0">
                  <a:moveTo>
                    <a:pt x="111" y="0"/>
                  </a:moveTo>
                  <a:cubicBezTo>
                    <a:pt x="45" y="0"/>
                    <a:pt x="1" y="98"/>
                    <a:pt x="75" y="142"/>
                  </a:cubicBezTo>
                  <a:lnTo>
                    <a:pt x="6697" y="4323"/>
                  </a:lnTo>
                  <a:lnTo>
                    <a:pt x="6742" y="16615"/>
                  </a:lnTo>
                  <a:lnTo>
                    <a:pt x="196" y="13188"/>
                  </a:lnTo>
                  <a:cubicBezTo>
                    <a:pt x="184" y="13182"/>
                    <a:pt x="172" y="13179"/>
                    <a:pt x="161" y="13179"/>
                  </a:cubicBezTo>
                  <a:cubicBezTo>
                    <a:pt x="93" y="13179"/>
                    <a:pt x="53" y="13279"/>
                    <a:pt x="126" y="13321"/>
                  </a:cubicBezTo>
                  <a:lnTo>
                    <a:pt x="6891" y="16865"/>
                  </a:lnTo>
                  <a:lnTo>
                    <a:pt x="6891" y="16865"/>
                  </a:lnTo>
                  <a:lnTo>
                    <a:pt x="6848" y="4283"/>
                  </a:lnTo>
                  <a:lnTo>
                    <a:pt x="6848" y="4242"/>
                  </a:lnTo>
                  <a:lnTo>
                    <a:pt x="155" y="15"/>
                  </a:lnTo>
                  <a:cubicBezTo>
                    <a:pt x="140" y="5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4"/>
            <p:cNvSpPr/>
            <p:nvPr/>
          </p:nvSpPr>
          <p:spPr>
            <a:xfrm>
              <a:off x="4884350" y="2204750"/>
              <a:ext cx="177175" cy="395775"/>
            </a:xfrm>
            <a:custGeom>
              <a:avLst/>
              <a:gdLst/>
              <a:ahLst/>
              <a:cxnLst/>
              <a:rect l="l" t="t" r="r" b="b"/>
              <a:pathLst>
                <a:path w="7087" h="15831" extrusionOk="0">
                  <a:moveTo>
                    <a:pt x="151" y="266"/>
                  </a:moveTo>
                  <a:lnTo>
                    <a:pt x="6895" y="4296"/>
                  </a:lnTo>
                  <a:lnTo>
                    <a:pt x="6934" y="15593"/>
                  </a:lnTo>
                  <a:lnTo>
                    <a:pt x="6934" y="15593"/>
                  </a:lnTo>
                  <a:lnTo>
                    <a:pt x="194" y="12440"/>
                  </a:lnTo>
                  <a:lnTo>
                    <a:pt x="151" y="266"/>
                  </a:lnTo>
                  <a:close/>
                  <a:moveTo>
                    <a:pt x="0" y="0"/>
                  </a:moveTo>
                  <a:lnTo>
                    <a:pt x="44" y="12489"/>
                  </a:lnTo>
                  <a:lnTo>
                    <a:pt x="44" y="12536"/>
                  </a:lnTo>
                  <a:lnTo>
                    <a:pt x="7086" y="15830"/>
                  </a:lnTo>
                  <a:lnTo>
                    <a:pt x="7045" y="4252"/>
                  </a:lnTo>
                  <a:lnTo>
                    <a:pt x="7045" y="4210"/>
                  </a:lnTo>
                  <a:lnTo>
                    <a:pt x="114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4"/>
            <p:cNvSpPr/>
            <p:nvPr/>
          </p:nvSpPr>
          <p:spPr>
            <a:xfrm>
              <a:off x="5029800" y="2293300"/>
              <a:ext cx="4850" cy="293575"/>
            </a:xfrm>
            <a:custGeom>
              <a:avLst/>
              <a:gdLst/>
              <a:ahLst/>
              <a:cxnLst/>
              <a:rect l="l" t="t" r="r" b="b"/>
              <a:pathLst>
                <a:path w="194" h="11743" extrusionOk="0">
                  <a:moveTo>
                    <a:pt x="78" y="1"/>
                  </a:moveTo>
                  <a:cubicBezTo>
                    <a:pt x="35" y="1"/>
                    <a:pt x="1" y="35"/>
                    <a:pt x="1" y="76"/>
                  </a:cubicBezTo>
                  <a:lnTo>
                    <a:pt x="42" y="11667"/>
                  </a:lnTo>
                  <a:cubicBezTo>
                    <a:pt x="42" y="11710"/>
                    <a:pt x="76" y="11743"/>
                    <a:pt x="119" y="11743"/>
                  </a:cubicBezTo>
                  <a:cubicBezTo>
                    <a:pt x="160" y="11743"/>
                    <a:pt x="194" y="11708"/>
                    <a:pt x="194" y="11667"/>
                  </a:cubicBezTo>
                  <a:lnTo>
                    <a:pt x="153" y="76"/>
                  </a:lnTo>
                  <a:cubicBezTo>
                    <a:pt x="152" y="35"/>
                    <a:pt x="119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4"/>
            <p:cNvSpPr/>
            <p:nvPr/>
          </p:nvSpPr>
          <p:spPr>
            <a:xfrm>
              <a:off x="4813225" y="2164500"/>
              <a:ext cx="5475" cy="318925"/>
            </a:xfrm>
            <a:custGeom>
              <a:avLst/>
              <a:gdLst/>
              <a:ahLst/>
              <a:cxnLst/>
              <a:rect l="l" t="t" r="r" b="b"/>
              <a:pathLst>
                <a:path w="219" h="12757" extrusionOk="0">
                  <a:moveTo>
                    <a:pt x="76" y="1"/>
                  </a:moveTo>
                  <a:cubicBezTo>
                    <a:pt x="35" y="1"/>
                    <a:pt x="0" y="34"/>
                    <a:pt x="2" y="76"/>
                  </a:cubicBezTo>
                  <a:lnTo>
                    <a:pt x="68" y="12681"/>
                  </a:lnTo>
                  <a:cubicBezTo>
                    <a:pt x="68" y="12723"/>
                    <a:pt x="101" y="12756"/>
                    <a:pt x="143" y="12756"/>
                  </a:cubicBezTo>
                  <a:cubicBezTo>
                    <a:pt x="184" y="12756"/>
                    <a:pt x="218" y="12722"/>
                    <a:pt x="218" y="12681"/>
                  </a:cubicBezTo>
                  <a:lnTo>
                    <a:pt x="152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4"/>
            <p:cNvSpPr/>
            <p:nvPr/>
          </p:nvSpPr>
          <p:spPr>
            <a:xfrm>
              <a:off x="4680225" y="2556925"/>
              <a:ext cx="171575" cy="401525"/>
            </a:xfrm>
            <a:custGeom>
              <a:avLst/>
              <a:gdLst/>
              <a:ahLst/>
              <a:cxnLst/>
              <a:rect l="l" t="t" r="r" b="b"/>
              <a:pathLst>
                <a:path w="6863" h="16061" extrusionOk="0">
                  <a:moveTo>
                    <a:pt x="87" y="1"/>
                  </a:moveTo>
                  <a:cubicBezTo>
                    <a:pt x="60" y="1"/>
                    <a:pt x="33" y="15"/>
                    <a:pt x="19" y="42"/>
                  </a:cubicBezTo>
                  <a:cubicBezTo>
                    <a:pt x="1" y="79"/>
                    <a:pt x="15" y="124"/>
                    <a:pt x="52" y="143"/>
                  </a:cubicBezTo>
                  <a:lnTo>
                    <a:pt x="6667" y="3538"/>
                  </a:lnTo>
                  <a:lnTo>
                    <a:pt x="6712" y="15836"/>
                  </a:lnTo>
                  <a:lnTo>
                    <a:pt x="163" y="13182"/>
                  </a:lnTo>
                  <a:cubicBezTo>
                    <a:pt x="152" y="13177"/>
                    <a:pt x="142" y="13175"/>
                    <a:pt x="132" y="13175"/>
                  </a:cubicBezTo>
                  <a:cubicBezTo>
                    <a:pt x="58" y="13175"/>
                    <a:pt x="24" y="13288"/>
                    <a:pt x="105" y="13322"/>
                  </a:cubicBezTo>
                  <a:lnTo>
                    <a:pt x="6862" y="16061"/>
                  </a:lnTo>
                  <a:lnTo>
                    <a:pt x="6862" y="16061"/>
                  </a:lnTo>
                  <a:lnTo>
                    <a:pt x="6817" y="3491"/>
                  </a:lnTo>
                  <a:lnTo>
                    <a:pt x="6817" y="3445"/>
                  </a:lnTo>
                  <a:lnTo>
                    <a:pt x="121" y="9"/>
                  </a:lnTo>
                  <a:cubicBezTo>
                    <a:pt x="110" y="3"/>
                    <a:pt x="99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4"/>
            <p:cNvSpPr/>
            <p:nvPr/>
          </p:nvSpPr>
          <p:spPr>
            <a:xfrm>
              <a:off x="4885925" y="2658300"/>
              <a:ext cx="177150" cy="375350"/>
            </a:xfrm>
            <a:custGeom>
              <a:avLst/>
              <a:gdLst/>
              <a:ahLst/>
              <a:cxnLst/>
              <a:rect l="l" t="t" r="r" b="b"/>
              <a:pathLst>
                <a:path w="7086" h="15014" extrusionOk="0">
                  <a:moveTo>
                    <a:pt x="151" y="241"/>
                  </a:moveTo>
                  <a:lnTo>
                    <a:pt x="6894" y="3494"/>
                  </a:lnTo>
                  <a:lnTo>
                    <a:pt x="6933" y="14799"/>
                  </a:lnTo>
                  <a:lnTo>
                    <a:pt x="6933" y="14799"/>
                  </a:lnTo>
                  <a:lnTo>
                    <a:pt x="195" y="12423"/>
                  </a:lnTo>
                  <a:lnTo>
                    <a:pt x="151" y="241"/>
                  </a:lnTo>
                  <a:close/>
                  <a:moveTo>
                    <a:pt x="0" y="1"/>
                  </a:moveTo>
                  <a:lnTo>
                    <a:pt x="45" y="12476"/>
                  </a:lnTo>
                  <a:lnTo>
                    <a:pt x="45" y="12529"/>
                  </a:lnTo>
                  <a:lnTo>
                    <a:pt x="7085" y="15013"/>
                  </a:lnTo>
                  <a:lnTo>
                    <a:pt x="7044" y="3445"/>
                  </a:lnTo>
                  <a:lnTo>
                    <a:pt x="7044" y="3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4"/>
            <p:cNvSpPr/>
            <p:nvPr/>
          </p:nvSpPr>
          <p:spPr>
            <a:xfrm>
              <a:off x="5031375" y="2729750"/>
              <a:ext cx="4825" cy="293625"/>
            </a:xfrm>
            <a:custGeom>
              <a:avLst/>
              <a:gdLst/>
              <a:ahLst/>
              <a:cxnLst/>
              <a:rect l="l" t="t" r="r" b="b"/>
              <a:pathLst>
                <a:path w="193" h="11745" extrusionOk="0">
                  <a:moveTo>
                    <a:pt x="77" y="1"/>
                  </a:moveTo>
                  <a:cubicBezTo>
                    <a:pt x="34" y="1"/>
                    <a:pt x="0" y="35"/>
                    <a:pt x="0" y="77"/>
                  </a:cubicBezTo>
                  <a:lnTo>
                    <a:pt x="41" y="11669"/>
                  </a:lnTo>
                  <a:cubicBezTo>
                    <a:pt x="42" y="11710"/>
                    <a:pt x="75" y="11744"/>
                    <a:pt x="118" y="11744"/>
                  </a:cubicBezTo>
                  <a:cubicBezTo>
                    <a:pt x="159" y="11744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2" y="35"/>
                    <a:pt x="118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4"/>
            <p:cNvSpPr/>
            <p:nvPr/>
          </p:nvSpPr>
          <p:spPr>
            <a:xfrm>
              <a:off x="4814875" y="2626075"/>
              <a:ext cx="5475" cy="318850"/>
            </a:xfrm>
            <a:custGeom>
              <a:avLst/>
              <a:gdLst/>
              <a:ahLst/>
              <a:cxnLst/>
              <a:rect l="l" t="t" r="r" b="b"/>
              <a:pathLst>
                <a:path w="219" h="12754" extrusionOk="0">
                  <a:moveTo>
                    <a:pt x="76" y="0"/>
                  </a:moveTo>
                  <a:cubicBezTo>
                    <a:pt x="35" y="0"/>
                    <a:pt x="0" y="34"/>
                    <a:pt x="2" y="75"/>
                  </a:cubicBezTo>
                  <a:lnTo>
                    <a:pt x="68" y="12679"/>
                  </a:lnTo>
                  <a:cubicBezTo>
                    <a:pt x="68" y="12720"/>
                    <a:pt x="101" y="12753"/>
                    <a:pt x="143" y="12753"/>
                  </a:cubicBezTo>
                  <a:cubicBezTo>
                    <a:pt x="184" y="12753"/>
                    <a:pt x="218" y="12720"/>
                    <a:pt x="218" y="12678"/>
                  </a:cubicBezTo>
                  <a:lnTo>
                    <a:pt x="152" y="75"/>
                  </a:lnTo>
                  <a:cubicBezTo>
                    <a:pt x="151" y="33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4"/>
            <p:cNvSpPr/>
            <p:nvPr/>
          </p:nvSpPr>
          <p:spPr>
            <a:xfrm>
              <a:off x="4681525" y="3086950"/>
              <a:ext cx="172075" cy="376825"/>
            </a:xfrm>
            <a:custGeom>
              <a:avLst/>
              <a:gdLst/>
              <a:ahLst/>
              <a:cxnLst/>
              <a:rect l="l" t="t" r="r" b="b"/>
              <a:pathLst>
                <a:path w="6883" h="15073" extrusionOk="0">
                  <a:moveTo>
                    <a:pt x="108" y="1"/>
                  </a:moveTo>
                  <a:cubicBezTo>
                    <a:pt x="32" y="1"/>
                    <a:pt x="0" y="117"/>
                    <a:pt x="85" y="148"/>
                  </a:cubicBezTo>
                  <a:lnTo>
                    <a:pt x="6687" y="2571"/>
                  </a:lnTo>
                  <a:lnTo>
                    <a:pt x="6731" y="14879"/>
                  </a:lnTo>
                  <a:lnTo>
                    <a:pt x="176" y="13181"/>
                  </a:lnTo>
                  <a:cubicBezTo>
                    <a:pt x="168" y="13179"/>
                    <a:pt x="161" y="13178"/>
                    <a:pt x="154" y="13178"/>
                  </a:cubicBezTo>
                  <a:cubicBezTo>
                    <a:pt x="74" y="13178"/>
                    <a:pt x="49" y="13303"/>
                    <a:pt x="139" y="13326"/>
                  </a:cubicBezTo>
                  <a:lnTo>
                    <a:pt x="6883" y="15073"/>
                  </a:lnTo>
                  <a:lnTo>
                    <a:pt x="6837" y="2518"/>
                  </a:lnTo>
                  <a:lnTo>
                    <a:pt x="6837" y="2465"/>
                  </a:lnTo>
                  <a:lnTo>
                    <a:pt x="137" y="6"/>
                  </a:lnTo>
                  <a:cubicBezTo>
                    <a:pt x="126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4"/>
            <p:cNvSpPr/>
            <p:nvPr/>
          </p:nvSpPr>
          <p:spPr>
            <a:xfrm>
              <a:off x="4887750" y="3158750"/>
              <a:ext cx="177000" cy="350100"/>
            </a:xfrm>
            <a:custGeom>
              <a:avLst/>
              <a:gdLst/>
              <a:ahLst/>
              <a:cxnLst/>
              <a:rect l="l" t="t" r="r" b="b"/>
              <a:pathLst>
                <a:path w="7080" h="14004" extrusionOk="0">
                  <a:moveTo>
                    <a:pt x="151" y="211"/>
                  </a:moveTo>
                  <a:lnTo>
                    <a:pt x="6888" y="2507"/>
                  </a:lnTo>
                  <a:lnTo>
                    <a:pt x="6929" y="13818"/>
                  </a:lnTo>
                  <a:lnTo>
                    <a:pt x="194" y="12400"/>
                  </a:lnTo>
                  <a:lnTo>
                    <a:pt x="151" y="211"/>
                  </a:lnTo>
                  <a:close/>
                  <a:moveTo>
                    <a:pt x="0" y="0"/>
                  </a:moveTo>
                  <a:lnTo>
                    <a:pt x="44" y="12461"/>
                  </a:lnTo>
                  <a:lnTo>
                    <a:pt x="44" y="12522"/>
                  </a:lnTo>
                  <a:lnTo>
                    <a:pt x="7080" y="14003"/>
                  </a:lnTo>
                  <a:lnTo>
                    <a:pt x="7039" y="2451"/>
                  </a:lnTo>
                  <a:lnTo>
                    <a:pt x="7039" y="2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4"/>
            <p:cNvSpPr/>
            <p:nvPr/>
          </p:nvSpPr>
          <p:spPr>
            <a:xfrm>
              <a:off x="5033075" y="3209125"/>
              <a:ext cx="4850" cy="293600"/>
            </a:xfrm>
            <a:custGeom>
              <a:avLst/>
              <a:gdLst/>
              <a:ahLst/>
              <a:cxnLst/>
              <a:rect l="l" t="t" r="r" b="b"/>
              <a:pathLst>
                <a:path w="194" h="11744" extrusionOk="0">
                  <a:moveTo>
                    <a:pt x="76" y="0"/>
                  </a:moveTo>
                  <a:cubicBezTo>
                    <a:pt x="34" y="0"/>
                    <a:pt x="1" y="34"/>
                    <a:pt x="1" y="77"/>
                  </a:cubicBezTo>
                  <a:lnTo>
                    <a:pt x="42" y="11668"/>
                  </a:lnTo>
                  <a:cubicBezTo>
                    <a:pt x="43" y="11709"/>
                    <a:pt x="76" y="11742"/>
                    <a:pt x="118" y="11744"/>
                  </a:cubicBezTo>
                  <a:cubicBezTo>
                    <a:pt x="159" y="11744"/>
                    <a:pt x="194" y="11709"/>
                    <a:pt x="194" y="11667"/>
                  </a:cubicBezTo>
                  <a:lnTo>
                    <a:pt x="151" y="75"/>
                  </a:lnTo>
                  <a:cubicBezTo>
                    <a:pt x="151" y="34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4"/>
            <p:cNvSpPr/>
            <p:nvPr/>
          </p:nvSpPr>
          <p:spPr>
            <a:xfrm>
              <a:off x="4816700" y="3136400"/>
              <a:ext cx="5475" cy="318800"/>
            </a:xfrm>
            <a:custGeom>
              <a:avLst/>
              <a:gdLst/>
              <a:ahLst/>
              <a:cxnLst/>
              <a:rect l="l" t="t" r="r" b="b"/>
              <a:pathLst>
                <a:path w="219" h="12752" extrusionOk="0">
                  <a:moveTo>
                    <a:pt x="75" y="1"/>
                  </a:moveTo>
                  <a:cubicBezTo>
                    <a:pt x="34" y="1"/>
                    <a:pt x="0" y="35"/>
                    <a:pt x="0" y="76"/>
                  </a:cubicBezTo>
                  <a:lnTo>
                    <a:pt x="66" y="12676"/>
                  </a:lnTo>
                  <a:cubicBezTo>
                    <a:pt x="67" y="12718"/>
                    <a:pt x="101" y="12751"/>
                    <a:pt x="143" y="12751"/>
                  </a:cubicBezTo>
                  <a:cubicBezTo>
                    <a:pt x="185" y="12751"/>
                    <a:pt x="218" y="12717"/>
                    <a:pt x="218" y="12676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4"/>
            <p:cNvSpPr/>
            <p:nvPr/>
          </p:nvSpPr>
          <p:spPr>
            <a:xfrm>
              <a:off x="4683225" y="3557700"/>
              <a:ext cx="172050" cy="364075"/>
            </a:xfrm>
            <a:custGeom>
              <a:avLst/>
              <a:gdLst/>
              <a:ahLst/>
              <a:cxnLst/>
              <a:rect l="l" t="t" r="r" b="b"/>
              <a:pathLst>
                <a:path w="6882" h="14563" extrusionOk="0">
                  <a:moveTo>
                    <a:pt x="107" y="1"/>
                  </a:moveTo>
                  <a:cubicBezTo>
                    <a:pt x="28" y="1"/>
                    <a:pt x="0" y="124"/>
                    <a:pt x="88" y="150"/>
                  </a:cubicBezTo>
                  <a:lnTo>
                    <a:pt x="6685" y="2071"/>
                  </a:lnTo>
                  <a:lnTo>
                    <a:pt x="6729" y="14380"/>
                  </a:lnTo>
                  <a:lnTo>
                    <a:pt x="172" y="13179"/>
                  </a:lnTo>
                  <a:cubicBezTo>
                    <a:pt x="165" y="13177"/>
                    <a:pt x="158" y="13177"/>
                    <a:pt x="152" y="13177"/>
                  </a:cubicBezTo>
                  <a:cubicBezTo>
                    <a:pt x="67" y="13177"/>
                    <a:pt x="48" y="13312"/>
                    <a:pt x="144" y="13328"/>
                  </a:cubicBezTo>
                  <a:lnTo>
                    <a:pt x="6881" y="14562"/>
                  </a:lnTo>
                  <a:lnTo>
                    <a:pt x="6835" y="2014"/>
                  </a:lnTo>
                  <a:lnTo>
                    <a:pt x="6835" y="1957"/>
                  </a:lnTo>
                  <a:lnTo>
                    <a:pt x="131" y="5"/>
                  </a:lnTo>
                  <a:cubicBezTo>
                    <a:pt x="122" y="2"/>
                    <a:pt x="114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4"/>
            <p:cNvSpPr/>
            <p:nvPr/>
          </p:nvSpPr>
          <p:spPr>
            <a:xfrm>
              <a:off x="4889350" y="3614150"/>
              <a:ext cx="176975" cy="337025"/>
            </a:xfrm>
            <a:custGeom>
              <a:avLst/>
              <a:gdLst/>
              <a:ahLst/>
              <a:cxnLst/>
              <a:rect l="l" t="t" r="r" b="b"/>
              <a:pathLst>
                <a:path w="7079" h="13481" extrusionOk="0">
                  <a:moveTo>
                    <a:pt x="152" y="197"/>
                  </a:moveTo>
                  <a:lnTo>
                    <a:pt x="6887" y="1993"/>
                  </a:lnTo>
                  <a:lnTo>
                    <a:pt x="6928" y="13309"/>
                  </a:lnTo>
                  <a:lnTo>
                    <a:pt x="195" y="12388"/>
                  </a:lnTo>
                  <a:lnTo>
                    <a:pt x="152" y="197"/>
                  </a:lnTo>
                  <a:close/>
                  <a:moveTo>
                    <a:pt x="1" y="1"/>
                  </a:moveTo>
                  <a:lnTo>
                    <a:pt x="45" y="12454"/>
                  </a:lnTo>
                  <a:lnTo>
                    <a:pt x="45" y="12520"/>
                  </a:lnTo>
                  <a:lnTo>
                    <a:pt x="6993" y="13468"/>
                  </a:lnTo>
                  <a:lnTo>
                    <a:pt x="7079" y="13480"/>
                  </a:lnTo>
                  <a:lnTo>
                    <a:pt x="7038" y="1935"/>
                  </a:lnTo>
                  <a:lnTo>
                    <a:pt x="7038" y="1877"/>
                  </a:lnTo>
                  <a:lnTo>
                    <a:pt x="96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4"/>
            <p:cNvSpPr/>
            <p:nvPr/>
          </p:nvSpPr>
          <p:spPr>
            <a:xfrm>
              <a:off x="5034675" y="3653550"/>
              <a:ext cx="4850" cy="293625"/>
            </a:xfrm>
            <a:custGeom>
              <a:avLst/>
              <a:gdLst/>
              <a:ahLst/>
              <a:cxnLst/>
              <a:rect l="l" t="t" r="r" b="b"/>
              <a:pathLst>
                <a:path w="194" h="11745" extrusionOk="0">
                  <a:moveTo>
                    <a:pt x="76" y="1"/>
                  </a:moveTo>
                  <a:cubicBezTo>
                    <a:pt x="35" y="1"/>
                    <a:pt x="0" y="35"/>
                    <a:pt x="0" y="76"/>
                  </a:cubicBezTo>
                  <a:lnTo>
                    <a:pt x="42" y="11668"/>
                  </a:lnTo>
                  <a:cubicBezTo>
                    <a:pt x="42" y="11710"/>
                    <a:pt x="76" y="11743"/>
                    <a:pt x="118" y="11744"/>
                  </a:cubicBezTo>
                  <a:cubicBezTo>
                    <a:pt x="159" y="11743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1" y="35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4"/>
            <p:cNvSpPr/>
            <p:nvPr/>
          </p:nvSpPr>
          <p:spPr>
            <a:xfrm>
              <a:off x="4818350" y="3596950"/>
              <a:ext cx="5475" cy="318775"/>
            </a:xfrm>
            <a:custGeom>
              <a:avLst/>
              <a:gdLst/>
              <a:ahLst/>
              <a:cxnLst/>
              <a:rect l="l" t="t" r="r" b="b"/>
              <a:pathLst>
                <a:path w="219" h="12751" extrusionOk="0">
                  <a:moveTo>
                    <a:pt x="75" y="0"/>
                  </a:moveTo>
                  <a:cubicBezTo>
                    <a:pt x="35" y="2"/>
                    <a:pt x="1" y="35"/>
                    <a:pt x="0" y="77"/>
                  </a:cubicBezTo>
                  <a:lnTo>
                    <a:pt x="66" y="12675"/>
                  </a:lnTo>
                  <a:cubicBezTo>
                    <a:pt x="68" y="12716"/>
                    <a:pt x="101" y="12751"/>
                    <a:pt x="143" y="12751"/>
                  </a:cubicBezTo>
                  <a:cubicBezTo>
                    <a:pt x="184" y="12749"/>
                    <a:pt x="218" y="12715"/>
                    <a:pt x="218" y="12674"/>
                  </a:cubicBezTo>
                  <a:lnTo>
                    <a:pt x="152" y="76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4"/>
            <p:cNvSpPr/>
            <p:nvPr/>
          </p:nvSpPr>
          <p:spPr>
            <a:xfrm>
              <a:off x="4333325" y="3490675"/>
              <a:ext cx="208500" cy="390900"/>
            </a:xfrm>
            <a:custGeom>
              <a:avLst/>
              <a:gdLst/>
              <a:ahLst/>
              <a:cxnLst/>
              <a:rect l="l" t="t" r="r" b="b"/>
              <a:pathLst>
                <a:path w="8340" h="15636" extrusionOk="0">
                  <a:moveTo>
                    <a:pt x="451" y="190"/>
                  </a:moveTo>
                  <a:lnTo>
                    <a:pt x="8075" y="1907"/>
                  </a:lnTo>
                  <a:lnTo>
                    <a:pt x="8186" y="15461"/>
                  </a:lnTo>
                  <a:lnTo>
                    <a:pt x="155" y="14337"/>
                  </a:lnTo>
                  <a:lnTo>
                    <a:pt x="451" y="190"/>
                  </a:lnTo>
                  <a:close/>
                  <a:moveTo>
                    <a:pt x="305" y="1"/>
                  </a:moveTo>
                  <a:lnTo>
                    <a:pt x="2" y="14400"/>
                  </a:lnTo>
                  <a:lnTo>
                    <a:pt x="1" y="14467"/>
                  </a:lnTo>
                  <a:lnTo>
                    <a:pt x="8252" y="15623"/>
                  </a:lnTo>
                  <a:lnTo>
                    <a:pt x="8339" y="15635"/>
                  </a:lnTo>
                  <a:lnTo>
                    <a:pt x="8226" y="1846"/>
                  </a:lnTo>
                  <a:lnTo>
                    <a:pt x="8226" y="1787"/>
                  </a:lnTo>
                  <a:lnTo>
                    <a:pt x="395" y="2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4"/>
            <p:cNvSpPr/>
            <p:nvPr/>
          </p:nvSpPr>
          <p:spPr>
            <a:xfrm>
              <a:off x="4075825" y="3426425"/>
              <a:ext cx="221700" cy="421725"/>
            </a:xfrm>
            <a:custGeom>
              <a:avLst/>
              <a:gdLst/>
              <a:ahLst/>
              <a:cxnLst/>
              <a:rect l="l" t="t" r="r" b="b"/>
              <a:pathLst>
                <a:path w="8868" h="16869" extrusionOk="0">
                  <a:moveTo>
                    <a:pt x="82" y="1"/>
                  </a:moveTo>
                  <a:cubicBezTo>
                    <a:pt x="49" y="1"/>
                    <a:pt x="17" y="24"/>
                    <a:pt x="9" y="59"/>
                  </a:cubicBezTo>
                  <a:cubicBezTo>
                    <a:pt x="0" y="99"/>
                    <a:pt x="24" y="139"/>
                    <a:pt x="65" y="150"/>
                  </a:cubicBezTo>
                  <a:lnTo>
                    <a:pt x="8596" y="2246"/>
                  </a:lnTo>
                  <a:lnTo>
                    <a:pt x="8715" y="16698"/>
                  </a:lnTo>
                  <a:lnTo>
                    <a:pt x="219" y="15670"/>
                  </a:lnTo>
                  <a:cubicBezTo>
                    <a:pt x="217" y="15670"/>
                    <a:pt x="214" y="15669"/>
                    <a:pt x="212" y="15669"/>
                  </a:cubicBezTo>
                  <a:cubicBezTo>
                    <a:pt x="174" y="15669"/>
                    <a:pt x="141" y="15697"/>
                    <a:pt x="136" y="15736"/>
                  </a:cubicBezTo>
                  <a:cubicBezTo>
                    <a:pt x="131" y="15777"/>
                    <a:pt x="160" y="15814"/>
                    <a:pt x="202" y="15819"/>
                  </a:cubicBezTo>
                  <a:lnTo>
                    <a:pt x="8783" y="16859"/>
                  </a:lnTo>
                  <a:lnTo>
                    <a:pt x="8867" y="16868"/>
                  </a:lnTo>
                  <a:lnTo>
                    <a:pt x="8748" y="2185"/>
                  </a:lnTo>
                  <a:lnTo>
                    <a:pt x="8748" y="2127"/>
                  </a:lnTo>
                  <a:lnTo>
                    <a:pt x="101" y="3"/>
                  </a:lnTo>
                  <a:cubicBezTo>
                    <a:pt x="94" y="2"/>
                    <a:pt x="88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4"/>
            <p:cNvSpPr/>
            <p:nvPr/>
          </p:nvSpPr>
          <p:spPr>
            <a:xfrm>
              <a:off x="4511400" y="3529725"/>
              <a:ext cx="6600" cy="346175"/>
            </a:xfrm>
            <a:custGeom>
              <a:avLst/>
              <a:gdLst/>
              <a:ahLst/>
              <a:cxnLst/>
              <a:rect l="l" t="t" r="r" b="b"/>
              <a:pathLst>
                <a:path w="264" h="13847" extrusionOk="0">
                  <a:moveTo>
                    <a:pt x="76" y="0"/>
                  </a:moveTo>
                  <a:cubicBezTo>
                    <a:pt x="34" y="2"/>
                    <a:pt x="1" y="35"/>
                    <a:pt x="1" y="77"/>
                  </a:cubicBezTo>
                  <a:lnTo>
                    <a:pt x="113" y="13771"/>
                  </a:lnTo>
                  <a:cubicBezTo>
                    <a:pt x="113" y="13812"/>
                    <a:pt x="148" y="13846"/>
                    <a:pt x="188" y="13846"/>
                  </a:cubicBezTo>
                  <a:cubicBezTo>
                    <a:pt x="231" y="13845"/>
                    <a:pt x="264" y="13810"/>
                    <a:pt x="264" y="13769"/>
                  </a:cubicBezTo>
                  <a:lnTo>
                    <a:pt x="151" y="76"/>
                  </a:lnTo>
                  <a:cubicBezTo>
                    <a:pt x="151" y="33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4"/>
            <p:cNvSpPr/>
            <p:nvPr/>
          </p:nvSpPr>
          <p:spPr>
            <a:xfrm>
              <a:off x="4263925" y="3472775"/>
              <a:ext cx="6825" cy="370675"/>
            </a:xfrm>
            <a:custGeom>
              <a:avLst/>
              <a:gdLst/>
              <a:ahLst/>
              <a:cxnLst/>
              <a:rect l="l" t="t" r="r" b="b"/>
              <a:pathLst>
                <a:path w="273" h="14827" extrusionOk="0">
                  <a:moveTo>
                    <a:pt x="76" y="1"/>
                  </a:moveTo>
                  <a:cubicBezTo>
                    <a:pt x="35" y="1"/>
                    <a:pt x="1" y="35"/>
                    <a:pt x="2" y="76"/>
                  </a:cubicBezTo>
                  <a:lnTo>
                    <a:pt x="122" y="14751"/>
                  </a:lnTo>
                  <a:cubicBezTo>
                    <a:pt x="122" y="14794"/>
                    <a:pt x="155" y="14827"/>
                    <a:pt x="198" y="14827"/>
                  </a:cubicBezTo>
                  <a:cubicBezTo>
                    <a:pt x="239" y="14827"/>
                    <a:pt x="273" y="14792"/>
                    <a:pt x="273" y="14750"/>
                  </a:cubicBezTo>
                  <a:lnTo>
                    <a:pt x="151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4"/>
            <p:cNvSpPr/>
            <p:nvPr/>
          </p:nvSpPr>
          <p:spPr>
            <a:xfrm>
              <a:off x="3666025" y="1462975"/>
              <a:ext cx="249800" cy="545675"/>
            </a:xfrm>
            <a:custGeom>
              <a:avLst/>
              <a:gdLst/>
              <a:ahLst/>
              <a:cxnLst/>
              <a:rect l="l" t="t" r="r" b="b"/>
              <a:pathLst>
                <a:path w="9992" h="21827" extrusionOk="0">
                  <a:moveTo>
                    <a:pt x="151" y="269"/>
                  </a:moveTo>
                  <a:lnTo>
                    <a:pt x="9807" y="6092"/>
                  </a:lnTo>
                  <a:lnTo>
                    <a:pt x="9840" y="21578"/>
                  </a:lnTo>
                  <a:lnTo>
                    <a:pt x="187" y="16589"/>
                  </a:lnTo>
                  <a:lnTo>
                    <a:pt x="151" y="269"/>
                  </a:lnTo>
                  <a:close/>
                  <a:moveTo>
                    <a:pt x="0" y="0"/>
                  </a:moveTo>
                  <a:lnTo>
                    <a:pt x="36" y="16635"/>
                  </a:lnTo>
                  <a:lnTo>
                    <a:pt x="36" y="16680"/>
                  </a:lnTo>
                  <a:lnTo>
                    <a:pt x="9992" y="21827"/>
                  </a:lnTo>
                  <a:lnTo>
                    <a:pt x="9959" y="6048"/>
                  </a:lnTo>
                  <a:lnTo>
                    <a:pt x="9959" y="6006"/>
                  </a:lnTo>
                  <a:lnTo>
                    <a:pt x="115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4"/>
            <p:cNvSpPr/>
            <p:nvPr/>
          </p:nvSpPr>
          <p:spPr>
            <a:xfrm>
              <a:off x="3290375" y="1216825"/>
              <a:ext cx="304675" cy="623850"/>
            </a:xfrm>
            <a:custGeom>
              <a:avLst/>
              <a:gdLst/>
              <a:ahLst/>
              <a:cxnLst/>
              <a:rect l="l" t="t" r="r" b="b"/>
              <a:pathLst>
                <a:path w="12187" h="24954" extrusionOk="0">
                  <a:moveTo>
                    <a:pt x="151" y="280"/>
                  </a:moveTo>
                  <a:lnTo>
                    <a:pt x="12001" y="8063"/>
                  </a:lnTo>
                  <a:lnTo>
                    <a:pt x="12035" y="24698"/>
                  </a:lnTo>
                  <a:lnTo>
                    <a:pt x="190" y="18086"/>
                  </a:lnTo>
                  <a:lnTo>
                    <a:pt x="151" y="280"/>
                  </a:lnTo>
                  <a:close/>
                  <a:moveTo>
                    <a:pt x="1" y="0"/>
                  </a:moveTo>
                  <a:lnTo>
                    <a:pt x="39" y="18131"/>
                  </a:lnTo>
                  <a:lnTo>
                    <a:pt x="39" y="18174"/>
                  </a:lnTo>
                  <a:lnTo>
                    <a:pt x="12187" y="24954"/>
                  </a:lnTo>
                  <a:lnTo>
                    <a:pt x="12187" y="24954"/>
                  </a:lnTo>
                  <a:lnTo>
                    <a:pt x="12151" y="8022"/>
                  </a:lnTo>
                  <a:lnTo>
                    <a:pt x="12151" y="79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4"/>
            <p:cNvSpPr/>
            <p:nvPr/>
          </p:nvSpPr>
          <p:spPr>
            <a:xfrm>
              <a:off x="3881525" y="1594675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35" y="0"/>
                    <a:pt x="2" y="33"/>
                    <a:pt x="0" y="76"/>
                  </a:cubicBezTo>
                  <a:lnTo>
                    <a:pt x="33" y="15946"/>
                  </a:lnTo>
                  <a:cubicBezTo>
                    <a:pt x="35" y="15986"/>
                    <a:pt x="67" y="16020"/>
                    <a:pt x="108" y="16020"/>
                  </a:cubicBezTo>
                  <a:cubicBezTo>
                    <a:pt x="108" y="16020"/>
                    <a:pt x="109" y="16020"/>
                    <a:pt x="110" y="16020"/>
                  </a:cubicBezTo>
                  <a:lnTo>
                    <a:pt x="110" y="16021"/>
                  </a:lnTo>
                  <a:cubicBezTo>
                    <a:pt x="151" y="16021"/>
                    <a:pt x="185" y="15988"/>
                    <a:pt x="185" y="15946"/>
                  </a:cubicBezTo>
                  <a:lnTo>
                    <a:pt x="152" y="76"/>
                  </a:lnTo>
                  <a:cubicBezTo>
                    <a:pt x="152" y="34"/>
                    <a:pt x="119" y="0"/>
                    <a:pt x="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4"/>
            <p:cNvSpPr/>
            <p:nvPr/>
          </p:nvSpPr>
          <p:spPr>
            <a:xfrm>
              <a:off x="3564175" y="139862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9" y="1"/>
                  </a:moveTo>
                  <a:cubicBezTo>
                    <a:pt x="78" y="1"/>
                    <a:pt x="77" y="1"/>
                    <a:pt x="76" y="1"/>
                  </a:cubicBezTo>
                  <a:cubicBezTo>
                    <a:pt x="75" y="1"/>
                    <a:pt x="75" y="1"/>
                    <a:pt x="74" y="1"/>
                  </a:cubicBezTo>
                  <a:cubicBezTo>
                    <a:pt x="34" y="1"/>
                    <a:pt x="1" y="34"/>
                    <a:pt x="2" y="76"/>
                  </a:cubicBezTo>
                  <a:lnTo>
                    <a:pt x="38" y="16898"/>
                  </a:lnTo>
                  <a:cubicBezTo>
                    <a:pt x="38" y="16939"/>
                    <a:pt x="71" y="16974"/>
                    <a:pt x="113" y="16974"/>
                  </a:cubicBezTo>
                  <a:cubicBezTo>
                    <a:pt x="154" y="16974"/>
                    <a:pt x="188" y="16939"/>
                    <a:pt x="187" y="16898"/>
                  </a:cubicBezTo>
                  <a:lnTo>
                    <a:pt x="152" y="75"/>
                  </a:lnTo>
                  <a:cubicBezTo>
                    <a:pt x="152" y="34"/>
                    <a:pt x="120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4"/>
            <p:cNvSpPr/>
            <p:nvPr/>
          </p:nvSpPr>
          <p:spPr>
            <a:xfrm>
              <a:off x="3667275" y="2066575"/>
              <a:ext cx="249775" cy="516375"/>
            </a:xfrm>
            <a:custGeom>
              <a:avLst/>
              <a:gdLst/>
              <a:ahLst/>
              <a:cxnLst/>
              <a:rect l="l" t="t" r="r" b="b"/>
              <a:pathLst>
                <a:path w="9991" h="20655" extrusionOk="0">
                  <a:moveTo>
                    <a:pt x="153" y="242"/>
                  </a:moveTo>
                  <a:lnTo>
                    <a:pt x="9806" y="4937"/>
                  </a:lnTo>
                  <a:lnTo>
                    <a:pt x="9839" y="20431"/>
                  </a:lnTo>
                  <a:lnTo>
                    <a:pt x="188" y="16570"/>
                  </a:lnTo>
                  <a:lnTo>
                    <a:pt x="153" y="242"/>
                  </a:lnTo>
                  <a:close/>
                  <a:moveTo>
                    <a:pt x="1" y="0"/>
                  </a:moveTo>
                  <a:lnTo>
                    <a:pt x="36" y="16622"/>
                  </a:lnTo>
                  <a:lnTo>
                    <a:pt x="36" y="16672"/>
                  </a:lnTo>
                  <a:lnTo>
                    <a:pt x="9886" y="20612"/>
                  </a:lnTo>
                  <a:lnTo>
                    <a:pt x="9991" y="20655"/>
                  </a:lnTo>
                  <a:lnTo>
                    <a:pt x="9958" y="4889"/>
                  </a:lnTo>
                  <a:lnTo>
                    <a:pt x="9958" y="4841"/>
                  </a:lnTo>
                  <a:lnTo>
                    <a:pt x="109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4"/>
            <p:cNvSpPr/>
            <p:nvPr/>
          </p:nvSpPr>
          <p:spPr>
            <a:xfrm>
              <a:off x="3291725" y="1865875"/>
              <a:ext cx="304625" cy="586775"/>
            </a:xfrm>
            <a:custGeom>
              <a:avLst/>
              <a:gdLst/>
              <a:ahLst/>
              <a:cxnLst/>
              <a:rect l="l" t="t" r="r" b="b"/>
              <a:pathLst>
                <a:path w="12185" h="23471" extrusionOk="0">
                  <a:moveTo>
                    <a:pt x="153" y="252"/>
                  </a:moveTo>
                  <a:lnTo>
                    <a:pt x="11998" y="6596"/>
                  </a:lnTo>
                  <a:lnTo>
                    <a:pt x="12034" y="23239"/>
                  </a:lnTo>
                  <a:lnTo>
                    <a:pt x="12034" y="23239"/>
                  </a:lnTo>
                  <a:lnTo>
                    <a:pt x="190" y="18067"/>
                  </a:lnTo>
                  <a:lnTo>
                    <a:pt x="153" y="252"/>
                  </a:lnTo>
                  <a:close/>
                  <a:moveTo>
                    <a:pt x="1" y="0"/>
                  </a:moveTo>
                  <a:lnTo>
                    <a:pt x="39" y="18116"/>
                  </a:lnTo>
                  <a:lnTo>
                    <a:pt x="39" y="18166"/>
                  </a:lnTo>
                  <a:lnTo>
                    <a:pt x="12184" y="23470"/>
                  </a:lnTo>
                  <a:lnTo>
                    <a:pt x="12184" y="23470"/>
                  </a:lnTo>
                  <a:lnTo>
                    <a:pt x="12149" y="6550"/>
                  </a:lnTo>
                  <a:lnTo>
                    <a:pt x="12149" y="65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4"/>
            <p:cNvSpPr/>
            <p:nvPr/>
          </p:nvSpPr>
          <p:spPr>
            <a:xfrm>
              <a:off x="3882750" y="217270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3" y="15946"/>
                  </a:lnTo>
                  <a:cubicBezTo>
                    <a:pt x="33" y="15988"/>
                    <a:pt x="68" y="16021"/>
                    <a:pt x="109" y="16021"/>
                  </a:cubicBezTo>
                  <a:cubicBezTo>
                    <a:pt x="151" y="16021"/>
                    <a:pt x="184" y="15988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4"/>
            <p:cNvSpPr/>
            <p:nvPr/>
          </p:nvSpPr>
          <p:spPr>
            <a:xfrm>
              <a:off x="3565500" y="2014025"/>
              <a:ext cx="4700" cy="424350"/>
            </a:xfrm>
            <a:custGeom>
              <a:avLst/>
              <a:gdLst/>
              <a:ahLst/>
              <a:cxnLst/>
              <a:rect l="l" t="t" r="r" b="b"/>
              <a:pathLst>
                <a:path w="188" h="16974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33" y="0"/>
                    <a:pt x="1" y="34"/>
                    <a:pt x="1" y="75"/>
                  </a:cubicBezTo>
                  <a:lnTo>
                    <a:pt x="36" y="16898"/>
                  </a:lnTo>
                  <a:cubicBezTo>
                    <a:pt x="36" y="16940"/>
                    <a:pt x="71" y="16973"/>
                    <a:pt x="112" y="16973"/>
                  </a:cubicBezTo>
                  <a:cubicBezTo>
                    <a:pt x="154" y="16973"/>
                    <a:pt x="187" y="16939"/>
                    <a:pt x="187" y="16898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4"/>
            <p:cNvSpPr/>
            <p:nvPr/>
          </p:nvSpPr>
          <p:spPr>
            <a:xfrm>
              <a:off x="3668775" y="2754950"/>
              <a:ext cx="249675" cy="480125"/>
            </a:xfrm>
            <a:custGeom>
              <a:avLst/>
              <a:gdLst/>
              <a:ahLst/>
              <a:cxnLst/>
              <a:rect l="l" t="t" r="r" b="b"/>
              <a:pathLst>
                <a:path w="9987" h="19205" extrusionOk="0">
                  <a:moveTo>
                    <a:pt x="151" y="212"/>
                  </a:moveTo>
                  <a:lnTo>
                    <a:pt x="9801" y="3507"/>
                  </a:lnTo>
                  <a:lnTo>
                    <a:pt x="9834" y="19010"/>
                  </a:lnTo>
                  <a:lnTo>
                    <a:pt x="185" y="16548"/>
                  </a:lnTo>
                  <a:lnTo>
                    <a:pt x="151" y="212"/>
                  </a:lnTo>
                  <a:close/>
                  <a:moveTo>
                    <a:pt x="0" y="1"/>
                  </a:moveTo>
                  <a:lnTo>
                    <a:pt x="34" y="16608"/>
                  </a:lnTo>
                  <a:lnTo>
                    <a:pt x="34" y="16666"/>
                  </a:lnTo>
                  <a:lnTo>
                    <a:pt x="9891" y="19180"/>
                  </a:lnTo>
                  <a:lnTo>
                    <a:pt x="9986" y="19204"/>
                  </a:lnTo>
                  <a:lnTo>
                    <a:pt x="9986" y="19204"/>
                  </a:lnTo>
                  <a:lnTo>
                    <a:pt x="9952" y="3453"/>
                  </a:lnTo>
                  <a:lnTo>
                    <a:pt x="9952" y="3399"/>
                  </a:lnTo>
                  <a:lnTo>
                    <a:pt x="100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4"/>
            <p:cNvSpPr/>
            <p:nvPr/>
          </p:nvSpPr>
          <p:spPr>
            <a:xfrm>
              <a:off x="3293325" y="2610750"/>
              <a:ext cx="304500" cy="540725"/>
            </a:xfrm>
            <a:custGeom>
              <a:avLst/>
              <a:gdLst/>
              <a:ahLst/>
              <a:cxnLst/>
              <a:rect l="l" t="t" r="r" b="b"/>
              <a:pathLst>
                <a:path w="12180" h="21629" extrusionOk="0">
                  <a:moveTo>
                    <a:pt x="151" y="221"/>
                  </a:moveTo>
                  <a:lnTo>
                    <a:pt x="11994" y="4775"/>
                  </a:lnTo>
                  <a:lnTo>
                    <a:pt x="12029" y="21427"/>
                  </a:lnTo>
                  <a:lnTo>
                    <a:pt x="189" y="18045"/>
                  </a:lnTo>
                  <a:lnTo>
                    <a:pt x="151" y="221"/>
                  </a:lnTo>
                  <a:close/>
                  <a:moveTo>
                    <a:pt x="0" y="0"/>
                  </a:moveTo>
                  <a:lnTo>
                    <a:pt x="39" y="18102"/>
                  </a:lnTo>
                  <a:lnTo>
                    <a:pt x="39" y="18158"/>
                  </a:lnTo>
                  <a:lnTo>
                    <a:pt x="12083" y="21600"/>
                  </a:lnTo>
                  <a:lnTo>
                    <a:pt x="12180" y="21628"/>
                  </a:lnTo>
                  <a:lnTo>
                    <a:pt x="12144" y="4724"/>
                  </a:lnTo>
                  <a:lnTo>
                    <a:pt x="12144" y="4672"/>
                  </a:lnTo>
                  <a:lnTo>
                    <a:pt x="103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4"/>
            <p:cNvSpPr/>
            <p:nvPr/>
          </p:nvSpPr>
          <p:spPr>
            <a:xfrm>
              <a:off x="3884125" y="2829450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34" y="0"/>
                    <a:pt x="1" y="33"/>
                    <a:pt x="1" y="76"/>
                  </a:cubicBezTo>
                  <a:lnTo>
                    <a:pt x="35" y="15945"/>
                  </a:lnTo>
                  <a:cubicBezTo>
                    <a:pt x="35" y="15986"/>
                    <a:pt x="68" y="16021"/>
                    <a:pt x="110" y="16021"/>
                  </a:cubicBezTo>
                  <a:cubicBezTo>
                    <a:pt x="151" y="16021"/>
                    <a:pt x="186" y="15986"/>
                    <a:pt x="186" y="15944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4"/>
            <p:cNvSpPr/>
            <p:nvPr/>
          </p:nvSpPr>
          <p:spPr>
            <a:xfrm>
              <a:off x="3567000" y="2717100"/>
              <a:ext cx="4700" cy="424400"/>
            </a:xfrm>
            <a:custGeom>
              <a:avLst/>
              <a:gdLst/>
              <a:ahLst/>
              <a:cxnLst/>
              <a:rect l="l" t="t" r="r" b="b"/>
              <a:pathLst>
                <a:path w="188" h="16976" extrusionOk="0">
                  <a:moveTo>
                    <a:pt x="75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6" y="16900"/>
                  </a:lnTo>
                  <a:cubicBezTo>
                    <a:pt x="36" y="16941"/>
                    <a:pt x="70" y="16974"/>
                    <a:pt x="111" y="16974"/>
                  </a:cubicBezTo>
                  <a:lnTo>
                    <a:pt x="112" y="16975"/>
                  </a:lnTo>
                  <a:cubicBezTo>
                    <a:pt x="153" y="16975"/>
                    <a:pt x="188" y="16941"/>
                    <a:pt x="186" y="16900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4"/>
            <p:cNvSpPr/>
            <p:nvPr/>
          </p:nvSpPr>
          <p:spPr>
            <a:xfrm>
              <a:off x="3669975" y="3343400"/>
              <a:ext cx="249650" cy="453875"/>
            </a:xfrm>
            <a:custGeom>
              <a:avLst/>
              <a:gdLst/>
              <a:ahLst/>
              <a:cxnLst/>
              <a:rect l="l" t="t" r="r" b="b"/>
              <a:pathLst>
                <a:path w="9986" h="18155" extrusionOk="0">
                  <a:moveTo>
                    <a:pt x="152" y="192"/>
                  </a:moveTo>
                  <a:lnTo>
                    <a:pt x="9801" y="2472"/>
                  </a:lnTo>
                  <a:lnTo>
                    <a:pt x="9834" y="17979"/>
                  </a:lnTo>
                  <a:lnTo>
                    <a:pt x="187" y="16531"/>
                  </a:lnTo>
                  <a:lnTo>
                    <a:pt x="152" y="192"/>
                  </a:lnTo>
                  <a:close/>
                  <a:moveTo>
                    <a:pt x="1" y="0"/>
                  </a:moveTo>
                  <a:lnTo>
                    <a:pt x="37" y="16597"/>
                  </a:lnTo>
                  <a:lnTo>
                    <a:pt x="37" y="16661"/>
                  </a:lnTo>
                  <a:lnTo>
                    <a:pt x="9899" y="18141"/>
                  </a:lnTo>
                  <a:lnTo>
                    <a:pt x="9986" y="18154"/>
                  </a:lnTo>
                  <a:lnTo>
                    <a:pt x="9953" y="2413"/>
                  </a:lnTo>
                  <a:lnTo>
                    <a:pt x="9953" y="2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4"/>
            <p:cNvSpPr/>
            <p:nvPr/>
          </p:nvSpPr>
          <p:spPr>
            <a:xfrm>
              <a:off x="3294650" y="3240000"/>
              <a:ext cx="304450" cy="507450"/>
            </a:xfrm>
            <a:custGeom>
              <a:avLst/>
              <a:gdLst/>
              <a:ahLst/>
              <a:cxnLst/>
              <a:rect l="l" t="t" r="r" b="b"/>
              <a:pathLst>
                <a:path w="12178" h="20298" extrusionOk="0">
                  <a:moveTo>
                    <a:pt x="152" y="199"/>
                  </a:moveTo>
                  <a:lnTo>
                    <a:pt x="11991" y="3461"/>
                  </a:lnTo>
                  <a:lnTo>
                    <a:pt x="12027" y="20118"/>
                  </a:lnTo>
                  <a:lnTo>
                    <a:pt x="12027" y="20118"/>
                  </a:lnTo>
                  <a:lnTo>
                    <a:pt x="189" y="18027"/>
                  </a:lnTo>
                  <a:lnTo>
                    <a:pt x="152" y="199"/>
                  </a:lnTo>
                  <a:close/>
                  <a:moveTo>
                    <a:pt x="0" y="0"/>
                  </a:moveTo>
                  <a:lnTo>
                    <a:pt x="39" y="18089"/>
                  </a:lnTo>
                  <a:lnTo>
                    <a:pt x="39" y="18152"/>
                  </a:lnTo>
                  <a:lnTo>
                    <a:pt x="12177" y="20298"/>
                  </a:lnTo>
                  <a:lnTo>
                    <a:pt x="12141" y="3404"/>
                  </a:lnTo>
                  <a:lnTo>
                    <a:pt x="12141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4"/>
            <p:cNvSpPr/>
            <p:nvPr/>
          </p:nvSpPr>
          <p:spPr>
            <a:xfrm>
              <a:off x="3885325" y="339495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5" y="15946"/>
                  </a:lnTo>
                  <a:cubicBezTo>
                    <a:pt x="35" y="15987"/>
                    <a:pt x="68" y="16021"/>
                    <a:pt x="110" y="16021"/>
                  </a:cubicBezTo>
                  <a:cubicBezTo>
                    <a:pt x="152" y="16021"/>
                    <a:pt x="185" y="15987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4"/>
            <p:cNvSpPr/>
            <p:nvPr/>
          </p:nvSpPr>
          <p:spPr>
            <a:xfrm>
              <a:off x="3568250" y="331617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33" y="0"/>
                    <a:pt x="0" y="34"/>
                    <a:pt x="2" y="76"/>
                  </a:cubicBezTo>
                  <a:lnTo>
                    <a:pt x="37" y="16898"/>
                  </a:lnTo>
                  <a:cubicBezTo>
                    <a:pt x="37" y="16939"/>
                    <a:pt x="70" y="16974"/>
                    <a:pt x="113" y="16974"/>
                  </a:cubicBezTo>
                  <a:cubicBezTo>
                    <a:pt x="154" y="16974"/>
                    <a:pt x="188" y="16939"/>
                    <a:pt x="188" y="16898"/>
                  </a:cubicBezTo>
                  <a:lnTo>
                    <a:pt x="152" y="74"/>
                  </a:lnTo>
                  <a:cubicBezTo>
                    <a:pt x="151" y="34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4"/>
            <p:cNvSpPr/>
            <p:nvPr/>
          </p:nvSpPr>
          <p:spPr>
            <a:xfrm>
              <a:off x="732475" y="238125"/>
              <a:ext cx="2556750" cy="1931825"/>
            </a:xfrm>
            <a:custGeom>
              <a:avLst/>
              <a:gdLst/>
              <a:ahLst/>
              <a:cxnLst/>
              <a:rect l="l" t="t" r="r" b="b"/>
              <a:pathLst>
                <a:path w="102270" h="77273" extrusionOk="0">
                  <a:moveTo>
                    <a:pt x="102269" y="0"/>
                  </a:moveTo>
                  <a:lnTo>
                    <a:pt x="89418" y="9571"/>
                  </a:lnTo>
                  <a:lnTo>
                    <a:pt x="76611" y="19198"/>
                  </a:lnTo>
                  <a:lnTo>
                    <a:pt x="50998" y="38456"/>
                  </a:lnTo>
                  <a:lnTo>
                    <a:pt x="25477" y="57835"/>
                  </a:lnTo>
                  <a:lnTo>
                    <a:pt x="12717" y="67525"/>
                  </a:lnTo>
                  <a:lnTo>
                    <a:pt x="1" y="77273"/>
                  </a:lnTo>
                  <a:lnTo>
                    <a:pt x="12850" y="67701"/>
                  </a:lnTo>
                  <a:lnTo>
                    <a:pt x="25658" y="58074"/>
                  </a:lnTo>
                  <a:lnTo>
                    <a:pt x="51271" y="38817"/>
                  </a:lnTo>
                  <a:lnTo>
                    <a:pt x="76792" y="19439"/>
                  </a:lnTo>
                  <a:lnTo>
                    <a:pt x="89552" y="9747"/>
                  </a:lnTo>
                  <a:lnTo>
                    <a:pt x="102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4"/>
            <p:cNvSpPr/>
            <p:nvPr/>
          </p:nvSpPr>
          <p:spPr>
            <a:xfrm>
              <a:off x="2469575" y="286600"/>
              <a:ext cx="4256375" cy="2835700"/>
            </a:xfrm>
            <a:custGeom>
              <a:avLst/>
              <a:gdLst/>
              <a:ahLst/>
              <a:cxnLst/>
              <a:rect l="l" t="t" r="r" b="b"/>
              <a:pathLst>
                <a:path w="170255" h="113428" extrusionOk="0">
                  <a:moveTo>
                    <a:pt x="0" y="1"/>
                  </a:moveTo>
                  <a:lnTo>
                    <a:pt x="21221" y="14270"/>
                  </a:lnTo>
                  <a:lnTo>
                    <a:pt x="42481" y="28482"/>
                  </a:lnTo>
                  <a:lnTo>
                    <a:pt x="85002" y="56902"/>
                  </a:lnTo>
                  <a:lnTo>
                    <a:pt x="127608" y="85196"/>
                  </a:lnTo>
                  <a:lnTo>
                    <a:pt x="148911" y="99341"/>
                  </a:lnTo>
                  <a:lnTo>
                    <a:pt x="170255" y="113427"/>
                  </a:lnTo>
                  <a:lnTo>
                    <a:pt x="149034" y="99158"/>
                  </a:lnTo>
                  <a:lnTo>
                    <a:pt x="127775" y="84946"/>
                  </a:lnTo>
                  <a:lnTo>
                    <a:pt x="85253" y="56526"/>
                  </a:lnTo>
                  <a:lnTo>
                    <a:pt x="42647" y="28232"/>
                  </a:lnTo>
                  <a:lnTo>
                    <a:pt x="21343" y="140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4"/>
            <p:cNvSpPr/>
            <p:nvPr/>
          </p:nvSpPr>
          <p:spPr>
            <a:xfrm>
              <a:off x="912750" y="3275075"/>
              <a:ext cx="5605800" cy="842375"/>
            </a:xfrm>
            <a:custGeom>
              <a:avLst/>
              <a:gdLst/>
              <a:ahLst/>
              <a:cxnLst/>
              <a:rect l="l" t="t" r="r" b="b"/>
              <a:pathLst>
                <a:path w="224232" h="33695" extrusionOk="0">
                  <a:moveTo>
                    <a:pt x="224232" y="1"/>
                  </a:moveTo>
                  <a:lnTo>
                    <a:pt x="196186" y="4103"/>
                  </a:lnTo>
                  <a:lnTo>
                    <a:pt x="168151" y="8276"/>
                  </a:lnTo>
                  <a:lnTo>
                    <a:pt x="112083" y="16625"/>
                  </a:lnTo>
                  <a:lnTo>
                    <a:pt x="56036" y="25124"/>
                  </a:lnTo>
                  <a:lnTo>
                    <a:pt x="28013" y="29374"/>
                  </a:lnTo>
                  <a:lnTo>
                    <a:pt x="0" y="33695"/>
                  </a:lnTo>
                  <a:lnTo>
                    <a:pt x="28046" y="29592"/>
                  </a:lnTo>
                  <a:lnTo>
                    <a:pt x="56081" y="25419"/>
                  </a:lnTo>
                  <a:lnTo>
                    <a:pt x="112149" y="17072"/>
                  </a:lnTo>
                  <a:lnTo>
                    <a:pt x="168196" y="8573"/>
                  </a:lnTo>
                  <a:lnTo>
                    <a:pt x="196219" y="4323"/>
                  </a:lnTo>
                  <a:lnTo>
                    <a:pt x="2242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4"/>
            <p:cNvSpPr/>
            <p:nvPr/>
          </p:nvSpPr>
          <p:spPr>
            <a:xfrm>
              <a:off x="2399975" y="4964925"/>
              <a:ext cx="4599750" cy="505100"/>
            </a:xfrm>
            <a:custGeom>
              <a:avLst/>
              <a:gdLst/>
              <a:ahLst/>
              <a:cxnLst/>
              <a:rect l="l" t="t" r="r" b="b"/>
              <a:pathLst>
                <a:path w="183990" h="20204" extrusionOk="0">
                  <a:moveTo>
                    <a:pt x="183750" y="1"/>
                  </a:moveTo>
                  <a:cubicBezTo>
                    <a:pt x="183742" y="1"/>
                    <a:pt x="183734" y="1"/>
                    <a:pt x="183725" y="2"/>
                  </a:cubicBezTo>
                  <a:lnTo>
                    <a:pt x="0" y="20203"/>
                  </a:lnTo>
                  <a:lnTo>
                    <a:pt x="183774" y="451"/>
                  </a:lnTo>
                  <a:lnTo>
                    <a:pt x="183776" y="451"/>
                  </a:lnTo>
                  <a:cubicBezTo>
                    <a:pt x="183900" y="438"/>
                    <a:pt x="183990" y="326"/>
                    <a:pt x="183975" y="202"/>
                  </a:cubicBezTo>
                  <a:cubicBezTo>
                    <a:pt x="183963" y="86"/>
                    <a:pt x="183864" y="1"/>
                    <a:pt x="183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4"/>
            <p:cNvSpPr/>
            <p:nvPr/>
          </p:nvSpPr>
          <p:spPr>
            <a:xfrm>
              <a:off x="619950" y="5078100"/>
              <a:ext cx="3263475" cy="398600"/>
            </a:xfrm>
            <a:custGeom>
              <a:avLst/>
              <a:gdLst/>
              <a:ahLst/>
              <a:cxnLst/>
              <a:rect l="l" t="t" r="r" b="b"/>
              <a:pathLst>
                <a:path w="130539" h="15944" extrusionOk="0">
                  <a:moveTo>
                    <a:pt x="239" y="1"/>
                  </a:moveTo>
                  <a:cubicBezTo>
                    <a:pt x="125" y="1"/>
                    <a:pt x="27" y="86"/>
                    <a:pt x="14" y="200"/>
                  </a:cubicBezTo>
                  <a:cubicBezTo>
                    <a:pt x="0" y="322"/>
                    <a:pt x="85" y="434"/>
                    <a:pt x="207" y="451"/>
                  </a:cubicBezTo>
                  <a:lnTo>
                    <a:pt x="130539" y="15943"/>
                  </a:lnTo>
                  <a:lnTo>
                    <a:pt x="261" y="2"/>
                  </a:lnTo>
                  <a:cubicBezTo>
                    <a:pt x="253" y="1"/>
                    <a:pt x="246" y="1"/>
                    <a:pt x="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4"/>
            <p:cNvSpPr/>
            <p:nvPr/>
          </p:nvSpPr>
          <p:spPr>
            <a:xfrm>
              <a:off x="6367575" y="671825"/>
              <a:ext cx="11525" cy="3569325"/>
            </a:xfrm>
            <a:custGeom>
              <a:avLst/>
              <a:gdLst/>
              <a:ahLst/>
              <a:cxnLst/>
              <a:rect l="l" t="t" r="r" b="b"/>
              <a:pathLst>
                <a:path w="461" h="142773" extrusionOk="0">
                  <a:moveTo>
                    <a:pt x="230" y="0"/>
                  </a:moveTo>
                  <a:lnTo>
                    <a:pt x="4" y="142540"/>
                  </a:lnTo>
                  <a:cubicBezTo>
                    <a:pt x="0" y="142667"/>
                    <a:pt x="103" y="142773"/>
                    <a:pt x="230" y="142773"/>
                  </a:cubicBezTo>
                  <a:cubicBezTo>
                    <a:pt x="358" y="142773"/>
                    <a:pt x="460" y="142667"/>
                    <a:pt x="458" y="142540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4"/>
            <p:cNvSpPr/>
            <p:nvPr/>
          </p:nvSpPr>
          <p:spPr>
            <a:xfrm>
              <a:off x="938975" y="924525"/>
              <a:ext cx="15075" cy="4355700"/>
            </a:xfrm>
            <a:custGeom>
              <a:avLst/>
              <a:gdLst/>
              <a:ahLst/>
              <a:cxnLst/>
              <a:rect l="l" t="t" r="r" b="b"/>
              <a:pathLst>
                <a:path w="603" h="174228" extrusionOk="0">
                  <a:moveTo>
                    <a:pt x="302" y="0"/>
                  </a:moveTo>
                  <a:lnTo>
                    <a:pt x="155" y="21779"/>
                  </a:lnTo>
                  <a:lnTo>
                    <a:pt x="102" y="43558"/>
                  </a:lnTo>
                  <a:lnTo>
                    <a:pt x="0" y="87114"/>
                  </a:lnTo>
                  <a:lnTo>
                    <a:pt x="101" y="130671"/>
                  </a:lnTo>
                  <a:lnTo>
                    <a:pt x="154" y="152450"/>
                  </a:lnTo>
                  <a:lnTo>
                    <a:pt x="302" y="174227"/>
                  </a:lnTo>
                  <a:lnTo>
                    <a:pt x="450" y="152450"/>
                  </a:lnTo>
                  <a:lnTo>
                    <a:pt x="502" y="130671"/>
                  </a:lnTo>
                  <a:lnTo>
                    <a:pt x="603" y="87114"/>
                  </a:lnTo>
                  <a:lnTo>
                    <a:pt x="502" y="43558"/>
                  </a:lnTo>
                  <a:lnTo>
                    <a:pt x="448" y="2177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6" name="Google Shape;8226;p34"/>
          <p:cNvSpPr/>
          <p:nvPr/>
        </p:nvSpPr>
        <p:spPr>
          <a:xfrm>
            <a:off x="7481750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435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5" name="Google Shape;8235;p35"/>
          <p:cNvSpPr/>
          <p:nvPr/>
        </p:nvSpPr>
        <p:spPr>
          <a:xfrm>
            <a:off x="235324" y="692658"/>
            <a:ext cx="8727141" cy="4298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6" name="Google Shape;8236;p35"/>
          <p:cNvSpPr txBox="1">
            <a:spLocks noGrp="1"/>
          </p:cNvSpPr>
          <p:nvPr>
            <p:ph type="title"/>
          </p:nvPr>
        </p:nvSpPr>
        <p:spPr>
          <a:xfrm>
            <a:off x="1700775" y="151631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the Project</a:t>
            </a:r>
            <a:endParaRPr dirty="0"/>
          </a:p>
        </p:txBody>
      </p:sp>
      <p:sp>
        <p:nvSpPr>
          <p:cNvPr id="8238" name="Google Shape;8238;p35"/>
          <p:cNvSpPr txBox="1">
            <a:spLocks noGrp="1"/>
          </p:cNvSpPr>
          <p:nvPr>
            <p:ph type="body" idx="2"/>
          </p:nvPr>
        </p:nvSpPr>
        <p:spPr>
          <a:xfrm>
            <a:off x="591973" y="813205"/>
            <a:ext cx="4940922" cy="40575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Kinh doanh điện thoại di động hoặc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các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thiết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bị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điện tử đang là sự lựa chọn của nhiều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người đam mê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về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công nghệ. </a:t>
            </a:r>
            <a:endParaRPr lang="en-US" sz="1800" dirty="0">
              <a:solidFill>
                <a:schemeClr val="tx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Việc ứng dụng công nghệ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vào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quản lý bán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hàng là một lựa chọn gần như bắt buộc trong cách quản lý của c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ử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a hàng điện thoại,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giúp shop tiết kiệm thời gian, chi phí để tồn tại và phát triển.</a:t>
            </a:r>
          </a:p>
        </p:txBody>
      </p:sp>
      <p:grpSp>
        <p:nvGrpSpPr>
          <p:cNvPr id="8240" name="Google Shape;8240;p35"/>
          <p:cNvGrpSpPr/>
          <p:nvPr/>
        </p:nvGrpSpPr>
        <p:grpSpPr>
          <a:xfrm>
            <a:off x="5719719" y="426954"/>
            <a:ext cx="1223788" cy="21378"/>
            <a:chOff x="3096700" y="3484425"/>
            <a:chExt cx="719875" cy="12575"/>
          </a:xfrm>
        </p:grpSpPr>
        <p:sp>
          <p:nvSpPr>
            <p:cNvPr id="8241" name="Google Shape;8241;p35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35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35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35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35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35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35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35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35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35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1" name="Google Shape;8251;p35"/>
          <p:cNvGrpSpPr/>
          <p:nvPr/>
        </p:nvGrpSpPr>
        <p:grpSpPr>
          <a:xfrm>
            <a:off x="2200504" y="426954"/>
            <a:ext cx="1223745" cy="21378"/>
            <a:chOff x="2940000" y="3484425"/>
            <a:chExt cx="719850" cy="12575"/>
          </a:xfrm>
        </p:grpSpPr>
        <p:sp>
          <p:nvSpPr>
            <p:cNvPr id="8252" name="Google Shape;8252;p35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35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35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35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35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35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35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35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35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35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6" name="Google Shape;8266;p35"/>
          <p:cNvGrpSpPr/>
          <p:nvPr/>
        </p:nvGrpSpPr>
        <p:grpSpPr>
          <a:xfrm rot="16200000">
            <a:off x="3318194" y="3599542"/>
            <a:ext cx="349968" cy="2052568"/>
            <a:chOff x="1037125" y="2236325"/>
            <a:chExt cx="149100" cy="874475"/>
          </a:xfrm>
        </p:grpSpPr>
        <p:sp>
          <p:nvSpPr>
            <p:cNvPr id="8267" name="Google Shape;8267;p3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3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3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3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3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3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3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3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3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3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3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3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3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3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3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3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3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3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3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3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3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3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3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3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3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3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3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3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3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3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3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3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3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3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3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3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Picture 7" descr="A picture containing text, bunch, lined, different&#10;&#10;Description automatically generated">
            <a:extLst>
              <a:ext uri="{FF2B5EF4-FFF2-40B4-BE49-F238E27FC236}">
                <a16:creationId xmlns:a16="http://schemas.microsoft.com/office/drawing/2014/main" id="{0C27458E-DB8C-E7DF-85EA-A4FFEA5C05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96"/>
          <a:stretch/>
        </p:blipFill>
        <p:spPr>
          <a:xfrm rot="5400000">
            <a:off x="5098368" y="1127184"/>
            <a:ext cx="4298624" cy="342957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3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5" name="Google Shape;8235;p35"/>
          <p:cNvSpPr/>
          <p:nvPr/>
        </p:nvSpPr>
        <p:spPr>
          <a:xfrm>
            <a:off x="235324" y="692658"/>
            <a:ext cx="8727141" cy="429862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36" name="Google Shape;8236;p35"/>
          <p:cNvSpPr txBox="1">
            <a:spLocks noGrp="1"/>
          </p:cNvSpPr>
          <p:nvPr>
            <p:ph type="title"/>
          </p:nvPr>
        </p:nvSpPr>
        <p:spPr>
          <a:xfrm>
            <a:off x="1700775" y="182628"/>
            <a:ext cx="57426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the Project</a:t>
            </a:r>
            <a:endParaRPr dirty="0"/>
          </a:p>
        </p:txBody>
      </p:sp>
      <p:sp>
        <p:nvSpPr>
          <p:cNvPr id="8238" name="Google Shape;8238;p35"/>
          <p:cNvSpPr txBox="1">
            <a:spLocks noGrp="1"/>
          </p:cNvSpPr>
          <p:nvPr>
            <p:ph type="body" idx="2"/>
          </p:nvPr>
        </p:nvSpPr>
        <p:spPr>
          <a:xfrm>
            <a:off x="589900" y="1211932"/>
            <a:ext cx="4311715" cy="305566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Hiểu được điều đó, IFound – App bán những sản phẩm Apple chính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hã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ng với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mục đích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phục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vụ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nhu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cầu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mua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hàng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của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người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tiêu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dùng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. </a:t>
            </a:r>
            <a:endParaRPr lang="en-US" sz="1800" dirty="0">
              <a:solidFill>
                <a:schemeClr val="tx1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Ngoài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ra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,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còn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có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các chức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năng quản lý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dành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cho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admin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như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quản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lý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sản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phẩm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,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quản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lý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đơn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hang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và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trạng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thái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đơn</a:t>
            </a:r>
            <a:r>
              <a:rPr lang="en-US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hàng</a:t>
            </a:r>
            <a:r>
              <a:rPr lang="vi-VN" sz="1800" dirty="0">
                <a:solidFill>
                  <a:schemeClr val="tx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.</a:t>
            </a:r>
          </a:p>
        </p:txBody>
      </p:sp>
      <p:grpSp>
        <p:nvGrpSpPr>
          <p:cNvPr id="8240" name="Google Shape;8240;p35"/>
          <p:cNvGrpSpPr/>
          <p:nvPr/>
        </p:nvGrpSpPr>
        <p:grpSpPr>
          <a:xfrm>
            <a:off x="5719719" y="426954"/>
            <a:ext cx="1223788" cy="21378"/>
            <a:chOff x="3096700" y="3484425"/>
            <a:chExt cx="719875" cy="12575"/>
          </a:xfrm>
        </p:grpSpPr>
        <p:sp>
          <p:nvSpPr>
            <p:cNvPr id="8241" name="Google Shape;8241;p35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35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35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35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5" name="Google Shape;8245;p35"/>
            <p:cNvSpPr/>
            <p:nvPr/>
          </p:nvSpPr>
          <p:spPr>
            <a:xfrm>
              <a:off x="38018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6" name="Google Shape;8246;p35"/>
            <p:cNvSpPr/>
            <p:nvPr/>
          </p:nvSpPr>
          <p:spPr>
            <a:xfrm>
              <a:off x="372355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0" y="502"/>
                  </a:cubicBezTo>
                  <a:cubicBezTo>
                    <a:pt x="473" y="502"/>
                    <a:pt x="585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7" name="Google Shape;8247;p35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8" name="Google Shape;8248;p35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9" name="Google Shape;8249;p35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0" name="Google Shape;8250;p35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1" name="Google Shape;8251;p35"/>
          <p:cNvGrpSpPr/>
          <p:nvPr/>
        </p:nvGrpSpPr>
        <p:grpSpPr>
          <a:xfrm>
            <a:off x="2200504" y="426954"/>
            <a:ext cx="1223745" cy="21378"/>
            <a:chOff x="2940000" y="3484425"/>
            <a:chExt cx="719850" cy="12575"/>
          </a:xfrm>
        </p:grpSpPr>
        <p:sp>
          <p:nvSpPr>
            <p:cNvPr id="8252" name="Google Shape;8252;p35"/>
            <p:cNvSpPr/>
            <p:nvPr/>
          </p:nvSpPr>
          <p:spPr>
            <a:xfrm>
              <a:off x="356682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0" y="101"/>
                    <a:pt x="1" y="252"/>
                  </a:cubicBezTo>
                  <a:cubicBezTo>
                    <a:pt x="1" y="389"/>
                    <a:pt x="112" y="502"/>
                    <a:pt x="249" y="502"/>
                  </a:cubicBezTo>
                  <a:cubicBezTo>
                    <a:pt x="250" y="502"/>
                    <a:pt x="251" y="502"/>
                    <a:pt x="251" y="502"/>
                  </a:cubicBezTo>
                  <a:cubicBezTo>
                    <a:pt x="474" y="502"/>
                    <a:pt x="586" y="232"/>
                    <a:pt x="429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35"/>
            <p:cNvSpPr/>
            <p:nvPr/>
          </p:nvSpPr>
          <p:spPr>
            <a:xfrm>
              <a:off x="34884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5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35"/>
            <p:cNvSpPr/>
            <p:nvPr/>
          </p:nvSpPr>
          <p:spPr>
            <a:xfrm>
              <a:off x="34101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2" y="502"/>
                  </a:cubicBezTo>
                  <a:cubicBezTo>
                    <a:pt x="475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35"/>
            <p:cNvSpPr/>
            <p:nvPr/>
          </p:nvSpPr>
          <p:spPr>
            <a:xfrm>
              <a:off x="3331775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90"/>
                    <a:pt x="113" y="502"/>
                    <a:pt x="251" y="502"/>
                  </a:cubicBezTo>
                  <a:cubicBezTo>
                    <a:pt x="473" y="502"/>
                    <a:pt x="586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35"/>
            <p:cNvSpPr/>
            <p:nvPr/>
          </p:nvSpPr>
          <p:spPr>
            <a:xfrm>
              <a:off x="3645175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7" name="Google Shape;8257;p35"/>
            <p:cNvSpPr/>
            <p:nvPr/>
          </p:nvSpPr>
          <p:spPr>
            <a:xfrm>
              <a:off x="3253400" y="348442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254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251" y="502"/>
                    <a:pt x="252" y="502"/>
                    <a:pt x="253" y="502"/>
                  </a:cubicBezTo>
                  <a:cubicBezTo>
                    <a:pt x="476" y="502"/>
                    <a:pt x="587" y="232"/>
                    <a:pt x="430" y="75"/>
                  </a:cubicBezTo>
                  <a:cubicBezTo>
                    <a:pt x="378" y="24"/>
                    <a:pt x="315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8" name="Google Shape;8258;p35"/>
            <p:cNvSpPr/>
            <p:nvPr/>
          </p:nvSpPr>
          <p:spPr>
            <a:xfrm>
              <a:off x="317507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0" y="101"/>
                    <a:pt x="0" y="252"/>
                  </a:cubicBezTo>
                  <a:cubicBezTo>
                    <a:pt x="0" y="389"/>
                    <a:pt x="111" y="502"/>
                    <a:pt x="249" y="502"/>
                  </a:cubicBezTo>
                  <a:cubicBezTo>
                    <a:pt x="250" y="502"/>
                    <a:pt x="251" y="502"/>
                    <a:pt x="252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4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9" name="Google Shape;8259;p35"/>
            <p:cNvSpPr/>
            <p:nvPr/>
          </p:nvSpPr>
          <p:spPr>
            <a:xfrm>
              <a:off x="3096700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89"/>
                    <a:pt x="111" y="502"/>
                    <a:pt x="248" y="502"/>
                  </a:cubicBezTo>
                  <a:cubicBezTo>
                    <a:pt x="249" y="502"/>
                    <a:pt x="250" y="502"/>
                    <a:pt x="251" y="502"/>
                  </a:cubicBezTo>
                  <a:cubicBezTo>
                    <a:pt x="475" y="502"/>
                    <a:pt x="587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0" name="Google Shape;8260;p35"/>
            <p:cNvSpPr/>
            <p:nvPr/>
          </p:nvSpPr>
          <p:spPr>
            <a:xfrm>
              <a:off x="3018325" y="3484425"/>
              <a:ext cx="14700" cy="12575"/>
            </a:xfrm>
            <a:custGeom>
              <a:avLst/>
              <a:gdLst/>
              <a:ahLst/>
              <a:cxnLst/>
              <a:rect l="l" t="t" r="r" b="b"/>
              <a:pathLst>
                <a:path w="588" h="503" extrusionOk="0">
                  <a:moveTo>
                    <a:pt x="254" y="1"/>
                  </a:moveTo>
                  <a:cubicBezTo>
                    <a:pt x="125" y="1"/>
                    <a:pt x="1" y="101"/>
                    <a:pt x="1" y="252"/>
                  </a:cubicBezTo>
                  <a:cubicBezTo>
                    <a:pt x="1" y="390"/>
                    <a:pt x="113" y="502"/>
                    <a:pt x="253" y="502"/>
                  </a:cubicBezTo>
                  <a:cubicBezTo>
                    <a:pt x="475" y="502"/>
                    <a:pt x="588" y="232"/>
                    <a:pt x="430" y="75"/>
                  </a:cubicBezTo>
                  <a:cubicBezTo>
                    <a:pt x="378" y="24"/>
                    <a:pt x="316" y="1"/>
                    <a:pt x="2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35"/>
            <p:cNvSpPr/>
            <p:nvPr/>
          </p:nvSpPr>
          <p:spPr>
            <a:xfrm>
              <a:off x="2940000" y="348442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253" y="1"/>
                  </a:moveTo>
                  <a:cubicBezTo>
                    <a:pt x="124" y="1"/>
                    <a:pt x="1" y="101"/>
                    <a:pt x="1" y="252"/>
                  </a:cubicBezTo>
                  <a:cubicBezTo>
                    <a:pt x="1" y="390"/>
                    <a:pt x="113" y="502"/>
                    <a:pt x="251" y="502"/>
                  </a:cubicBezTo>
                  <a:cubicBezTo>
                    <a:pt x="474" y="502"/>
                    <a:pt x="586" y="232"/>
                    <a:pt x="428" y="75"/>
                  </a:cubicBezTo>
                  <a:cubicBezTo>
                    <a:pt x="377" y="24"/>
                    <a:pt x="315" y="1"/>
                    <a:pt x="2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6" name="Google Shape;8266;p35"/>
          <p:cNvGrpSpPr/>
          <p:nvPr/>
        </p:nvGrpSpPr>
        <p:grpSpPr>
          <a:xfrm>
            <a:off x="8282003" y="1820192"/>
            <a:ext cx="349968" cy="2052568"/>
            <a:chOff x="1037125" y="2236325"/>
            <a:chExt cx="149100" cy="874475"/>
          </a:xfrm>
        </p:grpSpPr>
        <p:sp>
          <p:nvSpPr>
            <p:cNvPr id="8267" name="Google Shape;8267;p35"/>
            <p:cNvSpPr/>
            <p:nvPr/>
          </p:nvSpPr>
          <p:spPr>
            <a:xfrm>
              <a:off x="1171575" y="24714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35"/>
            <p:cNvSpPr/>
            <p:nvPr/>
          </p:nvSpPr>
          <p:spPr>
            <a:xfrm>
              <a:off x="1171575" y="2549750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3" y="502"/>
                    <a:pt x="335" y="502"/>
                  </a:cubicBezTo>
                  <a:cubicBezTo>
                    <a:pt x="473" y="502"/>
                    <a:pt x="586" y="390"/>
                    <a:pt x="586" y="252"/>
                  </a:cubicBezTo>
                  <a:cubicBezTo>
                    <a:pt x="586" y="101"/>
                    <a:pt x="462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35"/>
            <p:cNvSpPr/>
            <p:nvPr/>
          </p:nvSpPr>
          <p:spPr>
            <a:xfrm>
              <a:off x="1171575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35"/>
            <p:cNvSpPr/>
            <p:nvPr/>
          </p:nvSpPr>
          <p:spPr>
            <a:xfrm>
              <a:off x="1171575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1" name="Google Shape;8271;p35"/>
            <p:cNvSpPr/>
            <p:nvPr/>
          </p:nvSpPr>
          <p:spPr>
            <a:xfrm>
              <a:off x="1171575" y="27848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1" y="504"/>
                    <a:pt x="335" y="504"/>
                  </a:cubicBezTo>
                  <a:cubicBezTo>
                    <a:pt x="473" y="504"/>
                    <a:pt x="586" y="390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2" name="Google Shape;8272;p35"/>
            <p:cNvSpPr/>
            <p:nvPr/>
          </p:nvSpPr>
          <p:spPr>
            <a:xfrm>
              <a:off x="1104350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3" name="Google Shape;8273;p35"/>
            <p:cNvSpPr/>
            <p:nvPr/>
          </p:nvSpPr>
          <p:spPr>
            <a:xfrm>
              <a:off x="1104350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5"/>
                  </a:cubicBezTo>
                  <a:cubicBezTo>
                    <a:pt x="0" y="233"/>
                    <a:pt x="112" y="502"/>
                    <a:pt x="335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35"/>
            <p:cNvSpPr/>
            <p:nvPr/>
          </p:nvSpPr>
          <p:spPr>
            <a:xfrm>
              <a:off x="1104350" y="26281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5" name="Google Shape;8275;p35"/>
            <p:cNvSpPr/>
            <p:nvPr/>
          </p:nvSpPr>
          <p:spPr>
            <a:xfrm>
              <a:off x="1104350" y="2706475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6" name="Google Shape;8276;p35"/>
            <p:cNvSpPr/>
            <p:nvPr/>
          </p:nvSpPr>
          <p:spPr>
            <a:xfrm>
              <a:off x="1104350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5"/>
                  </a:cubicBezTo>
                  <a:cubicBezTo>
                    <a:pt x="0" y="232"/>
                    <a:pt x="112" y="504"/>
                    <a:pt x="335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7" name="Google Shape;8277;p35"/>
            <p:cNvSpPr/>
            <p:nvPr/>
          </p:nvSpPr>
          <p:spPr>
            <a:xfrm>
              <a:off x="1037125" y="24714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35"/>
            <p:cNvSpPr/>
            <p:nvPr/>
          </p:nvSpPr>
          <p:spPr>
            <a:xfrm>
              <a:off x="1037125" y="2549750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5" y="0"/>
                  </a:moveTo>
                  <a:cubicBezTo>
                    <a:pt x="273" y="0"/>
                    <a:pt x="210" y="23"/>
                    <a:pt x="159" y="75"/>
                  </a:cubicBezTo>
                  <a:cubicBezTo>
                    <a:pt x="0" y="233"/>
                    <a:pt x="112" y="502"/>
                    <a:pt x="337" y="502"/>
                  </a:cubicBezTo>
                  <a:cubicBezTo>
                    <a:pt x="475" y="502"/>
                    <a:pt x="587" y="390"/>
                    <a:pt x="587" y="252"/>
                  </a:cubicBezTo>
                  <a:cubicBezTo>
                    <a:pt x="587" y="101"/>
                    <a:pt x="464" y="0"/>
                    <a:pt x="3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9" name="Google Shape;8279;p35"/>
            <p:cNvSpPr/>
            <p:nvPr/>
          </p:nvSpPr>
          <p:spPr>
            <a:xfrm>
              <a:off x="1037150" y="26281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0" name="Google Shape;8280;p35"/>
            <p:cNvSpPr/>
            <p:nvPr/>
          </p:nvSpPr>
          <p:spPr>
            <a:xfrm>
              <a:off x="1037150" y="2706475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35"/>
            <p:cNvSpPr/>
            <p:nvPr/>
          </p:nvSpPr>
          <p:spPr>
            <a:xfrm>
              <a:off x="1171575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35"/>
            <p:cNvSpPr/>
            <p:nvPr/>
          </p:nvSpPr>
          <p:spPr>
            <a:xfrm>
              <a:off x="1171575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2"/>
                    <a:pt x="335" y="502"/>
                  </a:cubicBezTo>
                  <a:cubicBezTo>
                    <a:pt x="473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35"/>
            <p:cNvSpPr/>
            <p:nvPr/>
          </p:nvSpPr>
          <p:spPr>
            <a:xfrm>
              <a:off x="1171575" y="23930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1" y="1"/>
                    <a:pt x="209" y="23"/>
                    <a:pt x="158" y="74"/>
                  </a:cubicBezTo>
                  <a:cubicBezTo>
                    <a:pt x="0" y="233"/>
                    <a:pt x="111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35"/>
            <p:cNvSpPr/>
            <p:nvPr/>
          </p:nvSpPr>
          <p:spPr>
            <a:xfrm>
              <a:off x="1104350" y="22363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35"/>
            <p:cNvSpPr/>
            <p:nvPr/>
          </p:nvSpPr>
          <p:spPr>
            <a:xfrm>
              <a:off x="1104350" y="231470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2"/>
                    <a:pt x="335" y="502"/>
                  </a:cubicBezTo>
                  <a:cubicBezTo>
                    <a:pt x="475" y="502"/>
                    <a:pt x="587" y="389"/>
                    <a:pt x="587" y="251"/>
                  </a:cubicBezTo>
                  <a:cubicBezTo>
                    <a:pt x="587" y="101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35"/>
            <p:cNvSpPr/>
            <p:nvPr/>
          </p:nvSpPr>
          <p:spPr>
            <a:xfrm>
              <a:off x="1104350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35"/>
            <p:cNvSpPr/>
            <p:nvPr/>
          </p:nvSpPr>
          <p:spPr>
            <a:xfrm>
              <a:off x="1037150" y="2236325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3" y="1"/>
                  </a:moveTo>
                  <a:cubicBezTo>
                    <a:pt x="272" y="1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2"/>
                  </a:cubicBezTo>
                  <a:cubicBezTo>
                    <a:pt x="586" y="101"/>
                    <a:pt x="462" y="1"/>
                    <a:pt x="33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8" name="Google Shape;8288;p35"/>
            <p:cNvSpPr/>
            <p:nvPr/>
          </p:nvSpPr>
          <p:spPr>
            <a:xfrm>
              <a:off x="1037150" y="231470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2"/>
                    <a:pt x="336" y="502"/>
                  </a:cubicBezTo>
                  <a:cubicBezTo>
                    <a:pt x="474" y="502"/>
                    <a:pt x="586" y="389"/>
                    <a:pt x="586" y="251"/>
                  </a:cubicBezTo>
                  <a:cubicBezTo>
                    <a:pt x="586" y="101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9" name="Google Shape;8289;p35"/>
            <p:cNvSpPr/>
            <p:nvPr/>
          </p:nvSpPr>
          <p:spPr>
            <a:xfrm>
              <a:off x="1037125" y="23930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3"/>
                    <a:pt x="159" y="74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35"/>
            <p:cNvSpPr/>
            <p:nvPr/>
          </p:nvSpPr>
          <p:spPr>
            <a:xfrm>
              <a:off x="1037125" y="2784825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3" y="1"/>
                    <a:pt x="210" y="24"/>
                    <a:pt x="159" y="75"/>
                  </a:cubicBezTo>
                  <a:cubicBezTo>
                    <a:pt x="0" y="232"/>
                    <a:pt x="112" y="504"/>
                    <a:pt x="337" y="504"/>
                  </a:cubicBezTo>
                  <a:cubicBezTo>
                    <a:pt x="475" y="504"/>
                    <a:pt x="587" y="390"/>
                    <a:pt x="587" y="252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1" name="Google Shape;8291;p35"/>
            <p:cNvSpPr/>
            <p:nvPr/>
          </p:nvSpPr>
          <p:spPr>
            <a:xfrm>
              <a:off x="1171575" y="28631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1" y="503"/>
                    <a:pt x="335" y="503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2" name="Google Shape;8292;p35"/>
            <p:cNvSpPr/>
            <p:nvPr/>
          </p:nvSpPr>
          <p:spPr>
            <a:xfrm>
              <a:off x="1171575" y="2941500"/>
              <a:ext cx="14650" cy="12600"/>
            </a:xfrm>
            <a:custGeom>
              <a:avLst/>
              <a:gdLst/>
              <a:ahLst/>
              <a:cxnLst/>
              <a:rect l="l" t="t" r="r" b="b"/>
              <a:pathLst>
                <a:path w="586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3"/>
                  </a:cubicBezTo>
                  <a:cubicBezTo>
                    <a:pt x="586" y="101"/>
                    <a:pt x="462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35"/>
            <p:cNvSpPr/>
            <p:nvPr/>
          </p:nvSpPr>
          <p:spPr>
            <a:xfrm>
              <a:off x="1171575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3" y="503"/>
                    <a:pt x="335" y="503"/>
                  </a:cubicBezTo>
                  <a:cubicBezTo>
                    <a:pt x="473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35"/>
            <p:cNvSpPr/>
            <p:nvPr/>
          </p:nvSpPr>
          <p:spPr>
            <a:xfrm>
              <a:off x="1171575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3" y="501"/>
                    <a:pt x="335" y="501"/>
                  </a:cubicBezTo>
                  <a:cubicBezTo>
                    <a:pt x="473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5" name="Google Shape;8295;p35"/>
            <p:cNvSpPr/>
            <p:nvPr/>
          </p:nvSpPr>
          <p:spPr>
            <a:xfrm>
              <a:off x="1104350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6" name="Google Shape;8296;p35"/>
            <p:cNvSpPr/>
            <p:nvPr/>
          </p:nvSpPr>
          <p:spPr>
            <a:xfrm>
              <a:off x="1104350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4" y="1"/>
                  </a:moveTo>
                  <a:cubicBezTo>
                    <a:pt x="272" y="1"/>
                    <a:pt x="209" y="24"/>
                    <a:pt x="158" y="76"/>
                  </a:cubicBezTo>
                  <a:cubicBezTo>
                    <a:pt x="0" y="233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3" y="1"/>
                    <a:pt x="3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7" name="Google Shape;8297;p35"/>
            <p:cNvSpPr/>
            <p:nvPr/>
          </p:nvSpPr>
          <p:spPr>
            <a:xfrm>
              <a:off x="1104350" y="30198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2"/>
                    <a:pt x="112" y="503"/>
                    <a:pt x="335" y="503"/>
                  </a:cubicBezTo>
                  <a:cubicBezTo>
                    <a:pt x="475" y="503"/>
                    <a:pt x="587" y="391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8" name="Google Shape;8298;p35"/>
            <p:cNvSpPr/>
            <p:nvPr/>
          </p:nvSpPr>
          <p:spPr>
            <a:xfrm>
              <a:off x="1104350" y="3098250"/>
              <a:ext cx="14675" cy="12550"/>
            </a:xfrm>
            <a:custGeom>
              <a:avLst/>
              <a:gdLst/>
              <a:ahLst/>
              <a:cxnLst/>
              <a:rect l="l" t="t" r="r" b="b"/>
              <a:pathLst>
                <a:path w="587" h="502" extrusionOk="0">
                  <a:moveTo>
                    <a:pt x="334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0" y="231"/>
                    <a:pt x="112" y="501"/>
                    <a:pt x="335" y="501"/>
                  </a:cubicBezTo>
                  <a:cubicBezTo>
                    <a:pt x="475" y="501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35"/>
            <p:cNvSpPr/>
            <p:nvPr/>
          </p:nvSpPr>
          <p:spPr>
            <a:xfrm>
              <a:off x="1037125" y="2863175"/>
              <a:ext cx="14675" cy="12575"/>
            </a:xfrm>
            <a:custGeom>
              <a:avLst/>
              <a:gdLst/>
              <a:ahLst/>
              <a:cxnLst/>
              <a:rect l="l" t="t" r="r" b="b"/>
              <a:pathLst>
                <a:path w="587" h="503" extrusionOk="0">
                  <a:moveTo>
                    <a:pt x="334" y="0"/>
                  </a:moveTo>
                  <a:cubicBezTo>
                    <a:pt x="273" y="0"/>
                    <a:pt x="210" y="23"/>
                    <a:pt x="159" y="74"/>
                  </a:cubicBezTo>
                  <a:cubicBezTo>
                    <a:pt x="0" y="232"/>
                    <a:pt x="112" y="503"/>
                    <a:pt x="337" y="503"/>
                  </a:cubicBezTo>
                  <a:cubicBezTo>
                    <a:pt x="475" y="503"/>
                    <a:pt x="587" y="389"/>
                    <a:pt x="587" y="251"/>
                  </a:cubicBezTo>
                  <a:cubicBezTo>
                    <a:pt x="587" y="100"/>
                    <a:pt x="463" y="0"/>
                    <a:pt x="3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0" name="Google Shape;8300;p35"/>
            <p:cNvSpPr/>
            <p:nvPr/>
          </p:nvSpPr>
          <p:spPr>
            <a:xfrm>
              <a:off x="1037125" y="2941500"/>
              <a:ext cx="14675" cy="12600"/>
            </a:xfrm>
            <a:custGeom>
              <a:avLst/>
              <a:gdLst/>
              <a:ahLst/>
              <a:cxnLst/>
              <a:rect l="l" t="t" r="r" b="b"/>
              <a:pathLst>
                <a:path w="587" h="504" extrusionOk="0">
                  <a:moveTo>
                    <a:pt x="335" y="1"/>
                  </a:moveTo>
                  <a:cubicBezTo>
                    <a:pt x="273" y="1"/>
                    <a:pt x="210" y="24"/>
                    <a:pt x="159" y="76"/>
                  </a:cubicBezTo>
                  <a:cubicBezTo>
                    <a:pt x="0" y="233"/>
                    <a:pt x="112" y="503"/>
                    <a:pt x="337" y="503"/>
                  </a:cubicBezTo>
                  <a:cubicBezTo>
                    <a:pt x="475" y="503"/>
                    <a:pt x="587" y="391"/>
                    <a:pt x="587" y="253"/>
                  </a:cubicBezTo>
                  <a:cubicBezTo>
                    <a:pt x="587" y="101"/>
                    <a:pt x="464" y="1"/>
                    <a:pt x="33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1" name="Google Shape;8301;p35"/>
            <p:cNvSpPr/>
            <p:nvPr/>
          </p:nvSpPr>
          <p:spPr>
            <a:xfrm>
              <a:off x="1037150" y="3019875"/>
              <a:ext cx="14650" cy="12575"/>
            </a:xfrm>
            <a:custGeom>
              <a:avLst/>
              <a:gdLst/>
              <a:ahLst/>
              <a:cxnLst/>
              <a:rect l="l" t="t" r="r" b="b"/>
              <a:pathLst>
                <a:path w="586" h="503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2"/>
                    <a:pt x="113" y="503"/>
                    <a:pt x="336" y="503"/>
                  </a:cubicBezTo>
                  <a:cubicBezTo>
                    <a:pt x="474" y="503"/>
                    <a:pt x="586" y="391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35"/>
            <p:cNvSpPr/>
            <p:nvPr/>
          </p:nvSpPr>
          <p:spPr>
            <a:xfrm>
              <a:off x="1037150" y="3098250"/>
              <a:ext cx="14650" cy="12550"/>
            </a:xfrm>
            <a:custGeom>
              <a:avLst/>
              <a:gdLst/>
              <a:ahLst/>
              <a:cxnLst/>
              <a:rect l="l" t="t" r="r" b="b"/>
              <a:pathLst>
                <a:path w="586" h="502" extrusionOk="0">
                  <a:moveTo>
                    <a:pt x="333" y="0"/>
                  </a:moveTo>
                  <a:cubicBezTo>
                    <a:pt x="272" y="0"/>
                    <a:pt x="209" y="23"/>
                    <a:pt x="158" y="74"/>
                  </a:cubicBezTo>
                  <a:cubicBezTo>
                    <a:pt x="1" y="231"/>
                    <a:pt x="113" y="501"/>
                    <a:pt x="336" y="501"/>
                  </a:cubicBezTo>
                  <a:cubicBezTo>
                    <a:pt x="474" y="501"/>
                    <a:pt x="586" y="389"/>
                    <a:pt x="586" y="251"/>
                  </a:cubicBezTo>
                  <a:cubicBezTo>
                    <a:pt x="586" y="100"/>
                    <a:pt x="462" y="0"/>
                    <a:pt x="3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B7014D5-F739-4BCC-C97C-F6BF9A3268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234" y="692657"/>
            <a:ext cx="1957231" cy="428953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629428D-021D-CE50-2DB0-994B585D2F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6898" y="692657"/>
            <a:ext cx="1966610" cy="4289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008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2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2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3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0" name="Google Shape;7940;p34"/>
          <p:cNvSpPr txBox="1">
            <a:spLocks noGrp="1"/>
          </p:cNvSpPr>
          <p:nvPr>
            <p:ph type="title"/>
          </p:nvPr>
        </p:nvSpPr>
        <p:spPr>
          <a:xfrm>
            <a:off x="4378600" y="1899638"/>
            <a:ext cx="42228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Yêu</a:t>
            </a:r>
            <a:r>
              <a:rPr lang="en-US" dirty="0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cầu</a:t>
            </a:r>
            <a:r>
              <a:rPr lang="en-US" dirty="0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khách</a:t>
            </a:r>
            <a:r>
              <a:rPr lang="en-US" dirty="0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uFill>
                  <a:noFill/>
                </a:u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hàng</a:t>
            </a:r>
            <a:endParaRPr lang="en-US" dirty="0"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7942" name="Google Shape;7942;p34"/>
          <p:cNvSpPr txBox="1">
            <a:spLocks noGrp="1"/>
          </p:cNvSpPr>
          <p:nvPr>
            <p:ph type="title" idx="2"/>
          </p:nvPr>
        </p:nvSpPr>
        <p:spPr>
          <a:xfrm>
            <a:off x="5635325" y="1284092"/>
            <a:ext cx="1715400" cy="104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7943" name="Google Shape;7943;p34"/>
          <p:cNvGrpSpPr/>
          <p:nvPr/>
        </p:nvGrpSpPr>
        <p:grpSpPr>
          <a:xfrm>
            <a:off x="-2218175" y="-47537"/>
            <a:ext cx="6379775" cy="5238575"/>
            <a:chOff x="619950" y="238125"/>
            <a:chExt cx="6379775" cy="5238575"/>
          </a:xfrm>
        </p:grpSpPr>
        <p:sp>
          <p:nvSpPr>
            <p:cNvPr id="7944" name="Google Shape;7944;p34"/>
            <p:cNvSpPr/>
            <p:nvPr/>
          </p:nvSpPr>
          <p:spPr>
            <a:xfrm>
              <a:off x="3021425" y="918700"/>
              <a:ext cx="11525" cy="2891025"/>
            </a:xfrm>
            <a:custGeom>
              <a:avLst/>
              <a:gdLst/>
              <a:ahLst/>
              <a:cxnLst/>
              <a:rect l="l" t="t" r="r" b="b"/>
              <a:pathLst>
                <a:path w="461" h="115641" extrusionOk="0">
                  <a:moveTo>
                    <a:pt x="231" y="1"/>
                  </a:moveTo>
                  <a:cubicBezTo>
                    <a:pt x="104" y="1"/>
                    <a:pt x="1" y="106"/>
                    <a:pt x="5" y="233"/>
                  </a:cubicBezTo>
                  <a:lnTo>
                    <a:pt x="5" y="115415"/>
                  </a:lnTo>
                  <a:cubicBezTo>
                    <a:pt x="5" y="115539"/>
                    <a:pt x="107" y="115641"/>
                    <a:pt x="231" y="115641"/>
                  </a:cubicBezTo>
                  <a:cubicBezTo>
                    <a:pt x="356" y="115641"/>
                    <a:pt x="458" y="115539"/>
                    <a:pt x="457" y="115413"/>
                  </a:cubicBezTo>
                  <a:lnTo>
                    <a:pt x="457" y="233"/>
                  </a:lnTo>
                  <a:cubicBezTo>
                    <a:pt x="461" y="106"/>
                    <a:pt x="359" y="1"/>
                    <a:pt x="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34"/>
            <p:cNvSpPr/>
            <p:nvPr/>
          </p:nvSpPr>
          <p:spPr>
            <a:xfrm>
              <a:off x="3254225" y="940100"/>
              <a:ext cx="11475" cy="2870150"/>
            </a:xfrm>
            <a:custGeom>
              <a:avLst/>
              <a:gdLst/>
              <a:ahLst/>
              <a:cxnLst/>
              <a:rect l="l" t="t" r="r" b="b"/>
              <a:pathLst>
                <a:path w="459" h="114806" extrusionOk="0">
                  <a:moveTo>
                    <a:pt x="230" y="1"/>
                  </a:moveTo>
                  <a:cubicBezTo>
                    <a:pt x="102" y="1"/>
                    <a:pt x="0" y="107"/>
                    <a:pt x="3" y="233"/>
                  </a:cubicBezTo>
                  <a:lnTo>
                    <a:pt x="3" y="114580"/>
                  </a:lnTo>
                  <a:cubicBezTo>
                    <a:pt x="3" y="114704"/>
                    <a:pt x="104" y="114806"/>
                    <a:pt x="230" y="114806"/>
                  </a:cubicBezTo>
                  <a:cubicBezTo>
                    <a:pt x="354" y="114806"/>
                    <a:pt x="456" y="114704"/>
                    <a:pt x="456" y="114580"/>
                  </a:cubicBezTo>
                  <a:lnTo>
                    <a:pt x="456" y="233"/>
                  </a:lnTo>
                  <a:cubicBezTo>
                    <a:pt x="458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34"/>
            <p:cNvSpPr/>
            <p:nvPr/>
          </p:nvSpPr>
          <p:spPr>
            <a:xfrm>
              <a:off x="1086800" y="3781300"/>
              <a:ext cx="5386275" cy="493325"/>
            </a:xfrm>
            <a:custGeom>
              <a:avLst/>
              <a:gdLst/>
              <a:ahLst/>
              <a:cxnLst/>
              <a:rect l="l" t="t" r="r" b="b"/>
              <a:pathLst>
                <a:path w="215451" h="19733" extrusionOk="0">
                  <a:moveTo>
                    <a:pt x="81852" y="459"/>
                  </a:moveTo>
                  <a:lnTo>
                    <a:pt x="214997" y="18876"/>
                  </a:lnTo>
                  <a:lnTo>
                    <a:pt x="214997" y="19217"/>
                  </a:lnTo>
                  <a:lnTo>
                    <a:pt x="81825" y="2165"/>
                  </a:lnTo>
                  <a:lnTo>
                    <a:pt x="81796" y="2161"/>
                  </a:lnTo>
                  <a:lnTo>
                    <a:pt x="452" y="13076"/>
                  </a:lnTo>
                  <a:lnTo>
                    <a:pt x="452" y="12563"/>
                  </a:lnTo>
                  <a:cubicBezTo>
                    <a:pt x="4866" y="11935"/>
                    <a:pt x="78203" y="1002"/>
                    <a:pt x="81852" y="459"/>
                  </a:cubicBezTo>
                  <a:close/>
                  <a:moveTo>
                    <a:pt x="81851" y="0"/>
                  </a:moveTo>
                  <a:lnTo>
                    <a:pt x="81818" y="6"/>
                  </a:lnTo>
                  <a:cubicBezTo>
                    <a:pt x="81009" y="126"/>
                    <a:pt x="926" y="12065"/>
                    <a:pt x="203" y="12142"/>
                  </a:cubicBezTo>
                  <a:lnTo>
                    <a:pt x="0" y="12161"/>
                  </a:lnTo>
                  <a:lnTo>
                    <a:pt x="0" y="13594"/>
                  </a:lnTo>
                  <a:lnTo>
                    <a:pt x="81798" y="2618"/>
                  </a:lnTo>
                  <a:lnTo>
                    <a:pt x="215195" y="19699"/>
                  </a:lnTo>
                  <a:lnTo>
                    <a:pt x="215450" y="19732"/>
                  </a:lnTo>
                  <a:lnTo>
                    <a:pt x="215450" y="18482"/>
                  </a:lnTo>
                  <a:lnTo>
                    <a:pt x="81882" y="6"/>
                  </a:lnTo>
                  <a:lnTo>
                    <a:pt x="818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34"/>
            <p:cNvSpPr/>
            <p:nvPr/>
          </p:nvSpPr>
          <p:spPr>
            <a:xfrm>
              <a:off x="1103575" y="3836250"/>
              <a:ext cx="5352725" cy="455050"/>
            </a:xfrm>
            <a:custGeom>
              <a:avLst/>
              <a:gdLst/>
              <a:ahLst/>
              <a:cxnLst/>
              <a:rect l="l" t="t" r="r" b="b"/>
              <a:pathLst>
                <a:path w="214109" h="18202" extrusionOk="0">
                  <a:moveTo>
                    <a:pt x="81127" y="383"/>
                  </a:moveTo>
                  <a:lnTo>
                    <a:pt x="213728" y="17365"/>
                  </a:lnTo>
                  <a:lnTo>
                    <a:pt x="213728" y="17773"/>
                  </a:lnTo>
                  <a:lnTo>
                    <a:pt x="81049" y="2149"/>
                  </a:lnTo>
                  <a:lnTo>
                    <a:pt x="379" y="11793"/>
                  </a:lnTo>
                  <a:lnTo>
                    <a:pt x="379" y="11212"/>
                  </a:lnTo>
                  <a:cubicBezTo>
                    <a:pt x="4441" y="10687"/>
                    <a:pt x="77594" y="858"/>
                    <a:pt x="81127" y="383"/>
                  </a:cubicBezTo>
                  <a:close/>
                  <a:moveTo>
                    <a:pt x="81125" y="1"/>
                  </a:moveTo>
                  <a:lnTo>
                    <a:pt x="81100" y="5"/>
                  </a:lnTo>
                  <a:cubicBezTo>
                    <a:pt x="80298" y="112"/>
                    <a:pt x="848" y="10788"/>
                    <a:pt x="171" y="10857"/>
                  </a:cubicBezTo>
                  <a:lnTo>
                    <a:pt x="0" y="10874"/>
                  </a:lnTo>
                  <a:lnTo>
                    <a:pt x="0" y="12223"/>
                  </a:lnTo>
                  <a:lnTo>
                    <a:pt x="81050" y="2529"/>
                  </a:lnTo>
                  <a:lnTo>
                    <a:pt x="213895" y="18176"/>
                  </a:lnTo>
                  <a:lnTo>
                    <a:pt x="214108" y="18202"/>
                  </a:lnTo>
                  <a:lnTo>
                    <a:pt x="214108" y="17031"/>
                  </a:lnTo>
                  <a:lnTo>
                    <a:pt x="81149" y="5"/>
                  </a:lnTo>
                  <a:lnTo>
                    <a:pt x="811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8" name="Google Shape;7948;p34"/>
            <p:cNvSpPr/>
            <p:nvPr/>
          </p:nvSpPr>
          <p:spPr>
            <a:xfrm>
              <a:off x="1136600" y="3890075"/>
              <a:ext cx="5286625" cy="416525"/>
            </a:xfrm>
            <a:custGeom>
              <a:avLst/>
              <a:gdLst/>
              <a:ahLst/>
              <a:cxnLst/>
              <a:rect l="l" t="t" r="r" b="b"/>
              <a:pathLst>
                <a:path w="211465" h="16661" extrusionOk="0">
                  <a:moveTo>
                    <a:pt x="79705" y="372"/>
                  </a:moveTo>
                  <a:lnTo>
                    <a:pt x="211089" y="15837"/>
                  </a:lnTo>
                  <a:lnTo>
                    <a:pt x="211089" y="16241"/>
                  </a:lnTo>
                  <a:lnTo>
                    <a:pt x="79654" y="2120"/>
                  </a:lnTo>
                  <a:lnTo>
                    <a:pt x="376" y="10444"/>
                  </a:lnTo>
                  <a:lnTo>
                    <a:pt x="376" y="9868"/>
                  </a:lnTo>
                  <a:cubicBezTo>
                    <a:pt x="4387" y="9399"/>
                    <a:pt x="76604" y="748"/>
                    <a:pt x="79705" y="372"/>
                  </a:cubicBezTo>
                  <a:close/>
                  <a:moveTo>
                    <a:pt x="79704" y="0"/>
                  </a:moveTo>
                  <a:cubicBezTo>
                    <a:pt x="78916" y="94"/>
                    <a:pt x="840" y="9446"/>
                    <a:pt x="170" y="9514"/>
                  </a:cubicBezTo>
                  <a:lnTo>
                    <a:pt x="1" y="9529"/>
                  </a:lnTo>
                  <a:lnTo>
                    <a:pt x="1" y="10861"/>
                  </a:lnTo>
                  <a:lnTo>
                    <a:pt x="79654" y="2492"/>
                  </a:lnTo>
                  <a:lnTo>
                    <a:pt x="211257" y="16638"/>
                  </a:lnTo>
                  <a:lnTo>
                    <a:pt x="211464" y="16660"/>
                  </a:lnTo>
                  <a:lnTo>
                    <a:pt x="211464" y="15506"/>
                  </a:lnTo>
                  <a:lnTo>
                    <a:pt x="797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9" name="Google Shape;7949;p34"/>
            <p:cNvSpPr/>
            <p:nvPr/>
          </p:nvSpPr>
          <p:spPr>
            <a:xfrm>
              <a:off x="1216075" y="3943075"/>
              <a:ext cx="5207150" cy="448650"/>
            </a:xfrm>
            <a:custGeom>
              <a:avLst/>
              <a:gdLst/>
              <a:ahLst/>
              <a:cxnLst/>
              <a:rect l="l" t="t" r="r" b="b"/>
              <a:pathLst>
                <a:path w="208286" h="17946" extrusionOk="0">
                  <a:moveTo>
                    <a:pt x="76475" y="372"/>
                  </a:moveTo>
                  <a:lnTo>
                    <a:pt x="207912" y="14499"/>
                  </a:lnTo>
                  <a:lnTo>
                    <a:pt x="207912" y="17530"/>
                  </a:lnTo>
                  <a:lnTo>
                    <a:pt x="76180" y="4117"/>
                  </a:lnTo>
                  <a:lnTo>
                    <a:pt x="374" y="12794"/>
                  </a:lnTo>
                  <a:lnTo>
                    <a:pt x="374" y="8367"/>
                  </a:lnTo>
                  <a:lnTo>
                    <a:pt x="76475" y="372"/>
                  </a:lnTo>
                  <a:close/>
                  <a:moveTo>
                    <a:pt x="76475" y="1"/>
                  </a:moveTo>
                  <a:lnTo>
                    <a:pt x="168" y="8011"/>
                  </a:lnTo>
                  <a:lnTo>
                    <a:pt x="1" y="8029"/>
                  </a:lnTo>
                  <a:lnTo>
                    <a:pt x="1" y="13214"/>
                  </a:lnTo>
                  <a:lnTo>
                    <a:pt x="76183" y="4491"/>
                  </a:lnTo>
                  <a:lnTo>
                    <a:pt x="208079" y="17925"/>
                  </a:lnTo>
                  <a:lnTo>
                    <a:pt x="208285" y="17945"/>
                  </a:lnTo>
                  <a:lnTo>
                    <a:pt x="208285" y="14162"/>
                  </a:lnTo>
                  <a:lnTo>
                    <a:pt x="764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34"/>
            <p:cNvSpPr/>
            <p:nvPr/>
          </p:nvSpPr>
          <p:spPr>
            <a:xfrm>
              <a:off x="1220400" y="4047675"/>
              <a:ext cx="5198425" cy="341875"/>
            </a:xfrm>
            <a:custGeom>
              <a:avLst/>
              <a:gdLst/>
              <a:ahLst/>
              <a:cxnLst/>
              <a:rect l="l" t="t" r="r" b="b"/>
              <a:pathLst>
                <a:path w="207937" h="13675" extrusionOk="0">
                  <a:moveTo>
                    <a:pt x="76016" y="239"/>
                  </a:moveTo>
                  <a:lnTo>
                    <a:pt x="172756" y="10093"/>
                  </a:lnTo>
                  <a:lnTo>
                    <a:pt x="76015" y="908"/>
                  </a:lnTo>
                  <a:lnTo>
                    <a:pt x="3577" y="8699"/>
                  </a:lnTo>
                  <a:lnTo>
                    <a:pt x="2130" y="8699"/>
                  </a:lnTo>
                  <a:lnTo>
                    <a:pt x="76016" y="239"/>
                  </a:lnTo>
                  <a:close/>
                  <a:moveTo>
                    <a:pt x="76015" y="0"/>
                  </a:moveTo>
                  <a:lnTo>
                    <a:pt x="1" y="8701"/>
                  </a:lnTo>
                  <a:lnTo>
                    <a:pt x="14" y="8941"/>
                  </a:lnTo>
                  <a:lnTo>
                    <a:pt x="3591" y="8940"/>
                  </a:lnTo>
                  <a:lnTo>
                    <a:pt x="76018" y="1147"/>
                  </a:lnTo>
                  <a:lnTo>
                    <a:pt x="207914" y="13674"/>
                  </a:lnTo>
                  <a:lnTo>
                    <a:pt x="207937" y="13434"/>
                  </a:lnTo>
                  <a:lnTo>
                    <a:pt x="760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34"/>
            <p:cNvSpPr/>
            <p:nvPr/>
          </p:nvSpPr>
          <p:spPr>
            <a:xfrm>
              <a:off x="2992125" y="4070325"/>
              <a:ext cx="270875" cy="1068600"/>
            </a:xfrm>
            <a:custGeom>
              <a:avLst/>
              <a:gdLst/>
              <a:ahLst/>
              <a:cxnLst/>
              <a:rect l="l" t="t" r="r" b="b"/>
              <a:pathLst>
                <a:path w="10835" h="42744" extrusionOk="0">
                  <a:moveTo>
                    <a:pt x="5147" y="241"/>
                  </a:moveTo>
                  <a:lnTo>
                    <a:pt x="10592" y="772"/>
                  </a:lnTo>
                  <a:lnTo>
                    <a:pt x="10592" y="2989"/>
                  </a:lnTo>
                  <a:lnTo>
                    <a:pt x="9662" y="2989"/>
                  </a:lnTo>
                  <a:lnTo>
                    <a:pt x="9662" y="42193"/>
                  </a:lnTo>
                  <a:lnTo>
                    <a:pt x="4891" y="42504"/>
                  </a:lnTo>
                  <a:lnTo>
                    <a:pt x="1123" y="42256"/>
                  </a:lnTo>
                  <a:lnTo>
                    <a:pt x="1123" y="2607"/>
                  </a:lnTo>
                  <a:lnTo>
                    <a:pt x="243" y="2607"/>
                  </a:lnTo>
                  <a:lnTo>
                    <a:pt x="243" y="771"/>
                  </a:lnTo>
                  <a:lnTo>
                    <a:pt x="5147" y="241"/>
                  </a:lnTo>
                  <a:close/>
                  <a:moveTo>
                    <a:pt x="5146" y="1"/>
                  </a:moveTo>
                  <a:lnTo>
                    <a:pt x="1" y="554"/>
                  </a:lnTo>
                  <a:lnTo>
                    <a:pt x="1" y="2849"/>
                  </a:lnTo>
                  <a:lnTo>
                    <a:pt x="882" y="2849"/>
                  </a:lnTo>
                  <a:lnTo>
                    <a:pt x="882" y="42482"/>
                  </a:lnTo>
                  <a:lnTo>
                    <a:pt x="4891" y="42744"/>
                  </a:lnTo>
                  <a:lnTo>
                    <a:pt x="9790" y="42426"/>
                  </a:lnTo>
                  <a:lnTo>
                    <a:pt x="9904" y="42419"/>
                  </a:lnTo>
                  <a:lnTo>
                    <a:pt x="9904" y="3231"/>
                  </a:lnTo>
                  <a:lnTo>
                    <a:pt x="10834" y="3231"/>
                  </a:lnTo>
                  <a:lnTo>
                    <a:pt x="10834" y="553"/>
                  </a:lnTo>
                  <a:lnTo>
                    <a:pt x="51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34"/>
            <p:cNvSpPr/>
            <p:nvPr/>
          </p:nvSpPr>
          <p:spPr>
            <a:xfrm>
              <a:off x="1248450" y="4180050"/>
              <a:ext cx="1991425" cy="163575"/>
            </a:xfrm>
            <a:custGeom>
              <a:avLst/>
              <a:gdLst/>
              <a:ahLst/>
              <a:cxnLst/>
              <a:rect l="l" t="t" r="r" b="b"/>
              <a:pathLst>
                <a:path w="79657" h="6543" extrusionOk="0">
                  <a:moveTo>
                    <a:pt x="74897" y="1"/>
                  </a:moveTo>
                  <a:lnTo>
                    <a:pt x="113" y="6301"/>
                  </a:lnTo>
                  <a:cubicBezTo>
                    <a:pt x="48" y="6306"/>
                    <a:pt x="0" y="6361"/>
                    <a:pt x="3" y="6426"/>
                  </a:cubicBezTo>
                  <a:cubicBezTo>
                    <a:pt x="6" y="6491"/>
                    <a:pt x="58" y="6541"/>
                    <a:pt x="123" y="6542"/>
                  </a:cubicBezTo>
                  <a:cubicBezTo>
                    <a:pt x="126" y="6542"/>
                    <a:pt x="130" y="6541"/>
                    <a:pt x="134" y="6541"/>
                  </a:cubicBezTo>
                  <a:lnTo>
                    <a:pt x="74897" y="243"/>
                  </a:lnTo>
                  <a:lnTo>
                    <a:pt x="79520" y="624"/>
                  </a:lnTo>
                  <a:cubicBezTo>
                    <a:pt x="79521" y="624"/>
                    <a:pt x="79522" y="624"/>
                    <a:pt x="79523" y="624"/>
                  </a:cubicBezTo>
                  <a:cubicBezTo>
                    <a:pt x="79593" y="624"/>
                    <a:pt x="79646" y="579"/>
                    <a:pt x="79651" y="513"/>
                  </a:cubicBezTo>
                  <a:cubicBezTo>
                    <a:pt x="79656" y="447"/>
                    <a:pt x="79607" y="389"/>
                    <a:pt x="79541" y="383"/>
                  </a:cubicBezTo>
                  <a:lnTo>
                    <a:pt x="74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34"/>
            <p:cNvSpPr/>
            <p:nvPr/>
          </p:nvSpPr>
          <p:spPr>
            <a:xfrm>
              <a:off x="1248450" y="4206025"/>
              <a:ext cx="1991425" cy="155075"/>
            </a:xfrm>
            <a:custGeom>
              <a:avLst/>
              <a:gdLst/>
              <a:ahLst/>
              <a:cxnLst/>
              <a:rect l="l" t="t" r="r" b="b"/>
              <a:pathLst>
                <a:path w="79657" h="6203" extrusionOk="0">
                  <a:moveTo>
                    <a:pt x="74897" y="0"/>
                  </a:moveTo>
                  <a:lnTo>
                    <a:pt x="113" y="5961"/>
                  </a:lnTo>
                  <a:cubicBezTo>
                    <a:pt x="49" y="5967"/>
                    <a:pt x="0" y="6021"/>
                    <a:pt x="3" y="6086"/>
                  </a:cubicBezTo>
                  <a:cubicBezTo>
                    <a:pt x="6" y="6151"/>
                    <a:pt x="58" y="6201"/>
                    <a:pt x="123" y="6202"/>
                  </a:cubicBezTo>
                  <a:cubicBezTo>
                    <a:pt x="126" y="6202"/>
                    <a:pt x="129" y="6201"/>
                    <a:pt x="132" y="6201"/>
                  </a:cubicBezTo>
                  <a:lnTo>
                    <a:pt x="74896" y="242"/>
                  </a:lnTo>
                  <a:lnTo>
                    <a:pt x="79520" y="624"/>
                  </a:lnTo>
                  <a:cubicBezTo>
                    <a:pt x="79523" y="624"/>
                    <a:pt x="79527" y="624"/>
                    <a:pt x="79530" y="624"/>
                  </a:cubicBezTo>
                  <a:cubicBezTo>
                    <a:pt x="79592" y="624"/>
                    <a:pt x="79646" y="577"/>
                    <a:pt x="79651" y="513"/>
                  </a:cubicBezTo>
                  <a:cubicBezTo>
                    <a:pt x="79656" y="447"/>
                    <a:pt x="79606" y="389"/>
                    <a:pt x="79540" y="384"/>
                  </a:cubicBezTo>
                  <a:lnTo>
                    <a:pt x="748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4" name="Google Shape;7954;p34"/>
            <p:cNvSpPr/>
            <p:nvPr/>
          </p:nvSpPr>
          <p:spPr>
            <a:xfrm>
              <a:off x="3014275" y="5037050"/>
              <a:ext cx="225350" cy="6050"/>
            </a:xfrm>
            <a:custGeom>
              <a:avLst/>
              <a:gdLst/>
              <a:ahLst/>
              <a:cxnLst/>
              <a:rect l="l" t="t" r="r" b="b"/>
              <a:pathLst>
                <a:path w="9014" h="242" extrusionOk="0">
                  <a:moveTo>
                    <a:pt x="117" y="0"/>
                  </a:moveTo>
                  <a:cubicBezTo>
                    <a:pt x="52" y="3"/>
                    <a:pt x="0" y="56"/>
                    <a:pt x="0" y="120"/>
                  </a:cubicBezTo>
                  <a:cubicBezTo>
                    <a:pt x="0" y="186"/>
                    <a:pt x="52" y="239"/>
                    <a:pt x="117" y="242"/>
                  </a:cubicBezTo>
                  <a:lnTo>
                    <a:pt x="8896" y="242"/>
                  </a:lnTo>
                  <a:cubicBezTo>
                    <a:pt x="8962" y="239"/>
                    <a:pt x="9014" y="186"/>
                    <a:pt x="9014" y="120"/>
                  </a:cubicBezTo>
                  <a:cubicBezTo>
                    <a:pt x="9014" y="56"/>
                    <a:pt x="8962" y="3"/>
                    <a:pt x="8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5" name="Google Shape;7955;p34"/>
            <p:cNvSpPr/>
            <p:nvPr/>
          </p:nvSpPr>
          <p:spPr>
            <a:xfrm>
              <a:off x="3118025" y="4205925"/>
              <a:ext cx="6175" cy="837175"/>
            </a:xfrm>
            <a:custGeom>
              <a:avLst/>
              <a:gdLst/>
              <a:ahLst/>
              <a:cxnLst/>
              <a:rect l="l" t="t" r="r" b="b"/>
              <a:pathLst>
                <a:path w="247" h="33487" extrusionOk="0">
                  <a:moveTo>
                    <a:pt x="123" y="0"/>
                  </a:moveTo>
                  <a:cubicBezTo>
                    <a:pt x="55" y="0"/>
                    <a:pt x="0" y="57"/>
                    <a:pt x="3" y="125"/>
                  </a:cubicBezTo>
                  <a:lnTo>
                    <a:pt x="3" y="33365"/>
                  </a:lnTo>
                  <a:cubicBezTo>
                    <a:pt x="2" y="33433"/>
                    <a:pt x="56" y="33487"/>
                    <a:pt x="123" y="33487"/>
                  </a:cubicBezTo>
                  <a:cubicBezTo>
                    <a:pt x="191" y="33487"/>
                    <a:pt x="243" y="33433"/>
                    <a:pt x="243" y="33365"/>
                  </a:cubicBezTo>
                  <a:lnTo>
                    <a:pt x="243" y="125"/>
                  </a:lnTo>
                  <a:cubicBezTo>
                    <a:pt x="246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34"/>
            <p:cNvSpPr/>
            <p:nvPr/>
          </p:nvSpPr>
          <p:spPr>
            <a:xfrm>
              <a:off x="1241350" y="4265025"/>
              <a:ext cx="1778825" cy="851650"/>
            </a:xfrm>
            <a:custGeom>
              <a:avLst/>
              <a:gdLst/>
              <a:ahLst/>
              <a:cxnLst/>
              <a:rect l="l" t="t" r="r" b="b"/>
              <a:pathLst>
                <a:path w="71153" h="34066" extrusionOk="0">
                  <a:moveTo>
                    <a:pt x="123" y="0"/>
                  </a:moveTo>
                  <a:cubicBezTo>
                    <a:pt x="56" y="0"/>
                    <a:pt x="0" y="57"/>
                    <a:pt x="3" y="126"/>
                  </a:cubicBezTo>
                  <a:lnTo>
                    <a:pt x="3" y="31963"/>
                  </a:lnTo>
                  <a:lnTo>
                    <a:pt x="71030" y="34065"/>
                  </a:lnTo>
                  <a:lnTo>
                    <a:pt x="71034" y="34065"/>
                  </a:lnTo>
                  <a:cubicBezTo>
                    <a:pt x="71098" y="34064"/>
                    <a:pt x="71151" y="34011"/>
                    <a:pt x="71151" y="33947"/>
                  </a:cubicBezTo>
                  <a:cubicBezTo>
                    <a:pt x="71152" y="33882"/>
                    <a:pt x="71102" y="33828"/>
                    <a:pt x="71037" y="33824"/>
                  </a:cubicBezTo>
                  <a:lnTo>
                    <a:pt x="245" y="31728"/>
                  </a:ln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34"/>
            <p:cNvSpPr/>
            <p:nvPr/>
          </p:nvSpPr>
          <p:spPr>
            <a:xfrm>
              <a:off x="2502975" y="4116350"/>
              <a:ext cx="73975" cy="998775"/>
            </a:xfrm>
            <a:custGeom>
              <a:avLst/>
              <a:gdLst/>
              <a:ahLst/>
              <a:cxnLst/>
              <a:rect l="l" t="t" r="r" b="b"/>
              <a:pathLst>
                <a:path w="2959" h="39951" extrusionOk="0">
                  <a:moveTo>
                    <a:pt x="622" y="284"/>
                  </a:moveTo>
                  <a:lnTo>
                    <a:pt x="2717" y="733"/>
                  </a:lnTo>
                  <a:lnTo>
                    <a:pt x="2717" y="39276"/>
                  </a:lnTo>
                  <a:lnTo>
                    <a:pt x="1431" y="39635"/>
                  </a:lnTo>
                  <a:lnTo>
                    <a:pt x="1431" y="3266"/>
                  </a:lnTo>
                  <a:lnTo>
                    <a:pt x="1407" y="3233"/>
                  </a:lnTo>
                  <a:cubicBezTo>
                    <a:pt x="1395" y="3217"/>
                    <a:pt x="292" y="1719"/>
                    <a:pt x="622" y="284"/>
                  </a:cubicBezTo>
                  <a:close/>
                  <a:moveTo>
                    <a:pt x="449" y="0"/>
                  </a:moveTo>
                  <a:lnTo>
                    <a:pt x="418" y="108"/>
                  </a:lnTo>
                  <a:cubicBezTo>
                    <a:pt x="0" y="1588"/>
                    <a:pt x="1014" y="3097"/>
                    <a:pt x="1189" y="3344"/>
                  </a:cubicBezTo>
                  <a:lnTo>
                    <a:pt x="1189" y="39950"/>
                  </a:lnTo>
                  <a:lnTo>
                    <a:pt x="2959" y="39459"/>
                  </a:lnTo>
                  <a:lnTo>
                    <a:pt x="2959" y="536"/>
                  </a:lnTo>
                  <a:lnTo>
                    <a:pt x="4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34"/>
            <p:cNvSpPr/>
            <p:nvPr/>
          </p:nvSpPr>
          <p:spPr>
            <a:xfrm>
              <a:off x="2417050" y="4128100"/>
              <a:ext cx="121750" cy="986100"/>
            </a:xfrm>
            <a:custGeom>
              <a:avLst/>
              <a:gdLst/>
              <a:ahLst/>
              <a:cxnLst/>
              <a:rect l="l" t="t" r="r" b="b"/>
              <a:pathLst>
                <a:path w="4870" h="39444" extrusionOk="0">
                  <a:moveTo>
                    <a:pt x="536" y="0"/>
                  </a:moveTo>
                  <a:cubicBezTo>
                    <a:pt x="483" y="0"/>
                    <a:pt x="434" y="35"/>
                    <a:pt x="419" y="88"/>
                  </a:cubicBezTo>
                  <a:cubicBezTo>
                    <a:pt x="1" y="1567"/>
                    <a:pt x="1014" y="3076"/>
                    <a:pt x="1190" y="3325"/>
                  </a:cubicBezTo>
                  <a:lnTo>
                    <a:pt x="1190" y="39261"/>
                  </a:lnTo>
                  <a:lnTo>
                    <a:pt x="4741" y="39442"/>
                  </a:lnTo>
                  <a:lnTo>
                    <a:pt x="4748" y="39442"/>
                  </a:lnTo>
                  <a:lnTo>
                    <a:pt x="4747" y="39443"/>
                  </a:lnTo>
                  <a:cubicBezTo>
                    <a:pt x="4813" y="39443"/>
                    <a:pt x="4865" y="39390"/>
                    <a:pt x="4868" y="39326"/>
                  </a:cubicBezTo>
                  <a:cubicBezTo>
                    <a:pt x="4869" y="39260"/>
                    <a:pt x="4818" y="39206"/>
                    <a:pt x="4753" y="39202"/>
                  </a:cubicBezTo>
                  <a:lnTo>
                    <a:pt x="1431" y="39031"/>
                  </a:lnTo>
                  <a:lnTo>
                    <a:pt x="1431" y="3245"/>
                  </a:lnTo>
                  <a:lnTo>
                    <a:pt x="1408" y="3214"/>
                  </a:lnTo>
                  <a:cubicBezTo>
                    <a:pt x="1396" y="3198"/>
                    <a:pt x="236" y="1624"/>
                    <a:pt x="651" y="154"/>
                  </a:cubicBezTo>
                  <a:cubicBezTo>
                    <a:pt x="669" y="90"/>
                    <a:pt x="632" y="23"/>
                    <a:pt x="567" y="4"/>
                  </a:cubicBezTo>
                  <a:cubicBezTo>
                    <a:pt x="557" y="2"/>
                    <a:pt x="546" y="0"/>
                    <a:pt x="5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34"/>
            <p:cNvSpPr/>
            <p:nvPr/>
          </p:nvSpPr>
          <p:spPr>
            <a:xfrm>
              <a:off x="2005650" y="4168300"/>
              <a:ext cx="72425" cy="933150"/>
            </a:xfrm>
            <a:custGeom>
              <a:avLst/>
              <a:gdLst/>
              <a:ahLst/>
              <a:cxnLst/>
              <a:rect l="l" t="t" r="r" b="b"/>
              <a:pathLst>
                <a:path w="2897" h="37326" extrusionOk="0">
                  <a:moveTo>
                    <a:pt x="695" y="419"/>
                  </a:moveTo>
                  <a:lnTo>
                    <a:pt x="2538" y="812"/>
                  </a:lnTo>
                  <a:lnTo>
                    <a:pt x="2538" y="36559"/>
                  </a:lnTo>
                  <a:lnTo>
                    <a:pt x="1467" y="36856"/>
                  </a:lnTo>
                  <a:lnTo>
                    <a:pt x="1467" y="3153"/>
                  </a:lnTo>
                  <a:lnTo>
                    <a:pt x="1467" y="3092"/>
                  </a:lnTo>
                  <a:lnTo>
                    <a:pt x="1431" y="3046"/>
                  </a:lnTo>
                  <a:cubicBezTo>
                    <a:pt x="1420" y="3031"/>
                    <a:pt x="439" y="1705"/>
                    <a:pt x="695" y="419"/>
                  </a:cubicBezTo>
                  <a:close/>
                  <a:moveTo>
                    <a:pt x="436" y="0"/>
                  </a:moveTo>
                  <a:lnTo>
                    <a:pt x="390" y="160"/>
                  </a:lnTo>
                  <a:cubicBezTo>
                    <a:pt x="0" y="1533"/>
                    <a:pt x="910" y="2927"/>
                    <a:pt x="1110" y="3210"/>
                  </a:cubicBezTo>
                  <a:lnTo>
                    <a:pt x="1110" y="37325"/>
                  </a:lnTo>
                  <a:lnTo>
                    <a:pt x="2896" y="36832"/>
                  </a:lnTo>
                  <a:lnTo>
                    <a:pt x="2896" y="524"/>
                  </a:lnTo>
                  <a:lnTo>
                    <a:pt x="4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2" name="Google Shape;7962;p34"/>
            <p:cNvSpPr/>
            <p:nvPr/>
          </p:nvSpPr>
          <p:spPr>
            <a:xfrm>
              <a:off x="1945625" y="4181550"/>
              <a:ext cx="96800" cy="918500"/>
            </a:xfrm>
            <a:custGeom>
              <a:avLst/>
              <a:gdLst/>
              <a:ahLst/>
              <a:cxnLst/>
              <a:rect l="l" t="t" r="r" b="b"/>
              <a:pathLst>
                <a:path w="3872" h="36740" extrusionOk="0">
                  <a:moveTo>
                    <a:pt x="560" y="0"/>
                  </a:moveTo>
                  <a:cubicBezTo>
                    <a:pt x="483" y="0"/>
                    <a:pt x="412" y="52"/>
                    <a:pt x="391" y="130"/>
                  </a:cubicBezTo>
                  <a:cubicBezTo>
                    <a:pt x="0" y="1504"/>
                    <a:pt x="912" y="2898"/>
                    <a:pt x="1110" y="3181"/>
                  </a:cubicBezTo>
                  <a:lnTo>
                    <a:pt x="1110" y="36653"/>
                  </a:lnTo>
                  <a:lnTo>
                    <a:pt x="3683" y="36740"/>
                  </a:lnTo>
                  <a:lnTo>
                    <a:pt x="3689" y="36740"/>
                  </a:lnTo>
                  <a:cubicBezTo>
                    <a:pt x="3690" y="36740"/>
                    <a:pt x="3691" y="36740"/>
                    <a:pt x="3692" y="36740"/>
                  </a:cubicBezTo>
                  <a:cubicBezTo>
                    <a:pt x="3788" y="36740"/>
                    <a:pt x="3869" y="36661"/>
                    <a:pt x="3870" y="36564"/>
                  </a:cubicBezTo>
                  <a:cubicBezTo>
                    <a:pt x="3872" y="36465"/>
                    <a:pt x="3794" y="36384"/>
                    <a:pt x="3695" y="36383"/>
                  </a:cubicBezTo>
                  <a:lnTo>
                    <a:pt x="1467" y="36306"/>
                  </a:lnTo>
                  <a:lnTo>
                    <a:pt x="1467" y="3122"/>
                  </a:lnTo>
                  <a:lnTo>
                    <a:pt x="1467" y="3063"/>
                  </a:lnTo>
                  <a:lnTo>
                    <a:pt x="1431" y="3015"/>
                  </a:lnTo>
                  <a:cubicBezTo>
                    <a:pt x="1421" y="3001"/>
                    <a:pt x="356" y="1561"/>
                    <a:pt x="735" y="228"/>
                  </a:cubicBezTo>
                  <a:cubicBezTo>
                    <a:pt x="761" y="134"/>
                    <a:pt x="707" y="35"/>
                    <a:pt x="612" y="8"/>
                  </a:cubicBezTo>
                  <a:cubicBezTo>
                    <a:pt x="595" y="3"/>
                    <a:pt x="577" y="0"/>
                    <a:pt x="5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3" name="Google Shape;7963;p34"/>
            <p:cNvSpPr/>
            <p:nvPr/>
          </p:nvSpPr>
          <p:spPr>
            <a:xfrm>
              <a:off x="1589275" y="4219825"/>
              <a:ext cx="60400" cy="869600"/>
            </a:xfrm>
            <a:custGeom>
              <a:avLst/>
              <a:gdLst/>
              <a:ahLst/>
              <a:cxnLst/>
              <a:rect l="l" t="t" r="r" b="b"/>
              <a:pathLst>
                <a:path w="2416" h="34784" extrusionOk="0">
                  <a:moveTo>
                    <a:pt x="604" y="372"/>
                  </a:moveTo>
                  <a:lnTo>
                    <a:pt x="2091" y="626"/>
                  </a:lnTo>
                  <a:lnTo>
                    <a:pt x="2091" y="34045"/>
                  </a:lnTo>
                  <a:lnTo>
                    <a:pt x="1237" y="34331"/>
                  </a:lnTo>
                  <a:lnTo>
                    <a:pt x="1237" y="2841"/>
                  </a:lnTo>
                  <a:lnTo>
                    <a:pt x="1205" y="2798"/>
                  </a:lnTo>
                  <a:cubicBezTo>
                    <a:pt x="1197" y="2786"/>
                    <a:pt x="382" y="1660"/>
                    <a:pt x="604" y="372"/>
                  </a:cubicBezTo>
                  <a:close/>
                  <a:moveTo>
                    <a:pt x="353" y="1"/>
                  </a:moveTo>
                  <a:lnTo>
                    <a:pt x="319" y="150"/>
                  </a:lnTo>
                  <a:cubicBezTo>
                    <a:pt x="0" y="1506"/>
                    <a:pt x="746" y="2699"/>
                    <a:pt x="913" y="2946"/>
                  </a:cubicBezTo>
                  <a:lnTo>
                    <a:pt x="913" y="34783"/>
                  </a:lnTo>
                  <a:lnTo>
                    <a:pt x="2416" y="34277"/>
                  </a:lnTo>
                  <a:lnTo>
                    <a:pt x="2416" y="352"/>
                  </a:lnTo>
                  <a:lnTo>
                    <a:pt x="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34"/>
            <p:cNvSpPr/>
            <p:nvPr/>
          </p:nvSpPr>
          <p:spPr>
            <a:xfrm>
              <a:off x="1539725" y="4227025"/>
              <a:ext cx="80525" cy="860775"/>
            </a:xfrm>
            <a:custGeom>
              <a:avLst/>
              <a:gdLst/>
              <a:ahLst/>
              <a:cxnLst/>
              <a:rect l="l" t="t" r="r" b="b"/>
              <a:pathLst>
                <a:path w="3221" h="34431" extrusionOk="0">
                  <a:moveTo>
                    <a:pt x="479" y="0"/>
                  </a:moveTo>
                  <a:cubicBezTo>
                    <a:pt x="406" y="0"/>
                    <a:pt x="339" y="50"/>
                    <a:pt x="321" y="125"/>
                  </a:cubicBezTo>
                  <a:cubicBezTo>
                    <a:pt x="0" y="1495"/>
                    <a:pt x="764" y="2892"/>
                    <a:pt x="916" y="3151"/>
                  </a:cubicBezTo>
                  <a:lnTo>
                    <a:pt x="916" y="34343"/>
                  </a:lnTo>
                  <a:lnTo>
                    <a:pt x="3051" y="34431"/>
                  </a:lnTo>
                  <a:lnTo>
                    <a:pt x="3056" y="34431"/>
                  </a:lnTo>
                  <a:cubicBezTo>
                    <a:pt x="3145" y="34431"/>
                    <a:pt x="3216" y="34361"/>
                    <a:pt x="3218" y="34272"/>
                  </a:cubicBezTo>
                  <a:cubicBezTo>
                    <a:pt x="3220" y="34185"/>
                    <a:pt x="3152" y="34111"/>
                    <a:pt x="3063" y="34107"/>
                  </a:cubicBezTo>
                  <a:lnTo>
                    <a:pt x="1240" y="34032"/>
                  </a:lnTo>
                  <a:lnTo>
                    <a:pt x="1240" y="3059"/>
                  </a:lnTo>
                  <a:lnTo>
                    <a:pt x="1216" y="3020"/>
                  </a:lnTo>
                  <a:cubicBezTo>
                    <a:pt x="1208" y="3005"/>
                    <a:pt x="320" y="1552"/>
                    <a:pt x="637" y="200"/>
                  </a:cubicBezTo>
                  <a:cubicBezTo>
                    <a:pt x="658" y="113"/>
                    <a:pt x="604" y="26"/>
                    <a:pt x="517" y="5"/>
                  </a:cubicBezTo>
                  <a:cubicBezTo>
                    <a:pt x="504" y="2"/>
                    <a:pt x="491" y="0"/>
                    <a:pt x="4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34"/>
            <p:cNvSpPr/>
            <p:nvPr/>
          </p:nvSpPr>
          <p:spPr>
            <a:xfrm>
              <a:off x="1262925" y="4260150"/>
              <a:ext cx="53800" cy="815175"/>
            </a:xfrm>
            <a:custGeom>
              <a:avLst/>
              <a:gdLst/>
              <a:ahLst/>
              <a:cxnLst/>
              <a:rect l="l" t="t" r="r" b="b"/>
              <a:pathLst>
                <a:path w="2152" h="32607" extrusionOk="0">
                  <a:moveTo>
                    <a:pt x="440" y="169"/>
                  </a:moveTo>
                  <a:lnTo>
                    <a:pt x="2002" y="367"/>
                  </a:lnTo>
                  <a:lnTo>
                    <a:pt x="2002" y="32068"/>
                  </a:lnTo>
                  <a:lnTo>
                    <a:pt x="1024" y="32396"/>
                  </a:lnTo>
                  <a:lnTo>
                    <a:pt x="1024" y="2630"/>
                  </a:lnTo>
                  <a:lnTo>
                    <a:pt x="1010" y="2612"/>
                  </a:lnTo>
                  <a:cubicBezTo>
                    <a:pt x="1002" y="2600"/>
                    <a:pt x="172" y="1464"/>
                    <a:pt x="440" y="169"/>
                  </a:cubicBezTo>
                  <a:close/>
                  <a:moveTo>
                    <a:pt x="322" y="1"/>
                  </a:moveTo>
                  <a:lnTo>
                    <a:pt x="307" y="67"/>
                  </a:lnTo>
                  <a:cubicBezTo>
                    <a:pt x="0" y="1376"/>
                    <a:pt x="753" y="2509"/>
                    <a:pt x="873" y="2680"/>
                  </a:cubicBezTo>
                  <a:lnTo>
                    <a:pt x="873" y="32606"/>
                  </a:lnTo>
                  <a:lnTo>
                    <a:pt x="2151" y="32178"/>
                  </a:lnTo>
                  <a:lnTo>
                    <a:pt x="2151" y="232"/>
                  </a:lnTo>
                  <a:lnTo>
                    <a:pt x="3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34"/>
            <p:cNvSpPr/>
            <p:nvPr/>
          </p:nvSpPr>
          <p:spPr>
            <a:xfrm>
              <a:off x="1215425" y="4267700"/>
              <a:ext cx="71300" cy="806900"/>
            </a:xfrm>
            <a:custGeom>
              <a:avLst/>
              <a:gdLst/>
              <a:ahLst/>
              <a:cxnLst/>
              <a:rect l="l" t="t" r="r" b="b"/>
              <a:pathLst>
                <a:path w="2852" h="32276" extrusionOk="0">
                  <a:moveTo>
                    <a:pt x="309" y="0"/>
                  </a:moveTo>
                  <a:cubicBezTo>
                    <a:pt x="0" y="1320"/>
                    <a:pt x="772" y="2673"/>
                    <a:pt x="880" y="2854"/>
                  </a:cubicBezTo>
                  <a:lnTo>
                    <a:pt x="880" y="32193"/>
                  </a:lnTo>
                  <a:lnTo>
                    <a:pt x="2846" y="32275"/>
                  </a:lnTo>
                  <a:lnTo>
                    <a:pt x="2851" y="32123"/>
                  </a:lnTo>
                  <a:lnTo>
                    <a:pt x="1031" y="32048"/>
                  </a:lnTo>
                  <a:lnTo>
                    <a:pt x="1031" y="2811"/>
                  </a:lnTo>
                  <a:lnTo>
                    <a:pt x="1020" y="2792"/>
                  </a:lnTo>
                  <a:cubicBezTo>
                    <a:pt x="1011" y="2779"/>
                    <a:pt x="145" y="1362"/>
                    <a:pt x="456" y="35"/>
                  </a:cubicBezTo>
                  <a:lnTo>
                    <a:pt x="30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34"/>
            <p:cNvSpPr/>
            <p:nvPr/>
          </p:nvSpPr>
          <p:spPr>
            <a:xfrm>
              <a:off x="1239300" y="5014125"/>
              <a:ext cx="1334650" cy="21850"/>
            </a:xfrm>
            <a:custGeom>
              <a:avLst/>
              <a:gdLst/>
              <a:ahLst/>
              <a:cxnLst/>
              <a:rect l="l" t="t" r="r" b="b"/>
              <a:pathLst>
                <a:path w="53386" h="874" extrusionOk="0">
                  <a:moveTo>
                    <a:pt x="2" y="0"/>
                  </a:moveTo>
                  <a:lnTo>
                    <a:pt x="0" y="151"/>
                  </a:lnTo>
                  <a:lnTo>
                    <a:pt x="53384" y="874"/>
                  </a:lnTo>
                  <a:lnTo>
                    <a:pt x="53385" y="72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34"/>
            <p:cNvSpPr/>
            <p:nvPr/>
          </p:nvSpPr>
          <p:spPr>
            <a:xfrm>
              <a:off x="3233525" y="4189625"/>
              <a:ext cx="2301600" cy="201900"/>
            </a:xfrm>
            <a:custGeom>
              <a:avLst/>
              <a:gdLst/>
              <a:ahLst/>
              <a:cxnLst/>
              <a:rect l="l" t="t" r="r" b="b"/>
              <a:pathLst>
                <a:path w="92064" h="8076" extrusionOk="0">
                  <a:moveTo>
                    <a:pt x="134" y="1"/>
                  </a:moveTo>
                  <a:cubicBezTo>
                    <a:pt x="62" y="1"/>
                    <a:pt x="13" y="46"/>
                    <a:pt x="6" y="111"/>
                  </a:cubicBezTo>
                  <a:cubicBezTo>
                    <a:pt x="1" y="177"/>
                    <a:pt x="50" y="235"/>
                    <a:pt x="117" y="241"/>
                  </a:cubicBezTo>
                  <a:lnTo>
                    <a:pt x="91931" y="8075"/>
                  </a:lnTo>
                  <a:lnTo>
                    <a:pt x="91941" y="8075"/>
                  </a:lnTo>
                  <a:cubicBezTo>
                    <a:pt x="92005" y="8075"/>
                    <a:pt x="92058" y="8024"/>
                    <a:pt x="92061" y="7959"/>
                  </a:cubicBezTo>
                  <a:cubicBezTo>
                    <a:pt x="92064" y="7896"/>
                    <a:pt x="92015" y="7840"/>
                    <a:pt x="91951" y="7834"/>
                  </a:cubicBezTo>
                  <a:lnTo>
                    <a:pt x="137" y="1"/>
                  </a:lnTo>
                  <a:cubicBezTo>
                    <a:pt x="136" y="1"/>
                    <a:pt x="135" y="1"/>
                    <a:pt x="1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9" name="Google Shape;7969;p34"/>
            <p:cNvSpPr/>
            <p:nvPr/>
          </p:nvSpPr>
          <p:spPr>
            <a:xfrm>
              <a:off x="5917975" y="4418650"/>
              <a:ext cx="503625" cy="48525"/>
            </a:xfrm>
            <a:custGeom>
              <a:avLst/>
              <a:gdLst/>
              <a:ahLst/>
              <a:cxnLst/>
              <a:rect l="l" t="t" r="r" b="b"/>
              <a:pathLst>
                <a:path w="20145" h="1941" extrusionOk="0">
                  <a:moveTo>
                    <a:pt x="131" y="0"/>
                  </a:moveTo>
                  <a:cubicBezTo>
                    <a:pt x="68" y="0"/>
                    <a:pt x="14" y="47"/>
                    <a:pt x="6" y="111"/>
                  </a:cubicBezTo>
                  <a:cubicBezTo>
                    <a:pt x="1" y="177"/>
                    <a:pt x="49" y="236"/>
                    <a:pt x="117" y="242"/>
                  </a:cubicBezTo>
                  <a:lnTo>
                    <a:pt x="20013" y="1939"/>
                  </a:lnTo>
                  <a:lnTo>
                    <a:pt x="20022" y="1939"/>
                  </a:lnTo>
                  <a:lnTo>
                    <a:pt x="20022" y="1940"/>
                  </a:lnTo>
                  <a:cubicBezTo>
                    <a:pt x="20087" y="1939"/>
                    <a:pt x="20139" y="1889"/>
                    <a:pt x="20142" y="1824"/>
                  </a:cubicBezTo>
                  <a:cubicBezTo>
                    <a:pt x="20145" y="1759"/>
                    <a:pt x="20096" y="1704"/>
                    <a:pt x="20032" y="1698"/>
                  </a:cubicBezTo>
                  <a:lnTo>
                    <a:pt x="137" y="0"/>
                  </a:lnTo>
                  <a:cubicBezTo>
                    <a:pt x="135" y="0"/>
                    <a:pt x="133" y="0"/>
                    <a:pt x="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0" name="Google Shape;7970;p34"/>
            <p:cNvSpPr/>
            <p:nvPr/>
          </p:nvSpPr>
          <p:spPr>
            <a:xfrm>
              <a:off x="3233525" y="4215600"/>
              <a:ext cx="2301675" cy="195775"/>
            </a:xfrm>
            <a:custGeom>
              <a:avLst/>
              <a:gdLst/>
              <a:ahLst/>
              <a:cxnLst/>
              <a:rect l="l" t="t" r="r" b="b"/>
              <a:pathLst>
                <a:path w="92067" h="7831" extrusionOk="0">
                  <a:moveTo>
                    <a:pt x="137" y="1"/>
                  </a:moveTo>
                  <a:cubicBezTo>
                    <a:pt x="63" y="3"/>
                    <a:pt x="13" y="44"/>
                    <a:pt x="6" y="110"/>
                  </a:cubicBezTo>
                  <a:cubicBezTo>
                    <a:pt x="1" y="176"/>
                    <a:pt x="51" y="236"/>
                    <a:pt x="117" y="241"/>
                  </a:cubicBezTo>
                  <a:lnTo>
                    <a:pt x="91934" y="7830"/>
                  </a:lnTo>
                  <a:lnTo>
                    <a:pt x="91945" y="7830"/>
                  </a:lnTo>
                  <a:cubicBezTo>
                    <a:pt x="92008" y="7830"/>
                    <a:pt x="92061" y="7779"/>
                    <a:pt x="92064" y="7714"/>
                  </a:cubicBezTo>
                  <a:cubicBezTo>
                    <a:pt x="92066" y="7651"/>
                    <a:pt x="92019" y="7595"/>
                    <a:pt x="91954" y="7590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34"/>
            <p:cNvSpPr/>
            <p:nvPr/>
          </p:nvSpPr>
          <p:spPr>
            <a:xfrm>
              <a:off x="5917975" y="4437475"/>
              <a:ext cx="503625" cy="47175"/>
            </a:xfrm>
            <a:custGeom>
              <a:avLst/>
              <a:gdLst/>
              <a:ahLst/>
              <a:cxnLst/>
              <a:rect l="l" t="t" r="r" b="b"/>
              <a:pathLst>
                <a:path w="20145" h="1887" extrusionOk="0">
                  <a:moveTo>
                    <a:pt x="137" y="1"/>
                  </a:moveTo>
                  <a:cubicBezTo>
                    <a:pt x="59" y="1"/>
                    <a:pt x="11" y="44"/>
                    <a:pt x="6" y="110"/>
                  </a:cubicBezTo>
                  <a:cubicBezTo>
                    <a:pt x="1" y="178"/>
                    <a:pt x="49" y="236"/>
                    <a:pt x="117" y="241"/>
                  </a:cubicBezTo>
                  <a:lnTo>
                    <a:pt x="20013" y="1886"/>
                  </a:lnTo>
                  <a:lnTo>
                    <a:pt x="20022" y="1886"/>
                  </a:lnTo>
                  <a:cubicBezTo>
                    <a:pt x="20087" y="1886"/>
                    <a:pt x="20139" y="1834"/>
                    <a:pt x="20142" y="1770"/>
                  </a:cubicBezTo>
                  <a:cubicBezTo>
                    <a:pt x="20145" y="1706"/>
                    <a:pt x="20096" y="1651"/>
                    <a:pt x="20032" y="1646"/>
                  </a:cubicBezTo>
                  <a:lnTo>
                    <a:pt x="1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34"/>
            <p:cNvSpPr/>
            <p:nvPr/>
          </p:nvSpPr>
          <p:spPr>
            <a:xfrm>
              <a:off x="3235875" y="4383600"/>
              <a:ext cx="3185700" cy="733075"/>
            </a:xfrm>
            <a:custGeom>
              <a:avLst/>
              <a:gdLst/>
              <a:ahLst/>
              <a:cxnLst/>
              <a:rect l="l" t="t" r="r" b="b"/>
              <a:pathLst>
                <a:path w="127428" h="29323" extrusionOk="0">
                  <a:moveTo>
                    <a:pt x="127306" y="1"/>
                  </a:moveTo>
                  <a:cubicBezTo>
                    <a:pt x="127241" y="1"/>
                    <a:pt x="127188" y="52"/>
                    <a:pt x="127186" y="118"/>
                  </a:cubicBezTo>
                  <a:lnTo>
                    <a:pt x="127186" y="24584"/>
                  </a:lnTo>
                  <a:lnTo>
                    <a:pt x="117" y="29081"/>
                  </a:lnTo>
                  <a:cubicBezTo>
                    <a:pt x="51" y="29085"/>
                    <a:pt x="1" y="29139"/>
                    <a:pt x="2" y="29204"/>
                  </a:cubicBezTo>
                  <a:cubicBezTo>
                    <a:pt x="3" y="29270"/>
                    <a:pt x="56" y="29321"/>
                    <a:pt x="121" y="29322"/>
                  </a:cubicBezTo>
                  <a:lnTo>
                    <a:pt x="125" y="29322"/>
                  </a:lnTo>
                  <a:lnTo>
                    <a:pt x="127311" y="24821"/>
                  </a:lnTo>
                  <a:lnTo>
                    <a:pt x="127427" y="24817"/>
                  </a:lnTo>
                  <a:lnTo>
                    <a:pt x="127427" y="118"/>
                  </a:lnTo>
                  <a:cubicBezTo>
                    <a:pt x="127425" y="52"/>
                    <a:pt x="127372" y="1"/>
                    <a:pt x="1273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34"/>
            <p:cNvSpPr/>
            <p:nvPr/>
          </p:nvSpPr>
          <p:spPr>
            <a:xfrm>
              <a:off x="3947750" y="4135950"/>
              <a:ext cx="77325" cy="973250"/>
            </a:xfrm>
            <a:custGeom>
              <a:avLst/>
              <a:gdLst/>
              <a:ahLst/>
              <a:cxnLst/>
              <a:rect l="l" t="t" r="r" b="b"/>
              <a:pathLst>
                <a:path w="3093" h="38930" extrusionOk="0">
                  <a:moveTo>
                    <a:pt x="2352" y="438"/>
                  </a:moveTo>
                  <a:lnTo>
                    <a:pt x="2352" y="438"/>
                  </a:lnTo>
                  <a:cubicBezTo>
                    <a:pt x="2629" y="1789"/>
                    <a:pt x="1578" y="3185"/>
                    <a:pt x="1568" y="3200"/>
                  </a:cubicBezTo>
                  <a:lnTo>
                    <a:pt x="1528" y="3249"/>
                  </a:lnTo>
                  <a:lnTo>
                    <a:pt x="1528" y="38434"/>
                  </a:lnTo>
                  <a:lnTo>
                    <a:pt x="380" y="38120"/>
                  </a:lnTo>
                  <a:lnTo>
                    <a:pt x="380" y="812"/>
                  </a:lnTo>
                  <a:lnTo>
                    <a:pt x="2352" y="438"/>
                  </a:lnTo>
                  <a:close/>
                  <a:moveTo>
                    <a:pt x="2627" y="1"/>
                  </a:moveTo>
                  <a:lnTo>
                    <a:pt x="1" y="498"/>
                  </a:lnTo>
                  <a:lnTo>
                    <a:pt x="1" y="38411"/>
                  </a:lnTo>
                  <a:lnTo>
                    <a:pt x="1907" y="38930"/>
                  </a:lnTo>
                  <a:lnTo>
                    <a:pt x="1907" y="38930"/>
                  </a:lnTo>
                  <a:lnTo>
                    <a:pt x="1906" y="3375"/>
                  </a:lnTo>
                  <a:cubicBezTo>
                    <a:pt x="2120" y="3076"/>
                    <a:pt x="3092" y="1610"/>
                    <a:pt x="2675" y="166"/>
                  </a:cubicBezTo>
                  <a:lnTo>
                    <a:pt x="26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34"/>
            <p:cNvSpPr/>
            <p:nvPr/>
          </p:nvSpPr>
          <p:spPr>
            <a:xfrm>
              <a:off x="3985825" y="4137325"/>
              <a:ext cx="124875" cy="970400"/>
            </a:xfrm>
            <a:custGeom>
              <a:avLst/>
              <a:gdLst/>
              <a:ahLst/>
              <a:cxnLst/>
              <a:rect l="l" t="t" r="r" b="b"/>
              <a:pathLst>
                <a:path w="4995" h="38816" extrusionOk="0">
                  <a:moveTo>
                    <a:pt x="4394" y="1"/>
                  </a:moveTo>
                  <a:cubicBezTo>
                    <a:pt x="4376" y="1"/>
                    <a:pt x="4359" y="3"/>
                    <a:pt x="4341" y="8"/>
                  </a:cubicBezTo>
                  <a:cubicBezTo>
                    <a:pt x="4245" y="36"/>
                    <a:pt x="4187" y="132"/>
                    <a:pt x="4208" y="230"/>
                  </a:cubicBezTo>
                  <a:cubicBezTo>
                    <a:pt x="4618" y="1644"/>
                    <a:pt x="3479" y="3583"/>
                    <a:pt x="3468" y="3602"/>
                  </a:cubicBezTo>
                  <a:lnTo>
                    <a:pt x="3440" y="3647"/>
                  </a:lnTo>
                  <a:lnTo>
                    <a:pt x="3440" y="38275"/>
                  </a:lnTo>
                  <a:lnTo>
                    <a:pt x="185" y="38437"/>
                  </a:lnTo>
                  <a:cubicBezTo>
                    <a:pt x="82" y="38441"/>
                    <a:pt x="1" y="38527"/>
                    <a:pt x="4" y="38632"/>
                  </a:cubicBezTo>
                  <a:cubicBezTo>
                    <a:pt x="6" y="38734"/>
                    <a:pt x="89" y="38815"/>
                    <a:pt x="193" y="38815"/>
                  </a:cubicBezTo>
                  <a:cubicBezTo>
                    <a:pt x="194" y="38815"/>
                    <a:pt x="194" y="38815"/>
                    <a:pt x="195" y="38815"/>
                  </a:cubicBezTo>
                  <a:lnTo>
                    <a:pt x="203" y="38815"/>
                  </a:lnTo>
                  <a:lnTo>
                    <a:pt x="3818" y="38636"/>
                  </a:lnTo>
                  <a:lnTo>
                    <a:pt x="3818" y="3750"/>
                  </a:lnTo>
                  <a:cubicBezTo>
                    <a:pt x="4002" y="3429"/>
                    <a:pt x="4994" y="1586"/>
                    <a:pt x="4571" y="126"/>
                  </a:cubicBezTo>
                  <a:cubicBezTo>
                    <a:pt x="4544" y="49"/>
                    <a:pt x="4471" y="1"/>
                    <a:pt x="43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34"/>
            <p:cNvSpPr/>
            <p:nvPr/>
          </p:nvSpPr>
          <p:spPr>
            <a:xfrm>
              <a:off x="4603300" y="4205150"/>
              <a:ext cx="71475" cy="877400"/>
            </a:xfrm>
            <a:custGeom>
              <a:avLst/>
              <a:gdLst/>
              <a:ahLst/>
              <a:cxnLst/>
              <a:rect l="l" t="t" r="r" b="b"/>
              <a:pathLst>
                <a:path w="2859" h="35096" extrusionOk="0">
                  <a:moveTo>
                    <a:pt x="2172" y="379"/>
                  </a:moveTo>
                  <a:cubicBezTo>
                    <a:pt x="2437" y="1592"/>
                    <a:pt x="1479" y="2765"/>
                    <a:pt x="1469" y="2777"/>
                  </a:cubicBezTo>
                  <a:lnTo>
                    <a:pt x="1429" y="2826"/>
                  </a:lnTo>
                  <a:lnTo>
                    <a:pt x="1429" y="34642"/>
                  </a:lnTo>
                  <a:lnTo>
                    <a:pt x="348" y="34358"/>
                  </a:lnTo>
                  <a:lnTo>
                    <a:pt x="348" y="576"/>
                  </a:lnTo>
                  <a:lnTo>
                    <a:pt x="2172" y="379"/>
                  </a:lnTo>
                  <a:close/>
                  <a:moveTo>
                    <a:pt x="2428" y="1"/>
                  </a:moveTo>
                  <a:lnTo>
                    <a:pt x="1" y="263"/>
                  </a:lnTo>
                  <a:lnTo>
                    <a:pt x="1" y="34626"/>
                  </a:lnTo>
                  <a:lnTo>
                    <a:pt x="1778" y="35096"/>
                  </a:lnTo>
                  <a:lnTo>
                    <a:pt x="1778" y="2949"/>
                  </a:lnTo>
                  <a:cubicBezTo>
                    <a:pt x="1984" y="2683"/>
                    <a:pt x="2859" y="1445"/>
                    <a:pt x="2470" y="140"/>
                  </a:cubicBezTo>
                  <a:lnTo>
                    <a:pt x="24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34"/>
            <p:cNvSpPr/>
            <p:nvPr/>
          </p:nvSpPr>
          <p:spPr>
            <a:xfrm>
              <a:off x="4638900" y="4209125"/>
              <a:ext cx="95925" cy="872150"/>
            </a:xfrm>
            <a:custGeom>
              <a:avLst/>
              <a:gdLst/>
              <a:ahLst/>
              <a:cxnLst/>
              <a:rect l="l" t="t" r="r" b="b"/>
              <a:pathLst>
                <a:path w="3837" h="34886" extrusionOk="0">
                  <a:moveTo>
                    <a:pt x="3280" y="1"/>
                  </a:moveTo>
                  <a:cubicBezTo>
                    <a:pt x="3263" y="1"/>
                    <a:pt x="3246" y="3"/>
                    <a:pt x="3229" y="8"/>
                  </a:cubicBezTo>
                  <a:cubicBezTo>
                    <a:pt x="3135" y="36"/>
                    <a:pt x="3082" y="137"/>
                    <a:pt x="3113" y="229"/>
                  </a:cubicBezTo>
                  <a:cubicBezTo>
                    <a:pt x="3490" y="1494"/>
                    <a:pt x="2452" y="2857"/>
                    <a:pt x="2441" y="2870"/>
                  </a:cubicBezTo>
                  <a:lnTo>
                    <a:pt x="2406" y="2918"/>
                  </a:lnTo>
                  <a:lnTo>
                    <a:pt x="2406" y="34464"/>
                  </a:lnTo>
                  <a:lnTo>
                    <a:pt x="174" y="34536"/>
                  </a:lnTo>
                  <a:cubicBezTo>
                    <a:pt x="78" y="34538"/>
                    <a:pt x="1" y="34617"/>
                    <a:pt x="2" y="34713"/>
                  </a:cubicBezTo>
                  <a:cubicBezTo>
                    <a:pt x="4" y="34809"/>
                    <a:pt x="82" y="34885"/>
                    <a:pt x="177" y="34885"/>
                  </a:cubicBezTo>
                  <a:cubicBezTo>
                    <a:pt x="178" y="34885"/>
                    <a:pt x="179" y="34885"/>
                    <a:pt x="179" y="34885"/>
                  </a:cubicBezTo>
                  <a:cubicBezTo>
                    <a:pt x="180" y="34885"/>
                    <a:pt x="182" y="34884"/>
                    <a:pt x="183" y="34884"/>
                  </a:cubicBezTo>
                  <a:cubicBezTo>
                    <a:pt x="184" y="34884"/>
                    <a:pt x="184" y="34885"/>
                    <a:pt x="185" y="34885"/>
                  </a:cubicBezTo>
                  <a:lnTo>
                    <a:pt x="2753" y="34802"/>
                  </a:lnTo>
                  <a:lnTo>
                    <a:pt x="2753" y="3036"/>
                  </a:lnTo>
                  <a:cubicBezTo>
                    <a:pt x="2951" y="2762"/>
                    <a:pt x="3837" y="1439"/>
                    <a:pt x="3447" y="130"/>
                  </a:cubicBezTo>
                  <a:cubicBezTo>
                    <a:pt x="3426" y="52"/>
                    <a:pt x="3356" y="1"/>
                    <a:pt x="3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34"/>
            <p:cNvSpPr/>
            <p:nvPr/>
          </p:nvSpPr>
          <p:spPr>
            <a:xfrm>
              <a:off x="5079525" y="4253575"/>
              <a:ext cx="60100" cy="813025"/>
            </a:xfrm>
            <a:custGeom>
              <a:avLst/>
              <a:gdLst/>
              <a:ahLst/>
              <a:cxnLst/>
              <a:rect l="l" t="t" r="r" b="b"/>
              <a:pathLst>
                <a:path w="2404" h="32521" extrusionOk="0">
                  <a:moveTo>
                    <a:pt x="1809" y="327"/>
                  </a:moveTo>
                  <a:lnTo>
                    <a:pt x="1809" y="327"/>
                  </a:lnTo>
                  <a:cubicBezTo>
                    <a:pt x="2037" y="1534"/>
                    <a:pt x="1229" y="2418"/>
                    <a:pt x="1221" y="2427"/>
                  </a:cubicBezTo>
                  <a:lnTo>
                    <a:pt x="1178" y="2473"/>
                  </a:lnTo>
                  <a:lnTo>
                    <a:pt x="1178" y="32086"/>
                  </a:lnTo>
                  <a:lnTo>
                    <a:pt x="318" y="31811"/>
                  </a:lnTo>
                  <a:lnTo>
                    <a:pt x="318" y="388"/>
                  </a:lnTo>
                  <a:lnTo>
                    <a:pt x="1809" y="327"/>
                  </a:lnTo>
                  <a:close/>
                  <a:moveTo>
                    <a:pt x="2059" y="1"/>
                  </a:moveTo>
                  <a:lnTo>
                    <a:pt x="1" y="84"/>
                  </a:lnTo>
                  <a:lnTo>
                    <a:pt x="1" y="32041"/>
                  </a:lnTo>
                  <a:lnTo>
                    <a:pt x="1496" y="32520"/>
                  </a:lnTo>
                  <a:lnTo>
                    <a:pt x="1495" y="2595"/>
                  </a:lnTo>
                  <a:cubicBezTo>
                    <a:pt x="1685" y="2370"/>
                    <a:pt x="2404" y="1409"/>
                    <a:pt x="2089" y="127"/>
                  </a:cubicBezTo>
                  <a:lnTo>
                    <a:pt x="20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34"/>
            <p:cNvSpPr/>
            <p:nvPr/>
          </p:nvSpPr>
          <p:spPr>
            <a:xfrm>
              <a:off x="5108950" y="4254525"/>
              <a:ext cx="80225" cy="810625"/>
            </a:xfrm>
            <a:custGeom>
              <a:avLst/>
              <a:gdLst/>
              <a:ahLst/>
              <a:cxnLst/>
              <a:rect l="l" t="t" r="r" b="b"/>
              <a:pathLst>
                <a:path w="3209" h="32425" extrusionOk="0">
                  <a:moveTo>
                    <a:pt x="2737" y="1"/>
                  </a:moveTo>
                  <a:cubicBezTo>
                    <a:pt x="2724" y="1"/>
                    <a:pt x="2712" y="2"/>
                    <a:pt x="2699" y="5"/>
                  </a:cubicBezTo>
                  <a:cubicBezTo>
                    <a:pt x="2613" y="26"/>
                    <a:pt x="2560" y="114"/>
                    <a:pt x="2584" y="199"/>
                  </a:cubicBezTo>
                  <a:cubicBezTo>
                    <a:pt x="2897" y="1477"/>
                    <a:pt x="2025" y="2566"/>
                    <a:pt x="2016" y="2576"/>
                  </a:cubicBezTo>
                  <a:lnTo>
                    <a:pt x="1980" y="2620"/>
                  </a:lnTo>
                  <a:lnTo>
                    <a:pt x="1980" y="32034"/>
                  </a:lnTo>
                  <a:lnTo>
                    <a:pt x="154" y="32107"/>
                  </a:lnTo>
                  <a:cubicBezTo>
                    <a:pt x="67" y="32111"/>
                    <a:pt x="1" y="32182"/>
                    <a:pt x="2" y="32268"/>
                  </a:cubicBezTo>
                  <a:cubicBezTo>
                    <a:pt x="3" y="32354"/>
                    <a:pt x="73" y="32423"/>
                    <a:pt x="159" y="32424"/>
                  </a:cubicBezTo>
                  <a:cubicBezTo>
                    <a:pt x="162" y="32424"/>
                    <a:pt x="165" y="32423"/>
                    <a:pt x="166" y="32423"/>
                  </a:cubicBezTo>
                  <a:lnTo>
                    <a:pt x="2297" y="32340"/>
                  </a:lnTo>
                  <a:lnTo>
                    <a:pt x="2297" y="2731"/>
                  </a:lnTo>
                  <a:cubicBezTo>
                    <a:pt x="2474" y="2496"/>
                    <a:pt x="3209" y="1416"/>
                    <a:pt x="2892" y="124"/>
                  </a:cubicBezTo>
                  <a:cubicBezTo>
                    <a:pt x="2875" y="50"/>
                    <a:pt x="2809" y="1"/>
                    <a:pt x="27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9" name="Google Shape;7979;p34"/>
            <p:cNvSpPr/>
            <p:nvPr/>
          </p:nvSpPr>
          <p:spPr>
            <a:xfrm>
              <a:off x="5921075" y="4969125"/>
              <a:ext cx="497525" cy="14600"/>
            </a:xfrm>
            <a:custGeom>
              <a:avLst/>
              <a:gdLst/>
              <a:ahLst/>
              <a:cxnLst/>
              <a:rect l="l" t="t" r="r" b="b"/>
              <a:pathLst>
                <a:path w="19901" h="584" extrusionOk="0">
                  <a:moveTo>
                    <a:pt x="19897" y="1"/>
                  </a:moveTo>
                  <a:lnTo>
                    <a:pt x="1" y="433"/>
                  </a:lnTo>
                  <a:lnTo>
                    <a:pt x="5" y="583"/>
                  </a:lnTo>
                  <a:lnTo>
                    <a:pt x="19900" y="151"/>
                  </a:lnTo>
                  <a:lnTo>
                    <a:pt x="198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0" name="Google Shape;7980;p34"/>
            <p:cNvSpPr/>
            <p:nvPr/>
          </p:nvSpPr>
          <p:spPr>
            <a:xfrm>
              <a:off x="3236650" y="4988350"/>
              <a:ext cx="2295525" cy="53625"/>
            </a:xfrm>
            <a:custGeom>
              <a:avLst/>
              <a:gdLst/>
              <a:ahLst/>
              <a:cxnLst/>
              <a:rect l="l" t="t" r="r" b="b"/>
              <a:pathLst>
                <a:path w="91821" h="2145" extrusionOk="0">
                  <a:moveTo>
                    <a:pt x="91817" y="1"/>
                  </a:moveTo>
                  <a:lnTo>
                    <a:pt x="0" y="1993"/>
                  </a:lnTo>
                  <a:lnTo>
                    <a:pt x="4" y="2145"/>
                  </a:lnTo>
                  <a:lnTo>
                    <a:pt x="91821" y="153"/>
                  </a:lnTo>
                  <a:lnTo>
                    <a:pt x="918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34"/>
            <p:cNvSpPr/>
            <p:nvPr/>
          </p:nvSpPr>
          <p:spPr>
            <a:xfrm>
              <a:off x="1147225" y="715000"/>
              <a:ext cx="5186375" cy="2192250"/>
            </a:xfrm>
            <a:custGeom>
              <a:avLst/>
              <a:gdLst/>
              <a:ahLst/>
              <a:cxnLst/>
              <a:rect l="l" t="t" r="r" b="b"/>
              <a:pathLst>
                <a:path w="207455" h="87690" extrusionOk="0">
                  <a:moveTo>
                    <a:pt x="78957" y="500"/>
                  </a:moveTo>
                  <a:lnTo>
                    <a:pt x="207003" y="85888"/>
                  </a:lnTo>
                  <a:lnTo>
                    <a:pt x="207003" y="87042"/>
                  </a:lnTo>
                  <a:lnTo>
                    <a:pt x="79069" y="2512"/>
                  </a:lnTo>
                  <a:cubicBezTo>
                    <a:pt x="79032" y="2488"/>
                    <a:pt x="78988" y="2475"/>
                    <a:pt x="78943" y="2475"/>
                  </a:cubicBezTo>
                  <a:cubicBezTo>
                    <a:pt x="78898" y="2475"/>
                    <a:pt x="78855" y="2488"/>
                    <a:pt x="78818" y="2513"/>
                  </a:cubicBezTo>
                  <a:lnTo>
                    <a:pt x="453" y="55478"/>
                  </a:lnTo>
                  <a:lnTo>
                    <a:pt x="453" y="54302"/>
                  </a:lnTo>
                  <a:lnTo>
                    <a:pt x="78957" y="500"/>
                  </a:lnTo>
                  <a:close/>
                  <a:moveTo>
                    <a:pt x="78955" y="0"/>
                  </a:moveTo>
                  <a:cubicBezTo>
                    <a:pt x="78910" y="0"/>
                    <a:pt x="78866" y="13"/>
                    <a:pt x="78827" y="40"/>
                  </a:cubicBezTo>
                  <a:lnTo>
                    <a:pt x="100" y="53996"/>
                  </a:lnTo>
                  <a:cubicBezTo>
                    <a:pt x="38" y="54038"/>
                    <a:pt x="1" y="54108"/>
                    <a:pt x="1" y="54183"/>
                  </a:cubicBezTo>
                  <a:lnTo>
                    <a:pt x="1" y="55905"/>
                  </a:lnTo>
                  <a:cubicBezTo>
                    <a:pt x="1" y="56038"/>
                    <a:pt x="110" y="56132"/>
                    <a:pt x="228" y="56132"/>
                  </a:cubicBezTo>
                  <a:cubicBezTo>
                    <a:pt x="270" y="56132"/>
                    <a:pt x="314" y="56120"/>
                    <a:pt x="354" y="56093"/>
                  </a:cubicBezTo>
                  <a:lnTo>
                    <a:pt x="78946" y="2975"/>
                  </a:lnTo>
                  <a:lnTo>
                    <a:pt x="207105" y="87653"/>
                  </a:lnTo>
                  <a:cubicBezTo>
                    <a:pt x="207142" y="87677"/>
                    <a:pt x="207185" y="87690"/>
                    <a:pt x="207229" y="87690"/>
                  </a:cubicBezTo>
                  <a:cubicBezTo>
                    <a:pt x="207266" y="87690"/>
                    <a:pt x="207303" y="87681"/>
                    <a:pt x="207336" y="87663"/>
                  </a:cubicBezTo>
                  <a:cubicBezTo>
                    <a:pt x="207410" y="87624"/>
                    <a:pt x="207455" y="87547"/>
                    <a:pt x="207455" y="87464"/>
                  </a:cubicBezTo>
                  <a:lnTo>
                    <a:pt x="207455" y="85766"/>
                  </a:lnTo>
                  <a:cubicBezTo>
                    <a:pt x="207455" y="85691"/>
                    <a:pt x="207418" y="85621"/>
                    <a:pt x="207354" y="85578"/>
                  </a:cubicBezTo>
                  <a:lnTo>
                    <a:pt x="79081" y="39"/>
                  </a:lnTo>
                  <a:cubicBezTo>
                    <a:pt x="79043" y="13"/>
                    <a:pt x="78999" y="0"/>
                    <a:pt x="789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34"/>
            <p:cNvSpPr/>
            <p:nvPr/>
          </p:nvSpPr>
          <p:spPr>
            <a:xfrm>
              <a:off x="1149750" y="859150"/>
              <a:ext cx="5181350" cy="2045475"/>
            </a:xfrm>
            <a:custGeom>
              <a:avLst/>
              <a:gdLst/>
              <a:ahLst/>
              <a:cxnLst/>
              <a:rect l="l" t="t" r="r" b="b"/>
              <a:pathLst>
                <a:path w="207254" h="81819" extrusionOk="0">
                  <a:moveTo>
                    <a:pt x="78854" y="0"/>
                  </a:moveTo>
                  <a:lnTo>
                    <a:pt x="2804" y="50019"/>
                  </a:lnTo>
                  <a:lnTo>
                    <a:pt x="126" y="50019"/>
                  </a:lnTo>
                  <a:cubicBezTo>
                    <a:pt x="124" y="50019"/>
                    <a:pt x="123" y="50019"/>
                    <a:pt x="121" y="50019"/>
                  </a:cubicBezTo>
                  <a:cubicBezTo>
                    <a:pt x="55" y="50019"/>
                    <a:pt x="0" y="50072"/>
                    <a:pt x="0" y="50139"/>
                  </a:cubicBezTo>
                  <a:cubicBezTo>
                    <a:pt x="0" y="50207"/>
                    <a:pt x="56" y="50261"/>
                    <a:pt x="123" y="50261"/>
                  </a:cubicBezTo>
                  <a:cubicBezTo>
                    <a:pt x="124" y="50261"/>
                    <a:pt x="125" y="50261"/>
                    <a:pt x="126" y="50261"/>
                  </a:cubicBezTo>
                  <a:lnTo>
                    <a:pt x="2877" y="50261"/>
                  </a:lnTo>
                  <a:lnTo>
                    <a:pt x="78856" y="288"/>
                  </a:lnTo>
                  <a:lnTo>
                    <a:pt x="204687" y="81798"/>
                  </a:lnTo>
                  <a:lnTo>
                    <a:pt x="204717" y="81818"/>
                  </a:lnTo>
                  <a:lnTo>
                    <a:pt x="207128" y="81818"/>
                  </a:lnTo>
                  <a:cubicBezTo>
                    <a:pt x="207129" y="81818"/>
                    <a:pt x="207131" y="81818"/>
                    <a:pt x="207133" y="81818"/>
                  </a:cubicBezTo>
                  <a:cubicBezTo>
                    <a:pt x="207199" y="81818"/>
                    <a:pt x="207253" y="81764"/>
                    <a:pt x="207253" y="81698"/>
                  </a:cubicBezTo>
                  <a:cubicBezTo>
                    <a:pt x="207253" y="81631"/>
                    <a:pt x="207199" y="81576"/>
                    <a:pt x="207133" y="81576"/>
                  </a:cubicBezTo>
                  <a:cubicBezTo>
                    <a:pt x="207131" y="81576"/>
                    <a:pt x="207129" y="81576"/>
                    <a:pt x="207128" y="81576"/>
                  </a:cubicBezTo>
                  <a:lnTo>
                    <a:pt x="204788" y="81576"/>
                  </a:lnTo>
                  <a:lnTo>
                    <a:pt x="78920" y="43"/>
                  </a:lnTo>
                  <a:lnTo>
                    <a:pt x="788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3" name="Google Shape;7983;p34"/>
            <p:cNvSpPr/>
            <p:nvPr/>
          </p:nvSpPr>
          <p:spPr>
            <a:xfrm>
              <a:off x="3115350" y="856925"/>
              <a:ext cx="11525" cy="2936275"/>
            </a:xfrm>
            <a:custGeom>
              <a:avLst/>
              <a:gdLst/>
              <a:ahLst/>
              <a:cxnLst/>
              <a:rect l="l" t="t" r="r" b="b"/>
              <a:pathLst>
                <a:path w="461" h="117451" extrusionOk="0">
                  <a:moveTo>
                    <a:pt x="230" y="1"/>
                  </a:moveTo>
                  <a:cubicBezTo>
                    <a:pt x="103" y="1"/>
                    <a:pt x="0" y="107"/>
                    <a:pt x="4" y="233"/>
                  </a:cubicBezTo>
                  <a:lnTo>
                    <a:pt x="4" y="117225"/>
                  </a:lnTo>
                  <a:cubicBezTo>
                    <a:pt x="4" y="117349"/>
                    <a:pt x="105" y="117451"/>
                    <a:pt x="230" y="117451"/>
                  </a:cubicBezTo>
                  <a:cubicBezTo>
                    <a:pt x="356" y="117451"/>
                    <a:pt x="458" y="117349"/>
                    <a:pt x="456" y="117224"/>
                  </a:cubicBezTo>
                  <a:lnTo>
                    <a:pt x="456" y="233"/>
                  </a:lnTo>
                  <a:cubicBezTo>
                    <a:pt x="460" y="107"/>
                    <a:pt x="357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4" name="Google Shape;7984;p34"/>
            <p:cNvSpPr/>
            <p:nvPr/>
          </p:nvSpPr>
          <p:spPr>
            <a:xfrm>
              <a:off x="1217725" y="2109700"/>
              <a:ext cx="6075" cy="1966650"/>
            </a:xfrm>
            <a:custGeom>
              <a:avLst/>
              <a:gdLst/>
              <a:ahLst/>
              <a:cxnLst/>
              <a:rect l="l" t="t" r="r" b="b"/>
              <a:pathLst>
                <a:path w="243" h="78666" extrusionOk="0">
                  <a:moveTo>
                    <a:pt x="121" y="1"/>
                  </a:moveTo>
                  <a:cubicBezTo>
                    <a:pt x="56" y="1"/>
                    <a:pt x="3" y="52"/>
                    <a:pt x="1" y="117"/>
                  </a:cubicBezTo>
                  <a:lnTo>
                    <a:pt x="1" y="78546"/>
                  </a:lnTo>
                  <a:cubicBezTo>
                    <a:pt x="1" y="78612"/>
                    <a:pt x="55" y="78666"/>
                    <a:pt x="121" y="78666"/>
                  </a:cubicBezTo>
                  <a:cubicBezTo>
                    <a:pt x="122" y="78666"/>
                    <a:pt x="122" y="78666"/>
                    <a:pt x="123" y="78666"/>
                  </a:cubicBezTo>
                  <a:cubicBezTo>
                    <a:pt x="189" y="78666"/>
                    <a:pt x="242" y="78611"/>
                    <a:pt x="242" y="78546"/>
                  </a:cubicBezTo>
                  <a:lnTo>
                    <a:pt x="242" y="117"/>
                  </a:lnTo>
                  <a:cubicBezTo>
                    <a:pt x="240" y="52"/>
                    <a:pt x="187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34"/>
            <p:cNvSpPr/>
            <p:nvPr/>
          </p:nvSpPr>
          <p:spPr>
            <a:xfrm>
              <a:off x="6265525" y="2898650"/>
              <a:ext cx="6075" cy="1325625"/>
            </a:xfrm>
            <a:custGeom>
              <a:avLst/>
              <a:gdLst/>
              <a:ahLst/>
              <a:cxnLst/>
              <a:rect l="l" t="t" r="r" b="b"/>
              <a:pathLst>
                <a:path w="243" h="53025" extrusionOk="0">
                  <a:moveTo>
                    <a:pt x="121" y="0"/>
                  </a:moveTo>
                  <a:cubicBezTo>
                    <a:pt x="56" y="0"/>
                    <a:pt x="2" y="52"/>
                    <a:pt x="1" y="118"/>
                  </a:cubicBezTo>
                  <a:lnTo>
                    <a:pt x="1" y="52904"/>
                  </a:lnTo>
                  <a:cubicBezTo>
                    <a:pt x="1" y="52971"/>
                    <a:pt x="55" y="53025"/>
                    <a:pt x="121" y="53025"/>
                  </a:cubicBezTo>
                  <a:cubicBezTo>
                    <a:pt x="189" y="53025"/>
                    <a:pt x="241" y="52971"/>
                    <a:pt x="243" y="52904"/>
                  </a:cubicBezTo>
                  <a:lnTo>
                    <a:pt x="243" y="118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34"/>
            <p:cNvSpPr/>
            <p:nvPr/>
          </p:nvSpPr>
          <p:spPr>
            <a:xfrm>
              <a:off x="1584450" y="1815725"/>
              <a:ext cx="6200" cy="2207025"/>
            </a:xfrm>
            <a:custGeom>
              <a:avLst/>
              <a:gdLst/>
              <a:ahLst/>
              <a:cxnLst/>
              <a:rect l="l" t="t" r="r" b="b"/>
              <a:pathLst>
                <a:path w="248" h="88281" extrusionOk="0">
                  <a:moveTo>
                    <a:pt x="125" y="0"/>
                  </a:moveTo>
                  <a:cubicBezTo>
                    <a:pt x="56" y="0"/>
                    <a:pt x="0" y="57"/>
                    <a:pt x="3" y="125"/>
                  </a:cubicBezTo>
                  <a:lnTo>
                    <a:pt x="3" y="88159"/>
                  </a:lnTo>
                  <a:cubicBezTo>
                    <a:pt x="3" y="88226"/>
                    <a:pt x="57" y="88281"/>
                    <a:pt x="125" y="88281"/>
                  </a:cubicBezTo>
                  <a:cubicBezTo>
                    <a:pt x="191" y="88281"/>
                    <a:pt x="245" y="88226"/>
                    <a:pt x="245" y="88159"/>
                  </a:cubicBezTo>
                  <a:lnTo>
                    <a:pt x="245" y="125"/>
                  </a:lnTo>
                  <a:cubicBezTo>
                    <a:pt x="247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34"/>
            <p:cNvSpPr/>
            <p:nvPr/>
          </p:nvSpPr>
          <p:spPr>
            <a:xfrm>
              <a:off x="1633700" y="1780250"/>
              <a:ext cx="48525" cy="2235200"/>
            </a:xfrm>
            <a:custGeom>
              <a:avLst/>
              <a:gdLst/>
              <a:ahLst/>
              <a:cxnLst/>
              <a:rect l="l" t="t" r="r" b="b"/>
              <a:pathLst>
                <a:path w="1941" h="89408" extrusionOk="0">
                  <a:moveTo>
                    <a:pt x="0" y="0"/>
                  </a:moveTo>
                  <a:lnTo>
                    <a:pt x="0" y="89286"/>
                  </a:lnTo>
                  <a:cubicBezTo>
                    <a:pt x="0" y="89353"/>
                    <a:pt x="55" y="89408"/>
                    <a:pt x="122" y="89408"/>
                  </a:cubicBezTo>
                  <a:cubicBezTo>
                    <a:pt x="188" y="89408"/>
                    <a:pt x="242" y="89353"/>
                    <a:pt x="242" y="89286"/>
                  </a:cubicBezTo>
                  <a:lnTo>
                    <a:pt x="242" y="428"/>
                  </a:lnTo>
                  <a:lnTo>
                    <a:pt x="1696" y="1304"/>
                  </a:lnTo>
                  <a:lnTo>
                    <a:pt x="1696" y="89035"/>
                  </a:lnTo>
                  <a:cubicBezTo>
                    <a:pt x="1693" y="89104"/>
                    <a:pt x="1748" y="89160"/>
                    <a:pt x="1817" y="89160"/>
                  </a:cubicBezTo>
                  <a:cubicBezTo>
                    <a:pt x="1885" y="89160"/>
                    <a:pt x="1940" y="89104"/>
                    <a:pt x="1937" y="89035"/>
                  </a:cubicBezTo>
                  <a:lnTo>
                    <a:pt x="1937" y="11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8" name="Google Shape;7988;p34"/>
            <p:cNvSpPr/>
            <p:nvPr/>
          </p:nvSpPr>
          <p:spPr>
            <a:xfrm>
              <a:off x="1147200" y="2108875"/>
              <a:ext cx="11350" cy="1979400"/>
            </a:xfrm>
            <a:custGeom>
              <a:avLst/>
              <a:gdLst/>
              <a:ahLst/>
              <a:cxnLst/>
              <a:rect l="l" t="t" r="r" b="b"/>
              <a:pathLst>
                <a:path w="454" h="79176" extrusionOk="0">
                  <a:moveTo>
                    <a:pt x="228" y="1"/>
                  </a:moveTo>
                  <a:cubicBezTo>
                    <a:pt x="102" y="1"/>
                    <a:pt x="1" y="101"/>
                    <a:pt x="1" y="227"/>
                  </a:cubicBezTo>
                  <a:lnTo>
                    <a:pt x="1" y="78950"/>
                  </a:lnTo>
                  <a:cubicBezTo>
                    <a:pt x="1" y="79074"/>
                    <a:pt x="102" y="79176"/>
                    <a:pt x="228" y="79176"/>
                  </a:cubicBezTo>
                  <a:cubicBezTo>
                    <a:pt x="352" y="79176"/>
                    <a:pt x="454" y="79074"/>
                    <a:pt x="454" y="78950"/>
                  </a:cubicBezTo>
                  <a:lnTo>
                    <a:pt x="454" y="227"/>
                  </a:lnTo>
                  <a:cubicBezTo>
                    <a:pt x="454" y="101"/>
                    <a:pt x="352" y="1"/>
                    <a:pt x="22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9" name="Google Shape;7989;p34"/>
            <p:cNvSpPr/>
            <p:nvPr/>
          </p:nvSpPr>
          <p:spPr>
            <a:xfrm>
              <a:off x="1199025" y="2076950"/>
              <a:ext cx="48525" cy="2002075"/>
            </a:xfrm>
            <a:custGeom>
              <a:avLst/>
              <a:gdLst/>
              <a:ahLst/>
              <a:cxnLst/>
              <a:rect l="l" t="t" r="r" b="b"/>
              <a:pathLst>
                <a:path w="1941" h="80083" extrusionOk="0">
                  <a:moveTo>
                    <a:pt x="2" y="0"/>
                  </a:moveTo>
                  <a:lnTo>
                    <a:pt x="2" y="79963"/>
                  </a:lnTo>
                  <a:cubicBezTo>
                    <a:pt x="1" y="80029"/>
                    <a:pt x="55" y="80083"/>
                    <a:pt x="122" y="80083"/>
                  </a:cubicBezTo>
                  <a:cubicBezTo>
                    <a:pt x="188" y="80083"/>
                    <a:pt x="243" y="80029"/>
                    <a:pt x="243" y="79963"/>
                  </a:cubicBezTo>
                  <a:lnTo>
                    <a:pt x="243" y="348"/>
                  </a:lnTo>
                  <a:lnTo>
                    <a:pt x="1696" y="888"/>
                  </a:lnTo>
                  <a:lnTo>
                    <a:pt x="1696" y="79552"/>
                  </a:lnTo>
                  <a:cubicBezTo>
                    <a:pt x="1693" y="79619"/>
                    <a:pt x="1749" y="79676"/>
                    <a:pt x="1816" y="79676"/>
                  </a:cubicBezTo>
                  <a:cubicBezTo>
                    <a:pt x="1885" y="79676"/>
                    <a:pt x="1940" y="79619"/>
                    <a:pt x="1938" y="79552"/>
                  </a:cubicBezTo>
                  <a:lnTo>
                    <a:pt x="1938" y="72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34"/>
            <p:cNvSpPr/>
            <p:nvPr/>
          </p:nvSpPr>
          <p:spPr>
            <a:xfrm>
              <a:off x="1978350" y="1543875"/>
              <a:ext cx="11100" cy="2422350"/>
            </a:xfrm>
            <a:custGeom>
              <a:avLst/>
              <a:gdLst/>
              <a:ahLst/>
              <a:cxnLst/>
              <a:rect l="l" t="t" r="r" b="b"/>
              <a:pathLst>
                <a:path w="444" h="96894" extrusionOk="0">
                  <a:moveTo>
                    <a:pt x="221" y="0"/>
                  </a:moveTo>
                  <a:cubicBezTo>
                    <a:pt x="98" y="0"/>
                    <a:pt x="1" y="102"/>
                    <a:pt x="3" y="225"/>
                  </a:cubicBezTo>
                  <a:lnTo>
                    <a:pt x="3" y="96674"/>
                  </a:lnTo>
                  <a:cubicBezTo>
                    <a:pt x="3" y="96796"/>
                    <a:pt x="101" y="96894"/>
                    <a:pt x="221" y="96894"/>
                  </a:cubicBezTo>
                  <a:cubicBezTo>
                    <a:pt x="343" y="96894"/>
                    <a:pt x="441" y="96795"/>
                    <a:pt x="441" y="96674"/>
                  </a:cubicBezTo>
                  <a:lnTo>
                    <a:pt x="441" y="225"/>
                  </a:lnTo>
                  <a:cubicBezTo>
                    <a:pt x="443" y="102"/>
                    <a:pt x="344" y="0"/>
                    <a:pt x="2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1" name="Google Shape;7991;p34"/>
            <p:cNvSpPr/>
            <p:nvPr/>
          </p:nvSpPr>
          <p:spPr>
            <a:xfrm>
              <a:off x="2042475" y="1499275"/>
              <a:ext cx="66075" cy="2457375"/>
            </a:xfrm>
            <a:custGeom>
              <a:avLst/>
              <a:gdLst/>
              <a:ahLst/>
              <a:cxnLst/>
              <a:rect l="l" t="t" r="r" b="b"/>
              <a:pathLst>
                <a:path w="2643" h="98295" extrusionOk="0">
                  <a:moveTo>
                    <a:pt x="0" y="1"/>
                  </a:moveTo>
                  <a:lnTo>
                    <a:pt x="0" y="98077"/>
                  </a:lnTo>
                  <a:cubicBezTo>
                    <a:pt x="0" y="98197"/>
                    <a:pt x="98" y="98295"/>
                    <a:pt x="218" y="98295"/>
                  </a:cubicBezTo>
                  <a:cubicBezTo>
                    <a:pt x="338" y="98295"/>
                    <a:pt x="436" y="98197"/>
                    <a:pt x="436" y="98077"/>
                  </a:cubicBezTo>
                  <a:lnTo>
                    <a:pt x="436" y="673"/>
                  </a:lnTo>
                  <a:lnTo>
                    <a:pt x="2205" y="1465"/>
                  </a:lnTo>
                  <a:lnTo>
                    <a:pt x="2205" y="97746"/>
                  </a:lnTo>
                  <a:cubicBezTo>
                    <a:pt x="2205" y="97867"/>
                    <a:pt x="2303" y="97964"/>
                    <a:pt x="2425" y="97964"/>
                  </a:cubicBezTo>
                  <a:cubicBezTo>
                    <a:pt x="2545" y="97964"/>
                    <a:pt x="2643" y="97867"/>
                    <a:pt x="2643" y="97746"/>
                  </a:cubicBezTo>
                  <a:lnTo>
                    <a:pt x="2643" y="118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2" name="Google Shape;7992;p34"/>
            <p:cNvSpPr/>
            <p:nvPr/>
          </p:nvSpPr>
          <p:spPr>
            <a:xfrm>
              <a:off x="2464125" y="1214875"/>
              <a:ext cx="10925" cy="2672900"/>
            </a:xfrm>
            <a:custGeom>
              <a:avLst/>
              <a:gdLst/>
              <a:ahLst/>
              <a:cxnLst/>
              <a:rect l="l" t="t" r="r" b="b"/>
              <a:pathLst>
                <a:path w="437" h="106916" extrusionOk="0">
                  <a:moveTo>
                    <a:pt x="218" y="0"/>
                  </a:moveTo>
                  <a:cubicBezTo>
                    <a:pt x="98" y="0"/>
                    <a:pt x="0" y="98"/>
                    <a:pt x="0" y="218"/>
                  </a:cubicBezTo>
                  <a:lnTo>
                    <a:pt x="0" y="106696"/>
                  </a:lnTo>
                  <a:cubicBezTo>
                    <a:pt x="0" y="106818"/>
                    <a:pt x="98" y="106916"/>
                    <a:pt x="218" y="106916"/>
                  </a:cubicBezTo>
                  <a:cubicBezTo>
                    <a:pt x="339" y="106916"/>
                    <a:pt x="436" y="106818"/>
                    <a:pt x="436" y="106696"/>
                  </a:cubicBezTo>
                  <a:lnTo>
                    <a:pt x="436" y="218"/>
                  </a:lnTo>
                  <a:cubicBezTo>
                    <a:pt x="436" y="98"/>
                    <a:pt x="339" y="0"/>
                    <a:pt x="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34"/>
            <p:cNvSpPr/>
            <p:nvPr/>
          </p:nvSpPr>
          <p:spPr>
            <a:xfrm>
              <a:off x="2528125" y="1168700"/>
              <a:ext cx="66100" cy="2715125"/>
            </a:xfrm>
            <a:custGeom>
              <a:avLst/>
              <a:gdLst/>
              <a:ahLst/>
              <a:cxnLst/>
              <a:rect l="l" t="t" r="r" b="b"/>
              <a:pathLst>
                <a:path w="2644" h="108605" extrusionOk="0">
                  <a:moveTo>
                    <a:pt x="1" y="0"/>
                  </a:moveTo>
                  <a:lnTo>
                    <a:pt x="1" y="108386"/>
                  </a:lnTo>
                  <a:cubicBezTo>
                    <a:pt x="1" y="108506"/>
                    <a:pt x="99" y="108604"/>
                    <a:pt x="220" y="108604"/>
                  </a:cubicBezTo>
                  <a:cubicBezTo>
                    <a:pt x="341" y="108604"/>
                    <a:pt x="438" y="108506"/>
                    <a:pt x="438" y="108386"/>
                  </a:cubicBezTo>
                  <a:lnTo>
                    <a:pt x="438" y="788"/>
                  </a:lnTo>
                  <a:lnTo>
                    <a:pt x="2208" y="1890"/>
                  </a:lnTo>
                  <a:lnTo>
                    <a:pt x="2208" y="108055"/>
                  </a:lnTo>
                  <a:cubicBezTo>
                    <a:pt x="2208" y="108175"/>
                    <a:pt x="2305" y="108273"/>
                    <a:pt x="2426" y="108273"/>
                  </a:cubicBezTo>
                  <a:cubicBezTo>
                    <a:pt x="2546" y="108273"/>
                    <a:pt x="2644" y="108175"/>
                    <a:pt x="2644" y="108055"/>
                  </a:cubicBezTo>
                  <a:lnTo>
                    <a:pt x="2644" y="164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34"/>
            <p:cNvSpPr/>
            <p:nvPr/>
          </p:nvSpPr>
          <p:spPr>
            <a:xfrm>
              <a:off x="5170325" y="2134525"/>
              <a:ext cx="6075" cy="1937800"/>
            </a:xfrm>
            <a:custGeom>
              <a:avLst/>
              <a:gdLst/>
              <a:ahLst/>
              <a:cxnLst/>
              <a:rect l="l" t="t" r="r" b="b"/>
              <a:pathLst>
                <a:path w="243" h="77512" extrusionOk="0">
                  <a:moveTo>
                    <a:pt x="121" y="0"/>
                  </a:moveTo>
                  <a:cubicBezTo>
                    <a:pt x="56" y="0"/>
                    <a:pt x="2" y="52"/>
                    <a:pt x="1" y="116"/>
                  </a:cubicBezTo>
                  <a:lnTo>
                    <a:pt x="1" y="77390"/>
                  </a:lnTo>
                  <a:cubicBezTo>
                    <a:pt x="1" y="77458"/>
                    <a:pt x="55" y="77512"/>
                    <a:pt x="121" y="77512"/>
                  </a:cubicBezTo>
                  <a:cubicBezTo>
                    <a:pt x="188" y="77512"/>
                    <a:pt x="242" y="77458"/>
                    <a:pt x="242" y="77390"/>
                  </a:cubicBezTo>
                  <a:lnTo>
                    <a:pt x="242" y="116"/>
                  </a:lnTo>
                  <a:cubicBezTo>
                    <a:pt x="240" y="52"/>
                    <a:pt x="186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34"/>
            <p:cNvSpPr/>
            <p:nvPr/>
          </p:nvSpPr>
          <p:spPr>
            <a:xfrm>
              <a:off x="5078700" y="2098350"/>
              <a:ext cx="48525" cy="1967150"/>
            </a:xfrm>
            <a:custGeom>
              <a:avLst/>
              <a:gdLst/>
              <a:ahLst/>
              <a:cxnLst/>
              <a:rect l="l" t="t" r="r" b="b"/>
              <a:pathLst>
                <a:path w="1941" h="78686" extrusionOk="0">
                  <a:moveTo>
                    <a:pt x="1940" y="0"/>
                  </a:moveTo>
                  <a:lnTo>
                    <a:pt x="3" y="1372"/>
                  </a:lnTo>
                  <a:lnTo>
                    <a:pt x="3" y="78356"/>
                  </a:lnTo>
                  <a:cubicBezTo>
                    <a:pt x="0" y="78425"/>
                    <a:pt x="55" y="78482"/>
                    <a:pt x="123" y="78482"/>
                  </a:cubicBezTo>
                  <a:cubicBezTo>
                    <a:pt x="192" y="78482"/>
                    <a:pt x="248" y="78425"/>
                    <a:pt x="245" y="78356"/>
                  </a:cubicBezTo>
                  <a:lnTo>
                    <a:pt x="245" y="1497"/>
                  </a:lnTo>
                  <a:lnTo>
                    <a:pt x="1698" y="468"/>
                  </a:lnTo>
                  <a:lnTo>
                    <a:pt x="1698" y="78565"/>
                  </a:lnTo>
                  <a:cubicBezTo>
                    <a:pt x="1698" y="78631"/>
                    <a:pt x="1752" y="78685"/>
                    <a:pt x="1819" y="78685"/>
                  </a:cubicBezTo>
                  <a:cubicBezTo>
                    <a:pt x="1886" y="78685"/>
                    <a:pt x="1940" y="78631"/>
                    <a:pt x="1940" y="78565"/>
                  </a:cubicBezTo>
                  <a:lnTo>
                    <a:pt x="19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6" name="Google Shape;7996;p34"/>
            <p:cNvSpPr/>
            <p:nvPr/>
          </p:nvSpPr>
          <p:spPr>
            <a:xfrm>
              <a:off x="5605000" y="2419950"/>
              <a:ext cx="6075" cy="1712500"/>
            </a:xfrm>
            <a:custGeom>
              <a:avLst/>
              <a:gdLst/>
              <a:ahLst/>
              <a:cxnLst/>
              <a:rect l="l" t="t" r="r" b="b"/>
              <a:pathLst>
                <a:path w="243" h="68500" extrusionOk="0">
                  <a:moveTo>
                    <a:pt x="121" y="0"/>
                  </a:moveTo>
                  <a:cubicBezTo>
                    <a:pt x="55" y="0"/>
                    <a:pt x="0" y="54"/>
                    <a:pt x="0" y="121"/>
                  </a:cubicBezTo>
                  <a:lnTo>
                    <a:pt x="0" y="68378"/>
                  </a:lnTo>
                  <a:cubicBezTo>
                    <a:pt x="0" y="68445"/>
                    <a:pt x="55" y="68500"/>
                    <a:pt x="121" y="68500"/>
                  </a:cubicBezTo>
                  <a:cubicBezTo>
                    <a:pt x="188" y="68500"/>
                    <a:pt x="242" y="68445"/>
                    <a:pt x="242" y="68378"/>
                  </a:cubicBezTo>
                  <a:lnTo>
                    <a:pt x="242" y="121"/>
                  </a:lnTo>
                  <a:cubicBezTo>
                    <a:pt x="242" y="54"/>
                    <a:pt x="188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7" name="Google Shape;7997;p34"/>
            <p:cNvSpPr/>
            <p:nvPr/>
          </p:nvSpPr>
          <p:spPr>
            <a:xfrm>
              <a:off x="5513375" y="2388025"/>
              <a:ext cx="48500" cy="1737625"/>
            </a:xfrm>
            <a:custGeom>
              <a:avLst/>
              <a:gdLst/>
              <a:ahLst/>
              <a:cxnLst/>
              <a:rect l="l" t="t" r="r" b="b"/>
              <a:pathLst>
                <a:path w="1940" h="69505" extrusionOk="0">
                  <a:moveTo>
                    <a:pt x="1940" y="1"/>
                  </a:moveTo>
                  <a:lnTo>
                    <a:pt x="3" y="927"/>
                  </a:lnTo>
                  <a:lnTo>
                    <a:pt x="3" y="69149"/>
                  </a:lnTo>
                  <a:cubicBezTo>
                    <a:pt x="0" y="69218"/>
                    <a:pt x="54" y="69274"/>
                    <a:pt x="123" y="69274"/>
                  </a:cubicBezTo>
                  <a:cubicBezTo>
                    <a:pt x="192" y="69274"/>
                    <a:pt x="247" y="69218"/>
                    <a:pt x="245" y="69149"/>
                  </a:cubicBezTo>
                  <a:lnTo>
                    <a:pt x="245" y="1079"/>
                  </a:lnTo>
                  <a:lnTo>
                    <a:pt x="1698" y="384"/>
                  </a:lnTo>
                  <a:lnTo>
                    <a:pt x="1698" y="69384"/>
                  </a:lnTo>
                  <a:cubicBezTo>
                    <a:pt x="1698" y="69450"/>
                    <a:pt x="1752" y="69504"/>
                    <a:pt x="1818" y="69504"/>
                  </a:cubicBezTo>
                  <a:cubicBezTo>
                    <a:pt x="1886" y="69504"/>
                    <a:pt x="1938" y="69450"/>
                    <a:pt x="1940" y="69384"/>
                  </a:cubicBezTo>
                  <a:lnTo>
                    <a:pt x="19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34"/>
            <p:cNvSpPr/>
            <p:nvPr/>
          </p:nvSpPr>
          <p:spPr>
            <a:xfrm>
              <a:off x="5918100" y="2624750"/>
              <a:ext cx="6075" cy="1551000"/>
            </a:xfrm>
            <a:custGeom>
              <a:avLst/>
              <a:gdLst/>
              <a:ahLst/>
              <a:cxnLst/>
              <a:rect l="l" t="t" r="r" b="b"/>
              <a:pathLst>
                <a:path w="243" h="62040" extrusionOk="0">
                  <a:moveTo>
                    <a:pt x="121" y="0"/>
                  </a:moveTo>
                  <a:cubicBezTo>
                    <a:pt x="56" y="0"/>
                    <a:pt x="3" y="52"/>
                    <a:pt x="1" y="117"/>
                  </a:cubicBezTo>
                  <a:lnTo>
                    <a:pt x="1" y="61919"/>
                  </a:lnTo>
                  <a:cubicBezTo>
                    <a:pt x="1" y="61986"/>
                    <a:pt x="55" y="62040"/>
                    <a:pt x="121" y="62040"/>
                  </a:cubicBezTo>
                  <a:cubicBezTo>
                    <a:pt x="188" y="62040"/>
                    <a:pt x="243" y="61986"/>
                    <a:pt x="243" y="61919"/>
                  </a:cubicBezTo>
                  <a:lnTo>
                    <a:pt x="243" y="117"/>
                  </a:lnTo>
                  <a:cubicBezTo>
                    <a:pt x="240" y="52"/>
                    <a:pt x="187" y="0"/>
                    <a:pt x="1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34"/>
            <p:cNvSpPr/>
            <p:nvPr/>
          </p:nvSpPr>
          <p:spPr>
            <a:xfrm>
              <a:off x="5826550" y="2592725"/>
              <a:ext cx="48450" cy="1576225"/>
            </a:xfrm>
            <a:custGeom>
              <a:avLst/>
              <a:gdLst/>
              <a:ahLst/>
              <a:cxnLst/>
              <a:rect l="l" t="t" r="r" b="b"/>
              <a:pathLst>
                <a:path w="1938" h="63049" extrusionOk="0">
                  <a:moveTo>
                    <a:pt x="1937" y="1"/>
                  </a:moveTo>
                  <a:lnTo>
                    <a:pt x="0" y="927"/>
                  </a:lnTo>
                  <a:lnTo>
                    <a:pt x="0" y="62693"/>
                  </a:lnTo>
                  <a:cubicBezTo>
                    <a:pt x="3" y="62759"/>
                    <a:pt x="56" y="62809"/>
                    <a:pt x="122" y="62809"/>
                  </a:cubicBezTo>
                  <a:cubicBezTo>
                    <a:pt x="187" y="62809"/>
                    <a:pt x="239" y="62759"/>
                    <a:pt x="242" y="62693"/>
                  </a:cubicBezTo>
                  <a:lnTo>
                    <a:pt x="242" y="1079"/>
                  </a:lnTo>
                  <a:lnTo>
                    <a:pt x="1695" y="384"/>
                  </a:lnTo>
                  <a:lnTo>
                    <a:pt x="1695" y="62928"/>
                  </a:lnTo>
                  <a:cubicBezTo>
                    <a:pt x="1695" y="62994"/>
                    <a:pt x="1748" y="63049"/>
                    <a:pt x="1816" y="63049"/>
                  </a:cubicBezTo>
                  <a:cubicBezTo>
                    <a:pt x="1883" y="63049"/>
                    <a:pt x="1936" y="62994"/>
                    <a:pt x="1937" y="62928"/>
                  </a:cubicBezTo>
                  <a:lnTo>
                    <a:pt x="19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34"/>
            <p:cNvSpPr/>
            <p:nvPr/>
          </p:nvSpPr>
          <p:spPr>
            <a:xfrm>
              <a:off x="6322275" y="2891250"/>
              <a:ext cx="11325" cy="1344225"/>
            </a:xfrm>
            <a:custGeom>
              <a:avLst/>
              <a:gdLst/>
              <a:ahLst/>
              <a:cxnLst/>
              <a:rect l="l" t="t" r="r" b="b"/>
              <a:pathLst>
                <a:path w="453" h="53769" extrusionOk="0">
                  <a:moveTo>
                    <a:pt x="227" y="0"/>
                  </a:moveTo>
                  <a:cubicBezTo>
                    <a:pt x="103" y="0"/>
                    <a:pt x="1" y="101"/>
                    <a:pt x="1" y="226"/>
                  </a:cubicBezTo>
                  <a:lnTo>
                    <a:pt x="1" y="53541"/>
                  </a:lnTo>
                  <a:cubicBezTo>
                    <a:pt x="1" y="53667"/>
                    <a:pt x="103" y="53769"/>
                    <a:pt x="227" y="53769"/>
                  </a:cubicBezTo>
                  <a:cubicBezTo>
                    <a:pt x="352" y="53769"/>
                    <a:pt x="453" y="53667"/>
                    <a:pt x="453" y="53541"/>
                  </a:cubicBezTo>
                  <a:lnTo>
                    <a:pt x="453" y="226"/>
                  </a:lnTo>
                  <a:cubicBezTo>
                    <a:pt x="453" y="101"/>
                    <a:pt x="352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1" name="Google Shape;8001;p34"/>
            <p:cNvSpPr/>
            <p:nvPr/>
          </p:nvSpPr>
          <p:spPr>
            <a:xfrm>
              <a:off x="6233375" y="2861975"/>
              <a:ext cx="48400" cy="1363250"/>
            </a:xfrm>
            <a:custGeom>
              <a:avLst/>
              <a:gdLst/>
              <a:ahLst/>
              <a:cxnLst/>
              <a:rect l="l" t="t" r="r" b="b"/>
              <a:pathLst>
                <a:path w="1936" h="54530" extrusionOk="0">
                  <a:moveTo>
                    <a:pt x="1936" y="1"/>
                  </a:moveTo>
                  <a:lnTo>
                    <a:pt x="0" y="927"/>
                  </a:lnTo>
                  <a:lnTo>
                    <a:pt x="0" y="54260"/>
                  </a:lnTo>
                  <a:cubicBezTo>
                    <a:pt x="3" y="54325"/>
                    <a:pt x="56" y="54377"/>
                    <a:pt x="120" y="54377"/>
                  </a:cubicBezTo>
                  <a:cubicBezTo>
                    <a:pt x="186" y="54377"/>
                    <a:pt x="239" y="54325"/>
                    <a:pt x="242" y="54260"/>
                  </a:cubicBezTo>
                  <a:lnTo>
                    <a:pt x="242" y="1079"/>
                  </a:lnTo>
                  <a:lnTo>
                    <a:pt x="1694" y="384"/>
                  </a:lnTo>
                  <a:lnTo>
                    <a:pt x="1694" y="54410"/>
                  </a:lnTo>
                  <a:cubicBezTo>
                    <a:pt x="1694" y="54476"/>
                    <a:pt x="1748" y="54530"/>
                    <a:pt x="1816" y="54530"/>
                  </a:cubicBezTo>
                  <a:cubicBezTo>
                    <a:pt x="1882" y="54530"/>
                    <a:pt x="1936" y="54476"/>
                    <a:pt x="1936" y="54410"/>
                  </a:cubicBezTo>
                  <a:lnTo>
                    <a:pt x="19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2" name="Google Shape;8002;p34"/>
            <p:cNvSpPr/>
            <p:nvPr/>
          </p:nvSpPr>
          <p:spPr>
            <a:xfrm>
              <a:off x="4680000" y="1810375"/>
              <a:ext cx="10925" cy="2196875"/>
            </a:xfrm>
            <a:custGeom>
              <a:avLst/>
              <a:gdLst/>
              <a:ahLst/>
              <a:cxnLst/>
              <a:rect l="l" t="t" r="r" b="b"/>
              <a:pathLst>
                <a:path w="437" h="87875" extrusionOk="0">
                  <a:moveTo>
                    <a:pt x="219" y="0"/>
                  </a:moveTo>
                  <a:cubicBezTo>
                    <a:pt x="98" y="0"/>
                    <a:pt x="1" y="97"/>
                    <a:pt x="1" y="218"/>
                  </a:cubicBezTo>
                  <a:lnTo>
                    <a:pt x="1" y="87657"/>
                  </a:lnTo>
                  <a:cubicBezTo>
                    <a:pt x="1" y="87777"/>
                    <a:pt x="98" y="87875"/>
                    <a:pt x="219" y="87875"/>
                  </a:cubicBezTo>
                  <a:cubicBezTo>
                    <a:pt x="339" y="87875"/>
                    <a:pt x="437" y="87777"/>
                    <a:pt x="437" y="87657"/>
                  </a:cubicBezTo>
                  <a:lnTo>
                    <a:pt x="437" y="218"/>
                  </a:lnTo>
                  <a:cubicBezTo>
                    <a:pt x="437" y="97"/>
                    <a:pt x="339" y="0"/>
                    <a:pt x="2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34"/>
            <p:cNvSpPr/>
            <p:nvPr/>
          </p:nvSpPr>
          <p:spPr>
            <a:xfrm>
              <a:off x="4560825" y="1765625"/>
              <a:ext cx="66100" cy="2233250"/>
            </a:xfrm>
            <a:custGeom>
              <a:avLst/>
              <a:gdLst/>
              <a:ahLst/>
              <a:cxnLst/>
              <a:rect l="l" t="t" r="r" b="b"/>
              <a:pathLst>
                <a:path w="2644" h="89330" extrusionOk="0">
                  <a:moveTo>
                    <a:pt x="2643" y="0"/>
                  </a:moveTo>
                  <a:lnTo>
                    <a:pt x="0" y="1180"/>
                  </a:lnTo>
                  <a:lnTo>
                    <a:pt x="0" y="88806"/>
                  </a:lnTo>
                  <a:cubicBezTo>
                    <a:pt x="0" y="88928"/>
                    <a:pt x="98" y="89024"/>
                    <a:pt x="218" y="89024"/>
                  </a:cubicBezTo>
                  <a:cubicBezTo>
                    <a:pt x="339" y="89024"/>
                    <a:pt x="437" y="88928"/>
                    <a:pt x="437" y="88806"/>
                  </a:cubicBezTo>
                  <a:lnTo>
                    <a:pt x="437" y="1463"/>
                  </a:lnTo>
                  <a:lnTo>
                    <a:pt x="2207" y="673"/>
                  </a:lnTo>
                  <a:lnTo>
                    <a:pt x="2207" y="89111"/>
                  </a:lnTo>
                  <a:cubicBezTo>
                    <a:pt x="2207" y="89231"/>
                    <a:pt x="2305" y="89329"/>
                    <a:pt x="2425" y="89329"/>
                  </a:cubicBezTo>
                  <a:cubicBezTo>
                    <a:pt x="2545" y="89329"/>
                    <a:pt x="2643" y="89231"/>
                    <a:pt x="2643" y="89111"/>
                  </a:cubicBezTo>
                  <a:lnTo>
                    <a:pt x="26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34"/>
            <p:cNvSpPr/>
            <p:nvPr/>
          </p:nvSpPr>
          <p:spPr>
            <a:xfrm>
              <a:off x="4066200" y="1404925"/>
              <a:ext cx="10925" cy="2518100"/>
            </a:xfrm>
            <a:custGeom>
              <a:avLst/>
              <a:gdLst/>
              <a:ahLst/>
              <a:cxnLst/>
              <a:rect l="l" t="t" r="r" b="b"/>
              <a:pathLst>
                <a:path w="437" h="100724" extrusionOk="0">
                  <a:moveTo>
                    <a:pt x="219" y="1"/>
                  </a:moveTo>
                  <a:cubicBezTo>
                    <a:pt x="98" y="1"/>
                    <a:pt x="1" y="97"/>
                    <a:pt x="1" y="219"/>
                  </a:cubicBezTo>
                  <a:lnTo>
                    <a:pt x="1" y="100504"/>
                  </a:lnTo>
                  <a:cubicBezTo>
                    <a:pt x="1" y="100624"/>
                    <a:pt x="98" y="100722"/>
                    <a:pt x="219" y="100724"/>
                  </a:cubicBezTo>
                  <a:cubicBezTo>
                    <a:pt x="339" y="100722"/>
                    <a:pt x="437" y="100626"/>
                    <a:pt x="437" y="100504"/>
                  </a:cubicBezTo>
                  <a:lnTo>
                    <a:pt x="437" y="219"/>
                  </a:lnTo>
                  <a:cubicBezTo>
                    <a:pt x="437" y="97"/>
                    <a:pt x="339" y="1"/>
                    <a:pt x="2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34"/>
            <p:cNvSpPr/>
            <p:nvPr/>
          </p:nvSpPr>
          <p:spPr>
            <a:xfrm>
              <a:off x="3947025" y="1358750"/>
              <a:ext cx="66125" cy="2554725"/>
            </a:xfrm>
            <a:custGeom>
              <a:avLst/>
              <a:gdLst/>
              <a:ahLst/>
              <a:cxnLst/>
              <a:rect l="l" t="t" r="r" b="b"/>
              <a:pathLst>
                <a:path w="2645" h="102189" extrusionOk="0">
                  <a:moveTo>
                    <a:pt x="2644" y="1"/>
                  </a:moveTo>
                  <a:lnTo>
                    <a:pt x="2" y="1646"/>
                  </a:lnTo>
                  <a:lnTo>
                    <a:pt x="2" y="101689"/>
                  </a:lnTo>
                  <a:cubicBezTo>
                    <a:pt x="0" y="101810"/>
                    <a:pt x="98" y="101906"/>
                    <a:pt x="220" y="101906"/>
                  </a:cubicBezTo>
                  <a:cubicBezTo>
                    <a:pt x="340" y="101906"/>
                    <a:pt x="438" y="101810"/>
                    <a:pt x="438" y="101689"/>
                  </a:cubicBezTo>
                  <a:lnTo>
                    <a:pt x="438" y="1889"/>
                  </a:lnTo>
                  <a:lnTo>
                    <a:pt x="2207" y="787"/>
                  </a:lnTo>
                  <a:lnTo>
                    <a:pt x="2207" y="101971"/>
                  </a:lnTo>
                  <a:cubicBezTo>
                    <a:pt x="2207" y="102091"/>
                    <a:pt x="2305" y="102189"/>
                    <a:pt x="2425" y="102189"/>
                  </a:cubicBezTo>
                  <a:cubicBezTo>
                    <a:pt x="2545" y="102189"/>
                    <a:pt x="2644" y="102091"/>
                    <a:pt x="2644" y="101971"/>
                  </a:cubicBezTo>
                  <a:lnTo>
                    <a:pt x="264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34"/>
            <p:cNvSpPr/>
            <p:nvPr/>
          </p:nvSpPr>
          <p:spPr>
            <a:xfrm>
              <a:off x="6145825" y="4358725"/>
              <a:ext cx="53750" cy="665825"/>
            </a:xfrm>
            <a:custGeom>
              <a:avLst/>
              <a:gdLst/>
              <a:ahLst/>
              <a:cxnLst/>
              <a:rect l="l" t="t" r="r" b="b"/>
              <a:pathLst>
                <a:path w="2150" h="26633" extrusionOk="0">
                  <a:moveTo>
                    <a:pt x="151" y="164"/>
                  </a:moveTo>
                  <a:lnTo>
                    <a:pt x="1709" y="293"/>
                  </a:lnTo>
                  <a:cubicBezTo>
                    <a:pt x="1984" y="1582"/>
                    <a:pt x="1155" y="2499"/>
                    <a:pt x="1146" y="2508"/>
                  </a:cubicBezTo>
                  <a:lnTo>
                    <a:pt x="1126" y="2530"/>
                  </a:lnTo>
                  <a:lnTo>
                    <a:pt x="1126" y="26422"/>
                  </a:lnTo>
                  <a:lnTo>
                    <a:pt x="151" y="26095"/>
                  </a:lnTo>
                  <a:lnTo>
                    <a:pt x="151" y="164"/>
                  </a:lnTo>
                  <a:close/>
                  <a:moveTo>
                    <a:pt x="1" y="1"/>
                  </a:moveTo>
                  <a:lnTo>
                    <a:pt x="1" y="26203"/>
                  </a:lnTo>
                  <a:lnTo>
                    <a:pt x="1278" y="26632"/>
                  </a:lnTo>
                  <a:lnTo>
                    <a:pt x="1278" y="2588"/>
                  </a:lnTo>
                  <a:cubicBezTo>
                    <a:pt x="1414" y="2430"/>
                    <a:pt x="2149" y="1503"/>
                    <a:pt x="1845" y="205"/>
                  </a:cubicBezTo>
                  <a:lnTo>
                    <a:pt x="1833" y="15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34"/>
            <p:cNvSpPr/>
            <p:nvPr/>
          </p:nvSpPr>
          <p:spPr>
            <a:xfrm>
              <a:off x="6175800" y="4367550"/>
              <a:ext cx="72050" cy="656275"/>
            </a:xfrm>
            <a:custGeom>
              <a:avLst/>
              <a:gdLst/>
              <a:ahLst/>
              <a:cxnLst/>
              <a:rect l="l" t="t" r="r" b="b"/>
              <a:pathLst>
                <a:path w="2882" h="26251" extrusionOk="0">
                  <a:moveTo>
                    <a:pt x="2542" y="0"/>
                  </a:moveTo>
                  <a:lnTo>
                    <a:pt x="2396" y="36"/>
                  </a:lnTo>
                  <a:cubicBezTo>
                    <a:pt x="2747" y="1455"/>
                    <a:pt x="1855" y="2289"/>
                    <a:pt x="1846" y="2297"/>
                  </a:cubicBezTo>
                  <a:lnTo>
                    <a:pt x="1821" y="2319"/>
                  </a:lnTo>
                  <a:lnTo>
                    <a:pt x="1821" y="26023"/>
                  </a:lnTo>
                  <a:lnTo>
                    <a:pt x="0" y="26098"/>
                  </a:lnTo>
                  <a:lnTo>
                    <a:pt x="7" y="26250"/>
                  </a:lnTo>
                  <a:lnTo>
                    <a:pt x="1973" y="26168"/>
                  </a:lnTo>
                  <a:lnTo>
                    <a:pt x="1973" y="2384"/>
                  </a:lnTo>
                  <a:cubicBezTo>
                    <a:pt x="2122" y="2232"/>
                    <a:pt x="2882" y="1371"/>
                    <a:pt x="25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34"/>
            <p:cNvSpPr/>
            <p:nvPr/>
          </p:nvSpPr>
          <p:spPr>
            <a:xfrm>
              <a:off x="1314550" y="4512150"/>
              <a:ext cx="252075" cy="16375"/>
            </a:xfrm>
            <a:custGeom>
              <a:avLst/>
              <a:gdLst/>
              <a:ahLst/>
              <a:cxnLst/>
              <a:rect l="l" t="t" r="r" b="b"/>
              <a:pathLst>
                <a:path w="10083" h="655" extrusionOk="0">
                  <a:moveTo>
                    <a:pt x="10075" y="1"/>
                  </a:moveTo>
                  <a:lnTo>
                    <a:pt x="0" y="504"/>
                  </a:lnTo>
                  <a:lnTo>
                    <a:pt x="8" y="655"/>
                  </a:lnTo>
                  <a:lnTo>
                    <a:pt x="10083" y="152"/>
                  </a:lnTo>
                  <a:lnTo>
                    <a:pt x="100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34"/>
            <p:cNvSpPr/>
            <p:nvPr/>
          </p:nvSpPr>
          <p:spPr>
            <a:xfrm>
              <a:off x="1314800" y="4887625"/>
              <a:ext cx="251975" cy="10200"/>
            </a:xfrm>
            <a:custGeom>
              <a:avLst/>
              <a:gdLst/>
              <a:ahLst/>
              <a:cxnLst/>
              <a:rect l="l" t="t" r="r" b="b"/>
              <a:pathLst>
                <a:path w="10079" h="408" extrusionOk="0">
                  <a:moveTo>
                    <a:pt x="5" y="1"/>
                  </a:moveTo>
                  <a:lnTo>
                    <a:pt x="1" y="153"/>
                  </a:lnTo>
                  <a:lnTo>
                    <a:pt x="10074" y="408"/>
                  </a:lnTo>
                  <a:lnTo>
                    <a:pt x="10078" y="256"/>
                  </a:lnTo>
                  <a:lnTo>
                    <a:pt x="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34"/>
            <p:cNvSpPr/>
            <p:nvPr/>
          </p:nvSpPr>
          <p:spPr>
            <a:xfrm>
              <a:off x="1314850" y="4914500"/>
              <a:ext cx="251850" cy="3825"/>
            </a:xfrm>
            <a:custGeom>
              <a:avLst/>
              <a:gdLst/>
              <a:ahLst/>
              <a:cxnLst/>
              <a:rect l="l" t="t" r="r" b="b"/>
              <a:pathLst>
                <a:path w="1007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0074" y="152"/>
                  </a:lnTo>
                  <a:lnTo>
                    <a:pt x="100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1" name="Google Shape;8011;p34"/>
            <p:cNvSpPr/>
            <p:nvPr/>
          </p:nvSpPr>
          <p:spPr>
            <a:xfrm>
              <a:off x="1341900" y="4526675"/>
              <a:ext cx="3775" cy="363425"/>
            </a:xfrm>
            <a:custGeom>
              <a:avLst/>
              <a:gdLst/>
              <a:ahLst/>
              <a:cxnLst/>
              <a:rect l="l" t="t" r="r" b="b"/>
              <a:pathLst>
                <a:path w="151" h="14537" extrusionOk="0">
                  <a:moveTo>
                    <a:pt x="0" y="0"/>
                  </a:moveTo>
                  <a:lnTo>
                    <a:pt x="0" y="14537"/>
                  </a:lnTo>
                  <a:lnTo>
                    <a:pt x="151" y="14537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2" name="Google Shape;8012;p34"/>
            <p:cNvSpPr/>
            <p:nvPr/>
          </p:nvSpPr>
          <p:spPr>
            <a:xfrm>
              <a:off x="1645800" y="4887975"/>
              <a:ext cx="332275" cy="6550"/>
            </a:xfrm>
            <a:custGeom>
              <a:avLst/>
              <a:gdLst/>
              <a:ahLst/>
              <a:cxnLst/>
              <a:rect l="l" t="t" r="r" b="b"/>
              <a:pathLst>
                <a:path w="13291" h="262" extrusionOk="0">
                  <a:moveTo>
                    <a:pt x="13289" y="0"/>
                  </a:moveTo>
                  <a:lnTo>
                    <a:pt x="0" y="111"/>
                  </a:lnTo>
                  <a:lnTo>
                    <a:pt x="1" y="262"/>
                  </a:lnTo>
                  <a:lnTo>
                    <a:pt x="13291" y="151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34"/>
            <p:cNvSpPr/>
            <p:nvPr/>
          </p:nvSpPr>
          <p:spPr>
            <a:xfrm>
              <a:off x="1645700" y="4908450"/>
              <a:ext cx="332275" cy="5200"/>
            </a:xfrm>
            <a:custGeom>
              <a:avLst/>
              <a:gdLst/>
              <a:ahLst/>
              <a:cxnLst/>
              <a:rect l="l" t="t" r="r" b="b"/>
              <a:pathLst>
                <a:path w="13291" h="208" extrusionOk="0">
                  <a:moveTo>
                    <a:pt x="13289" y="0"/>
                  </a:moveTo>
                  <a:lnTo>
                    <a:pt x="0" y="57"/>
                  </a:lnTo>
                  <a:lnTo>
                    <a:pt x="0" y="208"/>
                  </a:lnTo>
                  <a:lnTo>
                    <a:pt x="13291" y="152"/>
                  </a:lnTo>
                  <a:lnTo>
                    <a:pt x="132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4" name="Google Shape;8014;p34"/>
            <p:cNvSpPr/>
            <p:nvPr/>
          </p:nvSpPr>
          <p:spPr>
            <a:xfrm>
              <a:off x="1645700" y="4493025"/>
              <a:ext cx="332425" cy="16300"/>
            </a:xfrm>
            <a:custGeom>
              <a:avLst/>
              <a:gdLst/>
              <a:ahLst/>
              <a:cxnLst/>
              <a:rect l="l" t="t" r="r" b="b"/>
              <a:pathLst>
                <a:path w="13297" h="652" extrusionOk="0">
                  <a:moveTo>
                    <a:pt x="13291" y="1"/>
                  </a:moveTo>
                  <a:lnTo>
                    <a:pt x="0" y="499"/>
                  </a:lnTo>
                  <a:lnTo>
                    <a:pt x="5" y="651"/>
                  </a:lnTo>
                  <a:lnTo>
                    <a:pt x="13296" y="152"/>
                  </a:lnTo>
                  <a:lnTo>
                    <a:pt x="132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5" name="Google Shape;8015;p34"/>
            <p:cNvSpPr/>
            <p:nvPr/>
          </p:nvSpPr>
          <p:spPr>
            <a:xfrm>
              <a:off x="1681175" y="4506150"/>
              <a:ext cx="4900" cy="386100"/>
            </a:xfrm>
            <a:custGeom>
              <a:avLst/>
              <a:gdLst/>
              <a:ahLst/>
              <a:cxnLst/>
              <a:rect l="l" t="t" r="r" b="b"/>
              <a:pathLst>
                <a:path w="196" h="15444" extrusionOk="0">
                  <a:moveTo>
                    <a:pt x="0" y="1"/>
                  </a:moveTo>
                  <a:lnTo>
                    <a:pt x="45" y="15444"/>
                  </a:lnTo>
                  <a:lnTo>
                    <a:pt x="196" y="15444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34"/>
            <p:cNvSpPr/>
            <p:nvPr/>
          </p:nvSpPr>
          <p:spPr>
            <a:xfrm>
              <a:off x="2073525" y="4479700"/>
              <a:ext cx="380600" cy="13900"/>
            </a:xfrm>
            <a:custGeom>
              <a:avLst/>
              <a:gdLst/>
              <a:ahLst/>
              <a:cxnLst/>
              <a:rect l="l" t="t" r="r" b="b"/>
              <a:pathLst>
                <a:path w="15224" h="556" extrusionOk="0">
                  <a:moveTo>
                    <a:pt x="15220" y="0"/>
                  </a:moveTo>
                  <a:lnTo>
                    <a:pt x="0" y="403"/>
                  </a:lnTo>
                  <a:lnTo>
                    <a:pt x="4" y="555"/>
                  </a:lnTo>
                  <a:lnTo>
                    <a:pt x="15224" y="151"/>
                  </a:lnTo>
                  <a:lnTo>
                    <a:pt x="152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34"/>
            <p:cNvSpPr/>
            <p:nvPr/>
          </p:nvSpPr>
          <p:spPr>
            <a:xfrm>
              <a:off x="2073550" y="4882150"/>
              <a:ext cx="371000" cy="5900"/>
            </a:xfrm>
            <a:custGeom>
              <a:avLst/>
              <a:gdLst/>
              <a:ahLst/>
              <a:cxnLst/>
              <a:rect l="l" t="t" r="r" b="b"/>
              <a:pathLst>
                <a:path w="14840" h="236" extrusionOk="0">
                  <a:moveTo>
                    <a:pt x="14839" y="1"/>
                  </a:moveTo>
                  <a:lnTo>
                    <a:pt x="1" y="85"/>
                  </a:lnTo>
                  <a:lnTo>
                    <a:pt x="2" y="236"/>
                  </a:lnTo>
                  <a:lnTo>
                    <a:pt x="14840" y="151"/>
                  </a:lnTo>
                  <a:lnTo>
                    <a:pt x="14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34"/>
            <p:cNvSpPr/>
            <p:nvPr/>
          </p:nvSpPr>
          <p:spPr>
            <a:xfrm>
              <a:off x="2073550" y="4903350"/>
              <a:ext cx="376300" cy="4850"/>
            </a:xfrm>
            <a:custGeom>
              <a:avLst/>
              <a:gdLst/>
              <a:ahLst/>
              <a:cxnLst/>
              <a:rect l="l" t="t" r="r" b="b"/>
              <a:pathLst>
                <a:path w="15052" h="194" extrusionOk="0">
                  <a:moveTo>
                    <a:pt x="15051" y="1"/>
                  </a:moveTo>
                  <a:lnTo>
                    <a:pt x="1" y="43"/>
                  </a:lnTo>
                  <a:lnTo>
                    <a:pt x="2" y="194"/>
                  </a:lnTo>
                  <a:lnTo>
                    <a:pt x="15051" y="152"/>
                  </a:lnTo>
                  <a:lnTo>
                    <a:pt x="150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34"/>
            <p:cNvSpPr/>
            <p:nvPr/>
          </p:nvSpPr>
          <p:spPr>
            <a:xfrm>
              <a:off x="2108600" y="4490700"/>
              <a:ext cx="3800" cy="390150"/>
            </a:xfrm>
            <a:custGeom>
              <a:avLst/>
              <a:gdLst/>
              <a:ahLst/>
              <a:cxnLst/>
              <a:rect l="l" t="t" r="r" b="b"/>
              <a:pathLst>
                <a:path w="152" h="15606" extrusionOk="0">
                  <a:moveTo>
                    <a:pt x="0" y="0"/>
                  </a:moveTo>
                  <a:lnTo>
                    <a:pt x="0" y="15606"/>
                  </a:lnTo>
                  <a:lnTo>
                    <a:pt x="151" y="15606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34"/>
            <p:cNvSpPr/>
            <p:nvPr/>
          </p:nvSpPr>
          <p:spPr>
            <a:xfrm>
              <a:off x="2573875" y="4462225"/>
              <a:ext cx="443350" cy="10150"/>
            </a:xfrm>
            <a:custGeom>
              <a:avLst/>
              <a:gdLst/>
              <a:ahLst/>
              <a:cxnLst/>
              <a:rect l="l" t="t" r="r" b="b"/>
              <a:pathLst>
                <a:path w="17734" h="406" extrusionOk="0">
                  <a:moveTo>
                    <a:pt x="17731" y="0"/>
                  </a:moveTo>
                  <a:lnTo>
                    <a:pt x="1" y="254"/>
                  </a:lnTo>
                  <a:lnTo>
                    <a:pt x="2" y="406"/>
                  </a:lnTo>
                  <a:lnTo>
                    <a:pt x="17734" y="151"/>
                  </a:lnTo>
                  <a:lnTo>
                    <a:pt x="177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34"/>
            <p:cNvSpPr/>
            <p:nvPr/>
          </p:nvSpPr>
          <p:spPr>
            <a:xfrm>
              <a:off x="2773525" y="4467575"/>
              <a:ext cx="3800" cy="638850"/>
            </a:xfrm>
            <a:custGeom>
              <a:avLst/>
              <a:gdLst/>
              <a:ahLst/>
              <a:cxnLst/>
              <a:rect l="l" t="t" r="r" b="b"/>
              <a:pathLst>
                <a:path w="152" h="25554" extrusionOk="0">
                  <a:moveTo>
                    <a:pt x="1" y="0"/>
                  </a:moveTo>
                  <a:lnTo>
                    <a:pt x="1" y="25554"/>
                  </a:lnTo>
                  <a:lnTo>
                    <a:pt x="151" y="2555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2" name="Google Shape;8022;p34"/>
            <p:cNvSpPr/>
            <p:nvPr/>
          </p:nvSpPr>
          <p:spPr>
            <a:xfrm>
              <a:off x="2603775" y="4499300"/>
              <a:ext cx="142750" cy="434375"/>
            </a:xfrm>
            <a:custGeom>
              <a:avLst/>
              <a:gdLst/>
              <a:ahLst/>
              <a:cxnLst/>
              <a:rect l="l" t="t" r="r" b="b"/>
              <a:pathLst>
                <a:path w="5710" h="17375" extrusionOk="0">
                  <a:moveTo>
                    <a:pt x="5559" y="153"/>
                  </a:moveTo>
                  <a:lnTo>
                    <a:pt x="5559" y="17224"/>
                  </a:lnTo>
                  <a:lnTo>
                    <a:pt x="449" y="17224"/>
                  </a:lnTo>
                  <a:lnTo>
                    <a:pt x="155" y="153"/>
                  </a:lnTo>
                  <a:close/>
                  <a:moveTo>
                    <a:pt x="1" y="1"/>
                  </a:moveTo>
                  <a:lnTo>
                    <a:pt x="301" y="17375"/>
                  </a:lnTo>
                  <a:lnTo>
                    <a:pt x="5710" y="17375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3" name="Google Shape;8023;p34"/>
            <p:cNvSpPr/>
            <p:nvPr/>
          </p:nvSpPr>
          <p:spPr>
            <a:xfrm>
              <a:off x="2798975" y="4495050"/>
              <a:ext cx="189350" cy="438625"/>
            </a:xfrm>
            <a:custGeom>
              <a:avLst/>
              <a:gdLst/>
              <a:ahLst/>
              <a:cxnLst/>
              <a:rect l="l" t="t" r="r" b="b"/>
              <a:pathLst>
                <a:path w="7574" h="17545" extrusionOk="0">
                  <a:moveTo>
                    <a:pt x="7423" y="155"/>
                  </a:moveTo>
                  <a:lnTo>
                    <a:pt x="7423" y="17394"/>
                  </a:lnTo>
                  <a:lnTo>
                    <a:pt x="151" y="17394"/>
                  </a:lnTo>
                  <a:lnTo>
                    <a:pt x="151" y="320"/>
                  </a:lnTo>
                  <a:lnTo>
                    <a:pt x="7423" y="155"/>
                  </a:lnTo>
                  <a:close/>
                  <a:moveTo>
                    <a:pt x="7574" y="1"/>
                  </a:moveTo>
                  <a:lnTo>
                    <a:pt x="74" y="171"/>
                  </a:lnTo>
                  <a:lnTo>
                    <a:pt x="0" y="174"/>
                  </a:lnTo>
                  <a:lnTo>
                    <a:pt x="0" y="17545"/>
                  </a:lnTo>
                  <a:lnTo>
                    <a:pt x="7574" y="17545"/>
                  </a:lnTo>
                  <a:lnTo>
                    <a:pt x="7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34"/>
            <p:cNvSpPr/>
            <p:nvPr/>
          </p:nvSpPr>
          <p:spPr>
            <a:xfrm>
              <a:off x="3236650" y="4954275"/>
              <a:ext cx="715875" cy="18650"/>
            </a:xfrm>
            <a:custGeom>
              <a:avLst/>
              <a:gdLst/>
              <a:ahLst/>
              <a:cxnLst/>
              <a:rect l="l" t="t" r="r" b="b"/>
              <a:pathLst>
                <a:path w="28635" h="746" extrusionOk="0">
                  <a:moveTo>
                    <a:pt x="28634" y="0"/>
                  </a:moveTo>
                  <a:lnTo>
                    <a:pt x="0" y="595"/>
                  </a:lnTo>
                  <a:lnTo>
                    <a:pt x="4" y="745"/>
                  </a:lnTo>
                  <a:lnTo>
                    <a:pt x="28635" y="151"/>
                  </a:lnTo>
                  <a:lnTo>
                    <a:pt x="2863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34"/>
            <p:cNvSpPr/>
            <p:nvPr/>
          </p:nvSpPr>
          <p:spPr>
            <a:xfrm>
              <a:off x="3238850" y="4919250"/>
              <a:ext cx="713675" cy="14425"/>
            </a:xfrm>
            <a:custGeom>
              <a:avLst/>
              <a:gdLst/>
              <a:ahLst/>
              <a:cxnLst/>
              <a:rect l="l" t="t" r="r" b="b"/>
              <a:pathLst>
                <a:path w="28547" h="577" extrusionOk="0">
                  <a:moveTo>
                    <a:pt x="28546" y="0"/>
                  </a:moveTo>
                  <a:lnTo>
                    <a:pt x="1" y="426"/>
                  </a:lnTo>
                  <a:lnTo>
                    <a:pt x="3" y="577"/>
                  </a:lnTo>
                  <a:lnTo>
                    <a:pt x="28547" y="152"/>
                  </a:lnTo>
                  <a:lnTo>
                    <a:pt x="2854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34"/>
            <p:cNvSpPr/>
            <p:nvPr/>
          </p:nvSpPr>
          <p:spPr>
            <a:xfrm>
              <a:off x="3239025" y="4450725"/>
              <a:ext cx="713675" cy="15525"/>
            </a:xfrm>
            <a:custGeom>
              <a:avLst/>
              <a:gdLst/>
              <a:ahLst/>
              <a:cxnLst/>
              <a:rect l="l" t="t" r="r" b="b"/>
              <a:pathLst>
                <a:path w="28547" h="621" extrusionOk="0">
                  <a:moveTo>
                    <a:pt x="2" y="0"/>
                  </a:moveTo>
                  <a:lnTo>
                    <a:pt x="0" y="151"/>
                  </a:lnTo>
                  <a:lnTo>
                    <a:pt x="28544" y="620"/>
                  </a:lnTo>
                  <a:lnTo>
                    <a:pt x="28546" y="468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34"/>
            <p:cNvSpPr/>
            <p:nvPr/>
          </p:nvSpPr>
          <p:spPr>
            <a:xfrm>
              <a:off x="3919850" y="4458250"/>
              <a:ext cx="3825" cy="463375"/>
            </a:xfrm>
            <a:custGeom>
              <a:avLst/>
              <a:gdLst/>
              <a:ahLst/>
              <a:cxnLst/>
              <a:rect l="l" t="t" r="r" b="b"/>
              <a:pathLst>
                <a:path w="153" h="18535" extrusionOk="0">
                  <a:moveTo>
                    <a:pt x="0" y="1"/>
                  </a:moveTo>
                  <a:lnTo>
                    <a:pt x="0" y="18534"/>
                  </a:lnTo>
                  <a:lnTo>
                    <a:pt x="152" y="18534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34"/>
            <p:cNvSpPr/>
            <p:nvPr/>
          </p:nvSpPr>
          <p:spPr>
            <a:xfrm>
              <a:off x="4076250" y="4461925"/>
              <a:ext cx="526150" cy="21250"/>
            </a:xfrm>
            <a:custGeom>
              <a:avLst/>
              <a:gdLst/>
              <a:ahLst/>
              <a:cxnLst/>
              <a:rect l="l" t="t" r="r" b="b"/>
              <a:pathLst>
                <a:path w="21046" h="850" extrusionOk="0">
                  <a:moveTo>
                    <a:pt x="6" y="0"/>
                  </a:moveTo>
                  <a:lnTo>
                    <a:pt x="0" y="151"/>
                  </a:lnTo>
                  <a:lnTo>
                    <a:pt x="21040" y="850"/>
                  </a:lnTo>
                  <a:lnTo>
                    <a:pt x="21046" y="698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34"/>
            <p:cNvSpPr/>
            <p:nvPr/>
          </p:nvSpPr>
          <p:spPr>
            <a:xfrm>
              <a:off x="4076550" y="49108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34"/>
            <p:cNvSpPr/>
            <p:nvPr/>
          </p:nvSpPr>
          <p:spPr>
            <a:xfrm>
              <a:off x="4076550" y="4940500"/>
              <a:ext cx="531150" cy="6950"/>
            </a:xfrm>
            <a:custGeom>
              <a:avLst/>
              <a:gdLst/>
              <a:ahLst/>
              <a:cxnLst/>
              <a:rect l="l" t="t" r="r" b="b"/>
              <a:pathLst>
                <a:path w="21246" h="278" extrusionOk="0">
                  <a:moveTo>
                    <a:pt x="21244" y="0"/>
                  </a:moveTo>
                  <a:lnTo>
                    <a:pt x="0" y="127"/>
                  </a:lnTo>
                  <a:lnTo>
                    <a:pt x="2" y="278"/>
                  </a:lnTo>
                  <a:lnTo>
                    <a:pt x="21245" y="151"/>
                  </a:lnTo>
                  <a:lnTo>
                    <a:pt x="21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34"/>
            <p:cNvSpPr/>
            <p:nvPr/>
          </p:nvSpPr>
          <p:spPr>
            <a:xfrm>
              <a:off x="4572050" y="4481575"/>
              <a:ext cx="3800" cy="431325"/>
            </a:xfrm>
            <a:custGeom>
              <a:avLst/>
              <a:gdLst/>
              <a:ahLst/>
              <a:cxnLst/>
              <a:rect l="l" t="t" r="r" b="b"/>
              <a:pathLst>
                <a:path w="152" h="17253" extrusionOk="0">
                  <a:moveTo>
                    <a:pt x="1" y="0"/>
                  </a:moveTo>
                  <a:lnTo>
                    <a:pt x="1" y="17252"/>
                  </a:lnTo>
                  <a:lnTo>
                    <a:pt x="151" y="17252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34"/>
            <p:cNvSpPr/>
            <p:nvPr/>
          </p:nvSpPr>
          <p:spPr>
            <a:xfrm>
              <a:off x="4703400" y="4911000"/>
              <a:ext cx="380125" cy="3825"/>
            </a:xfrm>
            <a:custGeom>
              <a:avLst/>
              <a:gdLst/>
              <a:ahLst/>
              <a:cxnLst/>
              <a:rect l="l" t="t" r="r" b="b"/>
              <a:pathLst>
                <a:path w="15205" h="153" extrusionOk="0">
                  <a:moveTo>
                    <a:pt x="0" y="0"/>
                  </a:moveTo>
                  <a:lnTo>
                    <a:pt x="0" y="152"/>
                  </a:lnTo>
                  <a:lnTo>
                    <a:pt x="15204" y="152"/>
                  </a:lnTo>
                  <a:lnTo>
                    <a:pt x="152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34"/>
            <p:cNvSpPr/>
            <p:nvPr/>
          </p:nvSpPr>
          <p:spPr>
            <a:xfrm>
              <a:off x="4703350" y="4939425"/>
              <a:ext cx="380200" cy="8025"/>
            </a:xfrm>
            <a:custGeom>
              <a:avLst/>
              <a:gdLst/>
              <a:ahLst/>
              <a:cxnLst/>
              <a:rect l="l" t="t" r="r" b="b"/>
              <a:pathLst>
                <a:path w="15208" h="321" extrusionOk="0">
                  <a:moveTo>
                    <a:pt x="15206" y="1"/>
                  </a:moveTo>
                  <a:lnTo>
                    <a:pt x="1" y="170"/>
                  </a:lnTo>
                  <a:lnTo>
                    <a:pt x="2" y="321"/>
                  </a:lnTo>
                  <a:lnTo>
                    <a:pt x="15207" y="151"/>
                  </a:lnTo>
                  <a:lnTo>
                    <a:pt x="152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34"/>
            <p:cNvSpPr/>
            <p:nvPr/>
          </p:nvSpPr>
          <p:spPr>
            <a:xfrm>
              <a:off x="4703325" y="4479700"/>
              <a:ext cx="380225" cy="13900"/>
            </a:xfrm>
            <a:custGeom>
              <a:avLst/>
              <a:gdLst/>
              <a:ahLst/>
              <a:cxnLst/>
              <a:rect l="l" t="t" r="r" b="b"/>
              <a:pathLst>
                <a:path w="15209" h="556" extrusionOk="0">
                  <a:moveTo>
                    <a:pt x="4" y="0"/>
                  </a:moveTo>
                  <a:lnTo>
                    <a:pt x="0" y="151"/>
                  </a:lnTo>
                  <a:lnTo>
                    <a:pt x="15206" y="555"/>
                  </a:lnTo>
                  <a:lnTo>
                    <a:pt x="15208" y="40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34"/>
            <p:cNvSpPr/>
            <p:nvPr/>
          </p:nvSpPr>
          <p:spPr>
            <a:xfrm>
              <a:off x="5057750" y="4491025"/>
              <a:ext cx="3800" cy="421875"/>
            </a:xfrm>
            <a:custGeom>
              <a:avLst/>
              <a:gdLst/>
              <a:ahLst/>
              <a:cxnLst/>
              <a:rect l="l" t="t" r="r" b="b"/>
              <a:pathLst>
                <a:path w="152" h="16875" extrusionOk="0">
                  <a:moveTo>
                    <a:pt x="1" y="0"/>
                  </a:moveTo>
                  <a:lnTo>
                    <a:pt x="1" y="16874"/>
                  </a:lnTo>
                  <a:lnTo>
                    <a:pt x="151" y="16874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34"/>
            <p:cNvSpPr/>
            <p:nvPr/>
          </p:nvSpPr>
          <p:spPr>
            <a:xfrm>
              <a:off x="5528950" y="4298600"/>
              <a:ext cx="6200" cy="736925"/>
            </a:xfrm>
            <a:custGeom>
              <a:avLst/>
              <a:gdLst/>
              <a:ahLst/>
              <a:cxnLst/>
              <a:rect l="l" t="t" r="r" b="b"/>
              <a:pathLst>
                <a:path w="248" h="29477" extrusionOk="0">
                  <a:moveTo>
                    <a:pt x="124" y="1"/>
                  </a:moveTo>
                  <a:cubicBezTo>
                    <a:pt x="55" y="1"/>
                    <a:pt x="1" y="58"/>
                    <a:pt x="3" y="126"/>
                  </a:cubicBezTo>
                  <a:lnTo>
                    <a:pt x="3" y="29356"/>
                  </a:lnTo>
                  <a:cubicBezTo>
                    <a:pt x="3" y="29422"/>
                    <a:pt x="58" y="29476"/>
                    <a:pt x="124" y="29476"/>
                  </a:cubicBezTo>
                  <a:cubicBezTo>
                    <a:pt x="191" y="29476"/>
                    <a:pt x="245" y="29422"/>
                    <a:pt x="245" y="29356"/>
                  </a:cubicBezTo>
                  <a:lnTo>
                    <a:pt x="245" y="126"/>
                  </a:lnTo>
                  <a:cubicBezTo>
                    <a:pt x="248" y="58"/>
                    <a:pt x="192" y="1"/>
                    <a:pt x="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34"/>
            <p:cNvSpPr/>
            <p:nvPr/>
          </p:nvSpPr>
          <p:spPr>
            <a:xfrm>
              <a:off x="5918050" y="4332700"/>
              <a:ext cx="6200" cy="689050"/>
            </a:xfrm>
            <a:custGeom>
              <a:avLst/>
              <a:gdLst/>
              <a:ahLst/>
              <a:cxnLst/>
              <a:rect l="l" t="t" r="r" b="b"/>
              <a:pathLst>
                <a:path w="248" h="27562" extrusionOk="0">
                  <a:moveTo>
                    <a:pt x="123" y="0"/>
                  </a:moveTo>
                  <a:cubicBezTo>
                    <a:pt x="54" y="0"/>
                    <a:pt x="0" y="57"/>
                    <a:pt x="3" y="126"/>
                  </a:cubicBezTo>
                  <a:lnTo>
                    <a:pt x="3" y="27441"/>
                  </a:lnTo>
                  <a:cubicBezTo>
                    <a:pt x="3" y="27507"/>
                    <a:pt x="57" y="27561"/>
                    <a:pt x="123" y="27561"/>
                  </a:cubicBezTo>
                  <a:cubicBezTo>
                    <a:pt x="190" y="27561"/>
                    <a:pt x="245" y="27507"/>
                    <a:pt x="245" y="27441"/>
                  </a:cubicBezTo>
                  <a:lnTo>
                    <a:pt x="245" y="126"/>
                  </a:lnTo>
                  <a:cubicBezTo>
                    <a:pt x="247" y="57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34"/>
            <p:cNvSpPr/>
            <p:nvPr/>
          </p:nvSpPr>
          <p:spPr>
            <a:xfrm>
              <a:off x="5597775" y="4377500"/>
              <a:ext cx="267875" cy="652600"/>
            </a:xfrm>
            <a:custGeom>
              <a:avLst/>
              <a:gdLst/>
              <a:ahLst/>
              <a:cxnLst/>
              <a:rect l="l" t="t" r="r" b="b"/>
              <a:pathLst>
                <a:path w="10715" h="26104" extrusionOk="0">
                  <a:moveTo>
                    <a:pt x="0" y="0"/>
                  </a:moveTo>
                  <a:lnTo>
                    <a:pt x="0" y="26103"/>
                  </a:lnTo>
                  <a:lnTo>
                    <a:pt x="152" y="26103"/>
                  </a:lnTo>
                  <a:lnTo>
                    <a:pt x="152" y="163"/>
                  </a:lnTo>
                  <a:lnTo>
                    <a:pt x="10562" y="946"/>
                  </a:lnTo>
                  <a:lnTo>
                    <a:pt x="10562" y="25649"/>
                  </a:lnTo>
                  <a:lnTo>
                    <a:pt x="10714" y="25649"/>
                  </a:lnTo>
                  <a:lnTo>
                    <a:pt x="10714" y="806"/>
                  </a:lnTo>
                  <a:lnTo>
                    <a:pt x="82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34"/>
            <p:cNvSpPr/>
            <p:nvPr/>
          </p:nvSpPr>
          <p:spPr>
            <a:xfrm>
              <a:off x="5162400" y="4911000"/>
              <a:ext cx="369650" cy="3825"/>
            </a:xfrm>
            <a:custGeom>
              <a:avLst/>
              <a:gdLst/>
              <a:ahLst/>
              <a:cxnLst/>
              <a:rect l="l" t="t" r="r" b="b"/>
              <a:pathLst>
                <a:path w="14786" h="153" extrusionOk="0">
                  <a:moveTo>
                    <a:pt x="1" y="0"/>
                  </a:moveTo>
                  <a:lnTo>
                    <a:pt x="1" y="152"/>
                  </a:lnTo>
                  <a:lnTo>
                    <a:pt x="14786" y="152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0" name="Google Shape;8040;p34"/>
            <p:cNvSpPr/>
            <p:nvPr/>
          </p:nvSpPr>
          <p:spPr>
            <a:xfrm>
              <a:off x="5162400" y="4935175"/>
              <a:ext cx="369700" cy="8050"/>
            </a:xfrm>
            <a:custGeom>
              <a:avLst/>
              <a:gdLst/>
              <a:ahLst/>
              <a:cxnLst/>
              <a:rect l="l" t="t" r="r" b="b"/>
              <a:pathLst>
                <a:path w="14788" h="322" extrusionOk="0">
                  <a:moveTo>
                    <a:pt x="14786" y="0"/>
                  </a:moveTo>
                  <a:lnTo>
                    <a:pt x="1" y="171"/>
                  </a:lnTo>
                  <a:lnTo>
                    <a:pt x="2" y="321"/>
                  </a:lnTo>
                  <a:lnTo>
                    <a:pt x="14787" y="151"/>
                  </a:lnTo>
                  <a:lnTo>
                    <a:pt x="147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1" name="Google Shape;8041;p34"/>
            <p:cNvSpPr/>
            <p:nvPr/>
          </p:nvSpPr>
          <p:spPr>
            <a:xfrm>
              <a:off x="5162225" y="4489050"/>
              <a:ext cx="369825" cy="22475"/>
            </a:xfrm>
            <a:custGeom>
              <a:avLst/>
              <a:gdLst/>
              <a:ahLst/>
              <a:cxnLst/>
              <a:rect l="l" t="t" r="r" b="b"/>
              <a:pathLst>
                <a:path w="14793" h="899" extrusionOk="0">
                  <a:moveTo>
                    <a:pt x="8" y="0"/>
                  </a:moveTo>
                  <a:lnTo>
                    <a:pt x="1" y="152"/>
                  </a:lnTo>
                  <a:lnTo>
                    <a:pt x="14786" y="899"/>
                  </a:lnTo>
                  <a:lnTo>
                    <a:pt x="14793" y="74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34"/>
            <p:cNvSpPr/>
            <p:nvPr/>
          </p:nvSpPr>
          <p:spPr>
            <a:xfrm>
              <a:off x="5504175" y="4508375"/>
              <a:ext cx="3825" cy="404525"/>
            </a:xfrm>
            <a:custGeom>
              <a:avLst/>
              <a:gdLst/>
              <a:ahLst/>
              <a:cxnLst/>
              <a:rect l="l" t="t" r="r" b="b"/>
              <a:pathLst>
                <a:path w="153" h="16181" extrusionOk="0">
                  <a:moveTo>
                    <a:pt x="1" y="0"/>
                  </a:moveTo>
                  <a:lnTo>
                    <a:pt x="1" y="16180"/>
                  </a:lnTo>
                  <a:lnTo>
                    <a:pt x="153" y="1618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34"/>
            <p:cNvSpPr/>
            <p:nvPr/>
          </p:nvSpPr>
          <p:spPr>
            <a:xfrm>
              <a:off x="5920675" y="4526075"/>
              <a:ext cx="226800" cy="14925"/>
            </a:xfrm>
            <a:custGeom>
              <a:avLst/>
              <a:gdLst/>
              <a:ahLst/>
              <a:cxnLst/>
              <a:rect l="l" t="t" r="r" b="b"/>
              <a:pathLst>
                <a:path w="9072" h="597" extrusionOk="0">
                  <a:moveTo>
                    <a:pt x="7" y="0"/>
                  </a:moveTo>
                  <a:lnTo>
                    <a:pt x="1" y="151"/>
                  </a:lnTo>
                  <a:lnTo>
                    <a:pt x="9064" y="596"/>
                  </a:lnTo>
                  <a:lnTo>
                    <a:pt x="9071" y="444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34"/>
            <p:cNvSpPr/>
            <p:nvPr/>
          </p:nvSpPr>
          <p:spPr>
            <a:xfrm>
              <a:off x="5921125" y="4898575"/>
              <a:ext cx="226600" cy="3825"/>
            </a:xfrm>
            <a:custGeom>
              <a:avLst/>
              <a:gdLst/>
              <a:ahLst/>
              <a:cxnLst/>
              <a:rect l="l" t="t" r="r" b="b"/>
              <a:pathLst>
                <a:path w="9064" h="153" extrusionOk="0">
                  <a:moveTo>
                    <a:pt x="0" y="0"/>
                  </a:moveTo>
                  <a:lnTo>
                    <a:pt x="0" y="152"/>
                  </a:lnTo>
                  <a:lnTo>
                    <a:pt x="9064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34"/>
            <p:cNvSpPr/>
            <p:nvPr/>
          </p:nvSpPr>
          <p:spPr>
            <a:xfrm>
              <a:off x="5921125" y="4914500"/>
              <a:ext cx="226650" cy="6200"/>
            </a:xfrm>
            <a:custGeom>
              <a:avLst/>
              <a:gdLst/>
              <a:ahLst/>
              <a:cxnLst/>
              <a:rect l="l" t="t" r="r" b="b"/>
              <a:pathLst>
                <a:path w="9066" h="248" extrusionOk="0">
                  <a:moveTo>
                    <a:pt x="9064" y="0"/>
                  </a:moveTo>
                  <a:lnTo>
                    <a:pt x="0" y="95"/>
                  </a:lnTo>
                  <a:lnTo>
                    <a:pt x="1" y="247"/>
                  </a:lnTo>
                  <a:lnTo>
                    <a:pt x="9065" y="152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34"/>
            <p:cNvSpPr/>
            <p:nvPr/>
          </p:nvSpPr>
          <p:spPr>
            <a:xfrm>
              <a:off x="6122775" y="4538250"/>
              <a:ext cx="3800" cy="358275"/>
            </a:xfrm>
            <a:custGeom>
              <a:avLst/>
              <a:gdLst/>
              <a:ahLst/>
              <a:cxnLst/>
              <a:rect l="l" t="t" r="r" b="b"/>
              <a:pathLst>
                <a:path w="152" h="14331" extrusionOk="0">
                  <a:moveTo>
                    <a:pt x="0" y="1"/>
                  </a:moveTo>
                  <a:lnTo>
                    <a:pt x="0" y="14330"/>
                  </a:lnTo>
                  <a:lnTo>
                    <a:pt x="151" y="14330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7" name="Google Shape;8047;p34"/>
            <p:cNvSpPr/>
            <p:nvPr/>
          </p:nvSpPr>
          <p:spPr>
            <a:xfrm>
              <a:off x="1494200" y="21668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18"/>
                    <a:pt x="57" y="12972"/>
                    <a:pt x="125" y="12972"/>
                  </a:cubicBezTo>
                  <a:cubicBezTo>
                    <a:pt x="191" y="12972"/>
                    <a:pt x="245" y="12918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8" name="Google Shape;8048;p34"/>
            <p:cNvSpPr/>
            <p:nvPr/>
          </p:nvSpPr>
          <p:spPr>
            <a:xfrm>
              <a:off x="1494200" y="2627450"/>
              <a:ext cx="6200" cy="324375"/>
            </a:xfrm>
            <a:custGeom>
              <a:avLst/>
              <a:gdLst/>
              <a:ahLst/>
              <a:cxnLst/>
              <a:rect l="l" t="t" r="r" b="b"/>
              <a:pathLst>
                <a:path w="248" h="12975" extrusionOk="0">
                  <a:moveTo>
                    <a:pt x="125" y="1"/>
                  </a:moveTo>
                  <a:cubicBezTo>
                    <a:pt x="56" y="1"/>
                    <a:pt x="1" y="57"/>
                    <a:pt x="3" y="126"/>
                  </a:cubicBezTo>
                  <a:lnTo>
                    <a:pt x="3" y="12853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3"/>
                  </a:cubicBezTo>
                  <a:lnTo>
                    <a:pt x="245" y="126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34"/>
            <p:cNvSpPr/>
            <p:nvPr/>
          </p:nvSpPr>
          <p:spPr>
            <a:xfrm>
              <a:off x="1494200" y="3127300"/>
              <a:ext cx="6200" cy="324350"/>
            </a:xfrm>
            <a:custGeom>
              <a:avLst/>
              <a:gdLst/>
              <a:ahLst/>
              <a:cxnLst/>
              <a:rect l="l" t="t" r="r" b="b"/>
              <a:pathLst>
                <a:path w="248" h="12974" extrusionOk="0">
                  <a:moveTo>
                    <a:pt x="125" y="0"/>
                  </a:moveTo>
                  <a:cubicBezTo>
                    <a:pt x="56" y="0"/>
                    <a:pt x="1" y="57"/>
                    <a:pt x="3" y="126"/>
                  </a:cubicBezTo>
                  <a:lnTo>
                    <a:pt x="3" y="12852"/>
                  </a:lnTo>
                  <a:cubicBezTo>
                    <a:pt x="3" y="12920"/>
                    <a:pt x="57" y="12974"/>
                    <a:pt x="125" y="12974"/>
                  </a:cubicBezTo>
                  <a:cubicBezTo>
                    <a:pt x="191" y="12974"/>
                    <a:pt x="245" y="12920"/>
                    <a:pt x="245" y="12852"/>
                  </a:cubicBezTo>
                  <a:lnTo>
                    <a:pt x="245" y="126"/>
                  </a:lnTo>
                  <a:cubicBezTo>
                    <a:pt x="248" y="57"/>
                    <a:pt x="192" y="0"/>
                    <a:pt x="1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0" name="Google Shape;8050;p34"/>
            <p:cNvSpPr/>
            <p:nvPr/>
          </p:nvSpPr>
          <p:spPr>
            <a:xfrm>
              <a:off x="1494200" y="3590600"/>
              <a:ext cx="6200" cy="324325"/>
            </a:xfrm>
            <a:custGeom>
              <a:avLst/>
              <a:gdLst/>
              <a:ahLst/>
              <a:cxnLst/>
              <a:rect l="l" t="t" r="r" b="b"/>
              <a:pathLst>
                <a:path w="248" h="12973" extrusionOk="0">
                  <a:moveTo>
                    <a:pt x="125" y="1"/>
                  </a:moveTo>
                  <a:cubicBezTo>
                    <a:pt x="56" y="1"/>
                    <a:pt x="1" y="57"/>
                    <a:pt x="3" y="125"/>
                  </a:cubicBezTo>
                  <a:lnTo>
                    <a:pt x="3" y="12853"/>
                  </a:lnTo>
                  <a:cubicBezTo>
                    <a:pt x="3" y="12919"/>
                    <a:pt x="57" y="12973"/>
                    <a:pt x="125" y="12973"/>
                  </a:cubicBezTo>
                  <a:cubicBezTo>
                    <a:pt x="191" y="12973"/>
                    <a:pt x="245" y="12919"/>
                    <a:pt x="245" y="12853"/>
                  </a:cubicBezTo>
                  <a:lnTo>
                    <a:pt x="245" y="125"/>
                  </a:lnTo>
                  <a:cubicBezTo>
                    <a:pt x="248" y="57"/>
                    <a:pt x="192" y="1"/>
                    <a:pt x="1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1" name="Google Shape;8051;p34"/>
            <p:cNvSpPr/>
            <p:nvPr/>
          </p:nvSpPr>
          <p:spPr>
            <a:xfrm>
              <a:off x="5829025" y="4396825"/>
              <a:ext cx="3825" cy="625100"/>
            </a:xfrm>
            <a:custGeom>
              <a:avLst/>
              <a:gdLst/>
              <a:ahLst/>
              <a:cxnLst/>
              <a:rect l="l" t="t" r="r" b="b"/>
              <a:pathLst>
                <a:path w="153" h="25004" extrusionOk="0">
                  <a:moveTo>
                    <a:pt x="0" y="0"/>
                  </a:moveTo>
                  <a:lnTo>
                    <a:pt x="0" y="25004"/>
                  </a:lnTo>
                  <a:lnTo>
                    <a:pt x="152" y="25004"/>
                  </a:lnTo>
                  <a:lnTo>
                    <a:pt x="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34"/>
            <p:cNvSpPr/>
            <p:nvPr/>
          </p:nvSpPr>
          <p:spPr>
            <a:xfrm>
              <a:off x="3287175" y="4281575"/>
              <a:ext cx="601975" cy="138850"/>
            </a:xfrm>
            <a:custGeom>
              <a:avLst/>
              <a:gdLst/>
              <a:ahLst/>
              <a:cxnLst/>
              <a:rect l="l" t="t" r="r" b="b"/>
              <a:pathLst>
                <a:path w="24079" h="5554" extrusionOk="0">
                  <a:moveTo>
                    <a:pt x="446" y="157"/>
                  </a:moveTo>
                  <a:lnTo>
                    <a:pt x="23926" y="1160"/>
                  </a:lnTo>
                  <a:lnTo>
                    <a:pt x="23926" y="5400"/>
                  </a:lnTo>
                  <a:lnTo>
                    <a:pt x="161" y="4996"/>
                  </a:lnTo>
                  <a:lnTo>
                    <a:pt x="446" y="157"/>
                  </a:lnTo>
                  <a:close/>
                  <a:moveTo>
                    <a:pt x="305" y="0"/>
                  </a:moveTo>
                  <a:lnTo>
                    <a:pt x="1" y="5144"/>
                  </a:lnTo>
                  <a:lnTo>
                    <a:pt x="24000" y="5552"/>
                  </a:lnTo>
                  <a:lnTo>
                    <a:pt x="24078" y="5553"/>
                  </a:lnTo>
                  <a:lnTo>
                    <a:pt x="24078" y="1015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34"/>
            <p:cNvSpPr/>
            <p:nvPr/>
          </p:nvSpPr>
          <p:spPr>
            <a:xfrm>
              <a:off x="2622600" y="4281525"/>
              <a:ext cx="345575" cy="139750"/>
            </a:xfrm>
            <a:custGeom>
              <a:avLst/>
              <a:gdLst/>
              <a:ahLst/>
              <a:cxnLst/>
              <a:rect l="l" t="t" r="r" b="b"/>
              <a:pathLst>
                <a:path w="13823" h="5590" extrusionOk="0">
                  <a:moveTo>
                    <a:pt x="13672" y="162"/>
                  </a:moveTo>
                  <a:lnTo>
                    <a:pt x="13672" y="4999"/>
                  </a:lnTo>
                  <a:cubicBezTo>
                    <a:pt x="9155" y="5195"/>
                    <a:pt x="2717" y="5442"/>
                    <a:pt x="749" y="5442"/>
                  </a:cubicBezTo>
                  <a:cubicBezTo>
                    <a:pt x="501" y="5442"/>
                    <a:pt x="324" y="5438"/>
                    <a:pt x="231" y="5430"/>
                  </a:cubicBezTo>
                  <a:cubicBezTo>
                    <a:pt x="290" y="5185"/>
                    <a:pt x="276" y="4531"/>
                    <a:pt x="218" y="3095"/>
                  </a:cubicBezTo>
                  <a:cubicBezTo>
                    <a:pt x="186" y="2337"/>
                    <a:pt x="150" y="1482"/>
                    <a:pt x="187" y="1333"/>
                  </a:cubicBezTo>
                  <a:cubicBezTo>
                    <a:pt x="688" y="1177"/>
                    <a:pt x="8453" y="553"/>
                    <a:pt x="13672" y="162"/>
                  </a:cubicBezTo>
                  <a:close/>
                  <a:moveTo>
                    <a:pt x="13823" y="1"/>
                  </a:moveTo>
                  <a:lnTo>
                    <a:pt x="13742" y="6"/>
                  </a:lnTo>
                  <a:cubicBezTo>
                    <a:pt x="8690" y="384"/>
                    <a:pt x="196" y="1046"/>
                    <a:pt x="67" y="1235"/>
                  </a:cubicBezTo>
                  <a:cubicBezTo>
                    <a:pt x="1" y="1331"/>
                    <a:pt x="14" y="1824"/>
                    <a:pt x="67" y="3102"/>
                  </a:cubicBezTo>
                  <a:cubicBezTo>
                    <a:pt x="104" y="4027"/>
                    <a:pt x="157" y="5295"/>
                    <a:pt x="77" y="5426"/>
                  </a:cubicBezTo>
                  <a:lnTo>
                    <a:pt x="39" y="5467"/>
                  </a:lnTo>
                  <a:lnTo>
                    <a:pt x="60" y="5514"/>
                  </a:lnTo>
                  <a:cubicBezTo>
                    <a:pt x="76" y="5553"/>
                    <a:pt x="93" y="5590"/>
                    <a:pt x="897" y="5590"/>
                  </a:cubicBezTo>
                  <a:cubicBezTo>
                    <a:pt x="1742" y="5590"/>
                    <a:pt x="3461" y="5548"/>
                    <a:pt x="6969" y="5419"/>
                  </a:cubicBezTo>
                  <a:cubicBezTo>
                    <a:pt x="10327" y="5296"/>
                    <a:pt x="13717" y="5150"/>
                    <a:pt x="13750" y="5148"/>
                  </a:cubicBezTo>
                  <a:lnTo>
                    <a:pt x="13823" y="5145"/>
                  </a:lnTo>
                  <a:lnTo>
                    <a:pt x="138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34"/>
            <p:cNvSpPr/>
            <p:nvPr/>
          </p:nvSpPr>
          <p:spPr>
            <a:xfrm>
              <a:off x="2118150" y="4299175"/>
              <a:ext cx="283725" cy="161075"/>
            </a:xfrm>
            <a:custGeom>
              <a:avLst/>
              <a:gdLst/>
              <a:ahLst/>
              <a:cxnLst/>
              <a:rect l="l" t="t" r="r" b="b"/>
              <a:pathLst>
                <a:path w="11349" h="6443" extrusionOk="0">
                  <a:moveTo>
                    <a:pt x="11198" y="172"/>
                  </a:moveTo>
                  <a:lnTo>
                    <a:pt x="11198" y="5655"/>
                  </a:lnTo>
                  <a:lnTo>
                    <a:pt x="151" y="6283"/>
                  </a:lnTo>
                  <a:lnTo>
                    <a:pt x="151" y="1721"/>
                  </a:lnTo>
                  <a:lnTo>
                    <a:pt x="11198" y="172"/>
                  </a:lnTo>
                  <a:close/>
                  <a:moveTo>
                    <a:pt x="11349" y="0"/>
                  </a:moveTo>
                  <a:lnTo>
                    <a:pt x="65" y="1581"/>
                  </a:lnTo>
                  <a:lnTo>
                    <a:pt x="0" y="1590"/>
                  </a:lnTo>
                  <a:lnTo>
                    <a:pt x="0" y="6443"/>
                  </a:lnTo>
                  <a:lnTo>
                    <a:pt x="11279" y="5803"/>
                  </a:lnTo>
                  <a:lnTo>
                    <a:pt x="11349" y="5799"/>
                  </a:lnTo>
                  <a:lnTo>
                    <a:pt x="113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34"/>
            <p:cNvSpPr/>
            <p:nvPr/>
          </p:nvSpPr>
          <p:spPr>
            <a:xfrm>
              <a:off x="1677125" y="4349025"/>
              <a:ext cx="257100" cy="120525"/>
            </a:xfrm>
            <a:custGeom>
              <a:avLst/>
              <a:gdLst/>
              <a:ahLst/>
              <a:cxnLst/>
              <a:rect l="l" t="t" r="r" b="b"/>
              <a:pathLst>
                <a:path w="10284" h="4821" extrusionOk="0">
                  <a:moveTo>
                    <a:pt x="10134" y="160"/>
                  </a:moveTo>
                  <a:lnTo>
                    <a:pt x="10134" y="4297"/>
                  </a:lnTo>
                  <a:lnTo>
                    <a:pt x="333" y="4664"/>
                  </a:lnTo>
                  <a:lnTo>
                    <a:pt x="158" y="751"/>
                  </a:lnTo>
                  <a:lnTo>
                    <a:pt x="10134" y="160"/>
                  </a:lnTo>
                  <a:close/>
                  <a:moveTo>
                    <a:pt x="10283" y="0"/>
                  </a:moveTo>
                  <a:lnTo>
                    <a:pt x="1" y="609"/>
                  </a:lnTo>
                  <a:lnTo>
                    <a:pt x="185" y="4745"/>
                  </a:lnTo>
                  <a:lnTo>
                    <a:pt x="189" y="4820"/>
                  </a:lnTo>
                  <a:lnTo>
                    <a:pt x="10212" y="4445"/>
                  </a:lnTo>
                  <a:lnTo>
                    <a:pt x="10283" y="4442"/>
                  </a:lnTo>
                  <a:lnTo>
                    <a:pt x="102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34"/>
            <p:cNvSpPr/>
            <p:nvPr/>
          </p:nvSpPr>
          <p:spPr>
            <a:xfrm>
              <a:off x="1338100" y="4377700"/>
              <a:ext cx="194675" cy="121250"/>
            </a:xfrm>
            <a:custGeom>
              <a:avLst/>
              <a:gdLst/>
              <a:ahLst/>
              <a:cxnLst/>
              <a:rect l="l" t="t" r="r" b="b"/>
              <a:pathLst>
                <a:path w="7787" h="4850" extrusionOk="0">
                  <a:moveTo>
                    <a:pt x="7636" y="169"/>
                  </a:moveTo>
                  <a:lnTo>
                    <a:pt x="7636" y="4446"/>
                  </a:lnTo>
                  <a:lnTo>
                    <a:pt x="299" y="4693"/>
                  </a:lnTo>
                  <a:lnTo>
                    <a:pt x="156" y="937"/>
                  </a:lnTo>
                  <a:lnTo>
                    <a:pt x="7636" y="169"/>
                  </a:lnTo>
                  <a:close/>
                  <a:moveTo>
                    <a:pt x="7787" y="0"/>
                  </a:moveTo>
                  <a:lnTo>
                    <a:pt x="72" y="793"/>
                  </a:lnTo>
                  <a:lnTo>
                    <a:pt x="0" y="801"/>
                  </a:lnTo>
                  <a:lnTo>
                    <a:pt x="155" y="4849"/>
                  </a:lnTo>
                  <a:lnTo>
                    <a:pt x="7787" y="4591"/>
                  </a:lnTo>
                  <a:lnTo>
                    <a:pt x="778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34"/>
            <p:cNvSpPr/>
            <p:nvPr/>
          </p:nvSpPr>
          <p:spPr>
            <a:xfrm>
              <a:off x="4109675" y="4327350"/>
              <a:ext cx="458550" cy="115400"/>
            </a:xfrm>
            <a:custGeom>
              <a:avLst/>
              <a:gdLst/>
              <a:ahLst/>
              <a:cxnLst/>
              <a:rect l="l" t="t" r="r" b="b"/>
              <a:pathLst>
                <a:path w="18342" h="4616" extrusionOk="0">
                  <a:moveTo>
                    <a:pt x="151" y="164"/>
                  </a:moveTo>
                  <a:lnTo>
                    <a:pt x="18189" y="1616"/>
                  </a:lnTo>
                  <a:lnTo>
                    <a:pt x="18189" y="4458"/>
                  </a:lnTo>
                  <a:lnTo>
                    <a:pt x="151" y="3611"/>
                  </a:lnTo>
                  <a:lnTo>
                    <a:pt x="151" y="164"/>
                  </a:lnTo>
                  <a:close/>
                  <a:moveTo>
                    <a:pt x="0" y="0"/>
                  </a:moveTo>
                  <a:lnTo>
                    <a:pt x="0" y="3755"/>
                  </a:lnTo>
                  <a:lnTo>
                    <a:pt x="18261" y="4613"/>
                  </a:lnTo>
                  <a:lnTo>
                    <a:pt x="18340" y="4616"/>
                  </a:lnTo>
                  <a:lnTo>
                    <a:pt x="18341" y="1478"/>
                  </a:lnTo>
                  <a:lnTo>
                    <a:pt x="82" y="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8" name="Google Shape;8058;p34"/>
            <p:cNvSpPr/>
            <p:nvPr/>
          </p:nvSpPr>
          <p:spPr>
            <a:xfrm>
              <a:off x="4749150" y="4377525"/>
              <a:ext cx="299650" cy="82725"/>
            </a:xfrm>
            <a:custGeom>
              <a:avLst/>
              <a:gdLst/>
              <a:ahLst/>
              <a:cxnLst/>
              <a:rect l="l" t="t" r="r" b="b"/>
              <a:pathLst>
                <a:path w="11986" h="3309" extrusionOk="0">
                  <a:moveTo>
                    <a:pt x="151" y="160"/>
                  </a:moveTo>
                  <a:lnTo>
                    <a:pt x="11835" y="843"/>
                  </a:lnTo>
                  <a:lnTo>
                    <a:pt x="11835" y="3150"/>
                  </a:lnTo>
                  <a:lnTo>
                    <a:pt x="151" y="2543"/>
                  </a:lnTo>
                  <a:lnTo>
                    <a:pt x="151" y="160"/>
                  </a:lnTo>
                  <a:close/>
                  <a:moveTo>
                    <a:pt x="0" y="0"/>
                  </a:moveTo>
                  <a:lnTo>
                    <a:pt x="0" y="2687"/>
                  </a:lnTo>
                  <a:lnTo>
                    <a:pt x="11906" y="3305"/>
                  </a:lnTo>
                  <a:lnTo>
                    <a:pt x="11985" y="3309"/>
                  </a:lnTo>
                  <a:lnTo>
                    <a:pt x="11985" y="702"/>
                  </a:lnTo>
                  <a:lnTo>
                    <a:pt x="81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9" name="Google Shape;8059;p34"/>
            <p:cNvSpPr/>
            <p:nvPr/>
          </p:nvSpPr>
          <p:spPr>
            <a:xfrm>
              <a:off x="5192950" y="4406250"/>
              <a:ext cx="301250" cy="77375"/>
            </a:xfrm>
            <a:custGeom>
              <a:avLst/>
              <a:gdLst/>
              <a:ahLst/>
              <a:cxnLst/>
              <a:rect l="l" t="t" r="r" b="b"/>
              <a:pathLst>
                <a:path w="12050" h="3095" extrusionOk="0">
                  <a:moveTo>
                    <a:pt x="151" y="165"/>
                  </a:moveTo>
                  <a:lnTo>
                    <a:pt x="11899" y="1069"/>
                  </a:lnTo>
                  <a:lnTo>
                    <a:pt x="11899" y="2933"/>
                  </a:lnTo>
                  <a:lnTo>
                    <a:pt x="151" y="2243"/>
                  </a:lnTo>
                  <a:lnTo>
                    <a:pt x="151" y="165"/>
                  </a:lnTo>
                  <a:close/>
                  <a:moveTo>
                    <a:pt x="1" y="1"/>
                  </a:moveTo>
                  <a:lnTo>
                    <a:pt x="1" y="2386"/>
                  </a:lnTo>
                  <a:lnTo>
                    <a:pt x="11970" y="3089"/>
                  </a:lnTo>
                  <a:lnTo>
                    <a:pt x="12050" y="3094"/>
                  </a:lnTo>
                  <a:lnTo>
                    <a:pt x="12050" y="92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34"/>
            <p:cNvSpPr/>
            <p:nvPr/>
          </p:nvSpPr>
          <p:spPr>
            <a:xfrm>
              <a:off x="5945325" y="4470875"/>
              <a:ext cx="174050" cy="49875"/>
            </a:xfrm>
            <a:custGeom>
              <a:avLst/>
              <a:gdLst/>
              <a:ahLst/>
              <a:cxnLst/>
              <a:rect l="l" t="t" r="r" b="b"/>
              <a:pathLst>
                <a:path w="6962" h="1995" extrusionOk="0">
                  <a:moveTo>
                    <a:pt x="152" y="159"/>
                  </a:moveTo>
                  <a:lnTo>
                    <a:pt x="6809" y="501"/>
                  </a:lnTo>
                  <a:lnTo>
                    <a:pt x="6809" y="1834"/>
                  </a:lnTo>
                  <a:lnTo>
                    <a:pt x="152" y="1430"/>
                  </a:lnTo>
                  <a:lnTo>
                    <a:pt x="152" y="159"/>
                  </a:lnTo>
                  <a:close/>
                  <a:moveTo>
                    <a:pt x="1" y="0"/>
                  </a:moveTo>
                  <a:lnTo>
                    <a:pt x="1" y="1571"/>
                  </a:lnTo>
                  <a:lnTo>
                    <a:pt x="6880" y="1990"/>
                  </a:lnTo>
                  <a:lnTo>
                    <a:pt x="6961" y="1994"/>
                  </a:lnTo>
                  <a:lnTo>
                    <a:pt x="6961" y="357"/>
                  </a:lnTo>
                  <a:lnTo>
                    <a:pt x="80" y="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34"/>
            <p:cNvSpPr/>
            <p:nvPr/>
          </p:nvSpPr>
          <p:spPr>
            <a:xfrm>
              <a:off x="5183850" y="1899650"/>
              <a:ext cx="132075" cy="285650"/>
            </a:xfrm>
            <a:custGeom>
              <a:avLst/>
              <a:gdLst/>
              <a:ahLst/>
              <a:cxnLst/>
              <a:rect l="l" t="t" r="r" b="b"/>
              <a:pathLst>
                <a:path w="5283" h="11426" extrusionOk="0">
                  <a:moveTo>
                    <a:pt x="0" y="1"/>
                  </a:moveTo>
                  <a:lnTo>
                    <a:pt x="0" y="7944"/>
                  </a:lnTo>
                  <a:cubicBezTo>
                    <a:pt x="3" y="8009"/>
                    <a:pt x="57" y="8061"/>
                    <a:pt x="122" y="8061"/>
                  </a:cubicBezTo>
                  <a:cubicBezTo>
                    <a:pt x="186" y="8061"/>
                    <a:pt x="241" y="8009"/>
                    <a:pt x="242" y="7944"/>
                  </a:cubicBezTo>
                  <a:lnTo>
                    <a:pt x="242" y="562"/>
                  </a:lnTo>
                  <a:lnTo>
                    <a:pt x="5041" y="5110"/>
                  </a:lnTo>
                  <a:lnTo>
                    <a:pt x="5041" y="11304"/>
                  </a:lnTo>
                  <a:cubicBezTo>
                    <a:pt x="5041" y="11372"/>
                    <a:pt x="5095" y="11426"/>
                    <a:pt x="5162" y="11426"/>
                  </a:cubicBezTo>
                  <a:cubicBezTo>
                    <a:pt x="5228" y="11426"/>
                    <a:pt x="5283" y="11372"/>
                    <a:pt x="5283" y="11304"/>
                  </a:cubicBezTo>
                  <a:lnTo>
                    <a:pt x="5283" y="500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34"/>
            <p:cNvSpPr/>
            <p:nvPr/>
          </p:nvSpPr>
          <p:spPr>
            <a:xfrm>
              <a:off x="5055475" y="1903650"/>
              <a:ext cx="134825" cy="104900"/>
            </a:xfrm>
            <a:custGeom>
              <a:avLst/>
              <a:gdLst/>
              <a:ahLst/>
              <a:cxnLst/>
              <a:rect l="l" t="t" r="r" b="b"/>
              <a:pathLst>
                <a:path w="5393" h="4196" extrusionOk="0">
                  <a:moveTo>
                    <a:pt x="5256" y="1"/>
                  </a:moveTo>
                  <a:cubicBezTo>
                    <a:pt x="5231" y="1"/>
                    <a:pt x="5205" y="9"/>
                    <a:pt x="5184" y="26"/>
                  </a:cubicBezTo>
                  <a:lnTo>
                    <a:pt x="92" y="3979"/>
                  </a:lnTo>
                  <a:cubicBezTo>
                    <a:pt x="1" y="4050"/>
                    <a:pt x="51" y="4196"/>
                    <a:pt x="166" y="4196"/>
                  </a:cubicBezTo>
                  <a:cubicBezTo>
                    <a:pt x="192" y="4196"/>
                    <a:pt x="219" y="4186"/>
                    <a:pt x="240" y="4171"/>
                  </a:cubicBezTo>
                  <a:lnTo>
                    <a:pt x="5331" y="217"/>
                  </a:lnTo>
                  <a:cubicBezTo>
                    <a:pt x="5384" y="176"/>
                    <a:pt x="5393" y="101"/>
                    <a:pt x="5353" y="48"/>
                  </a:cubicBezTo>
                  <a:cubicBezTo>
                    <a:pt x="5329" y="17"/>
                    <a:pt x="5293" y="1"/>
                    <a:pt x="5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34"/>
            <p:cNvSpPr/>
            <p:nvPr/>
          </p:nvSpPr>
          <p:spPr>
            <a:xfrm>
              <a:off x="1472325" y="2112625"/>
              <a:ext cx="118050" cy="390475"/>
            </a:xfrm>
            <a:custGeom>
              <a:avLst/>
              <a:gdLst/>
              <a:ahLst/>
              <a:cxnLst/>
              <a:rect l="l" t="t" r="r" b="b"/>
              <a:pathLst>
                <a:path w="4722" h="15619" extrusionOk="0">
                  <a:moveTo>
                    <a:pt x="4611" y="0"/>
                  </a:moveTo>
                  <a:cubicBezTo>
                    <a:pt x="4598" y="0"/>
                    <a:pt x="4584" y="4"/>
                    <a:pt x="4570" y="12"/>
                  </a:cubicBezTo>
                  <a:lnTo>
                    <a:pt x="1" y="2817"/>
                  </a:lnTo>
                  <a:lnTo>
                    <a:pt x="1" y="15619"/>
                  </a:lnTo>
                  <a:lnTo>
                    <a:pt x="4643" y="13405"/>
                  </a:lnTo>
                  <a:cubicBezTo>
                    <a:pt x="4720" y="13367"/>
                    <a:pt x="4682" y="13260"/>
                    <a:pt x="4612" y="13260"/>
                  </a:cubicBezTo>
                  <a:cubicBezTo>
                    <a:pt x="4601" y="13260"/>
                    <a:pt x="4589" y="13263"/>
                    <a:pt x="4577" y="13268"/>
                  </a:cubicBezTo>
                  <a:lnTo>
                    <a:pt x="150" y="15380"/>
                  </a:lnTo>
                  <a:lnTo>
                    <a:pt x="150" y="2902"/>
                  </a:lnTo>
                  <a:lnTo>
                    <a:pt x="4649" y="140"/>
                  </a:lnTo>
                  <a:cubicBezTo>
                    <a:pt x="4721" y="97"/>
                    <a:pt x="4677" y="0"/>
                    <a:pt x="46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34"/>
            <p:cNvSpPr/>
            <p:nvPr/>
          </p:nvSpPr>
          <p:spPr>
            <a:xfrm>
              <a:off x="1275075" y="2215975"/>
              <a:ext cx="130000" cy="377225"/>
            </a:xfrm>
            <a:custGeom>
              <a:avLst/>
              <a:gdLst/>
              <a:ahLst/>
              <a:cxnLst/>
              <a:rect l="l" t="t" r="r" b="b"/>
              <a:pathLst>
                <a:path w="5200" h="15089" extrusionOk="0">
                  <a:moveTo>
                    <a:pt x="5048" y="249"/>
                  </a:moveTo>
                  <a:lnTo>
                    <a:pt x="5048" y="12633"/>
                  </a:lnTo>
                  <a:lnTo>
                    <a:pt x="151" y="14854"/>
                  </a:lnTo>
                  <a:lnTo>
                    <a:pt x="151" y="2800"/>
                  </a:lnTo>
                  <a:lnTo>
                    <a:pt x="5048" y="249"/>
                  </a:lnTo>
                  <a:close/>
                  <a:moveTo>
                    <a:pt x="5200" y="0"/>
                  </a:moveTo>
                  <a:lnTo>
                    <a:pt x="41" y="2688"/>
                  </a:lnTo>
                  <a:lnTo>
                    <a:pt x="0" y="2709"/>
                  </a:lnTo>
                  <a:lnTo>
                    <a:pt x="0" y="15088"/>
                  </a:lnTo>
                  <a:lnTo>
                    <a:pt x="5155" y="12749"/>
                  </a:lnTo>
                  <a:lnTo>
                    <a:pt x="5200" y="12730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5" name="Google Shape;8065;p34"/>
            <p:cNvSpPr/>
            <p:nvPr/>
          </p:nvSpPr>
          <p:spPr>
            <a:xfrm>
              <a:off x="1297375" y="2271325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3"/>
                  </a:lnTo>
                  <a:cubicBezTo>
                    <a:pt x="0" y="12425"/>
                    <a:pt x="35" y="12458"/>
                    <a:pt x="75" y="12458"/>
                  </a:cubicBezTo>
                  <a:cubicBezTo>
                    <a:pt x="116" y="12458"/>
                    <a:pt x="151" y="12425"/>
                    <a:pt x="151" y="12383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6" name="Google Shape;8066;p34"/>
            <p:cNvSpPr/>
            <p:nvPr/>
          </p:nvSpPr>
          <p:spPr>
            <a:xfrm>
              <a:off x="1866800" y="1879475"/>
              <a:ext cx="119900" cy="421700"/>
            </a:xfrm>
            <a:custGeom>
              <a:avLst/>
              <a:gdLst/>
              <a:ahLst/>
              <a:cxnLst/>
              <a:rect l="l" t="t" r="r" b="b"/>
              <a:pathLst>
                <a:path w="4796" h="16868" extrusionOk="0">
                  <a:moveTo>
                    <a:pt x="4683" y="0"/>
                  </a:moveTo>
                  <a:cubicBezTo>
                    <a:pt x="4670" y="0"/>
                    <a:pt x="4656" y="4"/>
                    <a:pt x="4644" y="11"/>
                  </a:cubicBezTo>
                  <a:lnTo>
                    <a:pt x="36" y="2938"/>
                  </a:lnTo>
                  <a:lnTo>
                    <a:pt x="1" y="2960"/>
                  </a:lnTo>
                  <a:lnTo>
                    <a:pt x="1" y="16868"/>
                  </a:lnTo>
                  <a:lnTo>
                    <a:pt x="4719" y="14458"/>
                  </a:lnTo>
                  <a:cubicBezTo>
                    <a:pt x="4795" y="14418"/>
                    <a:pt x="4755" y="14314"/>
                    <a:pt x="4686" y="14314"/>
                  </a:cubicBezTo>
                  <a:cubicBezTo>
                    <a:pt x="4675" y="14314"/>
                    <a:pt x="4663" y="14317"/>
                    <a:pt x="4650" y="14323"/>
                  </a:cubicBezTo>
                  <a:lnTo>
                    <a:pt x="151" y="16622"/>
                  </a:lnTo>
                  <a:lnTo>
                    <a:pt x="151" y="3043"/>
                  </a:lnTo>
                  <a:lnTo>
                    <a:pt x="4724" y="138"/>
                  </a:lnTo>
                  <a:cubicBezTo>
                    <a:pt x="4760" y="115"/>
                    <a:pt x="4770" y="69"/>
                    <a:pt x="4748" y="35"/>
                  </a:cubicBezTo>
                  <a:cubicBezTo>
                    <a:pt x="4733" y="12"/>
                    <a:pt x="4709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34"/>
            <p:cNvSpPr/>
            <p:nvPr/>
          </p:nvSpPr>
          <p:spPr>
            <a:xfrm>
              <a:off x="1720475" y="1965425"/>
              <a:ext cx="123075" cy="401800"/>
            </a:xfrm>
            <a:custGeom>
              <a:avLst/>
              <a:gdLst/>
              <a:ahLst/>
              <a:cxnLst/>
              <a:rect l="l" t="t" r="r" b="b"/>
              <a:pathLst>
                <a:path w="4923" h="16072" extrusionOk="0">
                  <a:moveTo>
                    <a:pt x="4773" y="271"/>
                  </a:moveTo>
                  <a:lnTo>
                    <a:pt x="4773" y="13768"/>
                  </a:lnTo>
                  <a:lnTo>
                    <a:pt x="151" y="15839"/>
                  </a:lnTo>
                  <a:lnTo>
                    <a:pt x="151" y="3105"/>
                  </a:lnTo>
                  <a:lnTo>
                    <a:pt x="4773" y="271"/>
                  </a:lnTo>
                  <a:close/>
                  <a:moveTo>
                    <a:pt x="4922" y="0"/>
                  </a:moveTo>
                  <a:lnTo>
                    <a:pt x="0" y="3021"/>
                  </a:lnTo>
                  <a:lnTo>
                    <a:pt x="0" y="16071"/>
                  </a:lnTo>
                  <a:lnTo>
                    <a:pt x="4877" y="13884"/>
                  </a:lnTo>
                  <a:lnTo>
                    <a:pt x="4922" y="13865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34"/>
            <p:cNvSpPr/>
            <p:nvPr/>
          </p:nvSpPr>
          <p:spPr>
            <a:xfrm>
              <a:off x="1739075" y="20287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34"/>
            <p:cNvSpPr/>
            <p:nvPr/>
          </p:nvSpPr>
          <p:spPr>
            <a:xfrm>
              <a:off x="1888575" y="1938525"/>
              <a:ext cx="4175" cy="350350"/>
            </a:xfrm>
            <a:custGeom>
              <a:avLst/>
              <a:gdLst/>
              <a:ahLst/>
              <a:cxnLst/>
              <a:rect l="l" t="t" r="r" b="b"/>
              <a:pathLst>
                <a:path w="167" h="14014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8"/>
                  </a:lnTo>
                  <a:cubicBezTo>
                    <a:pt x="0" y="13980"/>
                    <a:pt x="35" y="14013"/>
                    <a:pt x="76" y="14013"/>
                  </a:cubicBezTo>
                  <a:cubicBezTo>
                    <a:pt x="118" y="14013"/>
                    <a:pt x="151" y="13980"/>
                    <a:pt x="151" y="13938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34"/>
            <p:cNvSpPr/>
            <p:nvPr/>
          </p:nvSpPr>
          <p:spPr>
            <a:xfrm>
              <a:off x="2118150" y="1710975"/>
              <a:ext cx="159700" cy="458775"/>
            </a:xfrm>
            <a:custGeom>
              <a:avLst/>
              <a:gdLst/>
              <a:ahLst/>
              <a:cxnLst/>
              <a:rect l="l" t="t" r="r" b="b"/>
              <a:pathLst>
                <a:path w="6388" h="18351" extrusionOk="0">
                  <a:moveTo>
                    <a:pt x="5921" y="268"/>
                  </a:moveTo>
                  <a:lnTo>
                    <a:pt x="6234" y="14769"/>
                  </a:lnTo>
                  <a:lnTo>
                    <a:pt x="151" y="18096"/>
                  </a:lnTo>
                  <a:lnTo>
                    <a:pt x="151" y="3824"/>
                  </a:lnTo>
                  <a:lnTo>
                    <a:pt x="5921" y="268"/>
                  </a:lnTo>
                  <a:close/>
                  <a:moveTo>
                    <a:pt x="6065" y="1"/>
                  </a:moveTo>
                  <a:lnTo>
                    <a:pt x="36" y="3717"/>
                  </a:lnTo>
                  <a:lnTo>
                    <a:pt x="0" y="3740"/>
                  </a:lnTo>
                  <a:lnTo>
                    <a:pt x="0" y="18351"/>
                  </a:lnTo>
                  <a:lnTo>
                    <a:pt x="6387" y="14857"/>
                  </a:lnTo>
                  <a:lnTo>
                    <a:pt x="60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1" name="Google Shape;8071;p34"/>
            <p:cNvSpPr/>
            <p:nvPr/>
          </p:nvSpPr>
          <p:spPr>
            <a:xfrm>
              <a:off x="2304250" y="1586750"/>
              <a:ext cx="168125" cy="482200"/>
            </a:xfrm>
            <a:custGeom>
              <a:avLst/>
              <a:gdLst/>
              <a:ahLst/>
              <a:cxnLst/>
              <a:rect l="l" t="t" r="r" b="b"/>
              <a:pathLst>
                <a:path w="6725" h="19288" extrusionOk="0">
                  <a:moveTo>
                    <a:pt x="6615" y="0"/>
                  </a:moveTo>
                  <a:cubicBezTo>
                    <a:pt x="6602" y="0"/>
                    <a:pt x="6588" y="4"/>
                    <a:pt x="6574" y="14"/>
                  </a:cubicBezTo>
                  <a:lnTo>
                    <a:pt x="36" y="4084"/>
                  </a:lnTo>
                  <a:lnTo>
                    <a:pt x="0" y="4107"/>
                  </a:lnTo>
                  <a:lnTo>
                    <a:pt x="0" y="19287"/>
                  </a:lnTo>
                  <a:lnTo>
                    <a:pt x="6648" y="15923"/>
                  </a:lnTo>
                  <a:cubicBezTo>
                    <a:pt x="6685" y="15905"/>
                    <a:pt x="6699" y="15858"/>
                    <a:pt x="6681" y="15821"/>
                  </a:cubicBezTo>
                  <a:cubicBezTo>
                    <a:pt x="6667" y="15796"/>
                    <a:pt x="6640" y="15781"/>
                    <a:pt x="6612" y="15781"/>
                  </a:cubicBezTo>
                  <a:cubicBezTo>
                    <a:pt x="6601" y="15781"/>
                    <a:pt x="6590" y="15783"/>
                    <a:pt x="6579" y="15788"/>
                  </a:cubicBezTo>
                  <a:lnTo>
                    <a:pt x="151" y="19043"/>
                  </a:lnTo>
                  <a:lnTo>
                    <a:pt x="151" y="4191"/>
                  </a:lnTo>
                  <a:lnTo>
                    <a:pt x="6653" y="140"/>
                  </a:lnTo>
                  <a:cubicBezTo>
                    <a:pt x="6724" y="96"/>
                    <a:pt x="6681" y="0"/>
                    <a:pt x="6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2" name="Google Shape;8072;p34"/>
            <p:cNvSpPr/>
            <p:nvPr/>
          </p:nvSpPr>
          <p:spPr>
            <a:xfrm>
              <a:off x="2136250" y="17924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4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34"/>
            <p:cNvSpPr/>
            <p:nvPr/>
          </p:nvSpPr>
          <p:spPr>
            <a:xfrm>
              <a:off x="2324625" y="16758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5"/>
                  </a:cubicBezTo>
                  <a:lnTo>
                    <a:pt x="1" y="15133"/>
                  </a:lnTo>
                  <a:cubicBezTo>
                    <a:pt x="1" y="15174"/>
                    <a:pt x="34" y="15208"/>
                    <a:pt x="76" y="15208"/>
                  </a:cubicBezTo>
                  <a:cubicBezTo>
                    <a:pt x="117" y="15208"/>
                    <a:pt x="151" y="15174"/>
                    <a:pt x="151" y="15133"/>
                  </a:cubicBezTo>
                  <a:lnTo>
                    <a:pt x="151" y="75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34"/>
            <p:cNvSpPr/>
            <p:nvPr/>
          </p:nvSpPr>
          <p:spPr>
            <a:xfrm>
              <a:off x="2623975" y="1395875"/>
              <a:ext cx="153325" cy="507750"/>
            </a:xfrm>
            <a:custGeom>
              <a:avLst/>
              <a:gdLst/>
              <a:ahLst/>
              <a:cxnLst/>
              <a:rect l="l" t="t" r="r" b="b"/>
              <a:pathLst>
                <a:path w="6133" h="20310" extrusionOk="0">
                  <a:moveTo>
                    <a:pt x="5981" y="277"/>
                  </a:moveTo>
                  <a:lnTo>
                    <a:pt x="5981" y="16874"/>
                  </a:lnTo>
                  <a:lnTo>
                    <a:pt x="151" y="20055"/>
                  </a:lnTo>
                  <a:lnTo>
                    <a:pt x="151" y="3998"/>
                  </a:lnTo>
                  <a:lnTo>
                    <a:pt x="5981" y="277"/>
                  </a:lnTo>
                  <a:close/>
                  <a:moveTo>
                    <a:pt x="6132" y="1"/>
                  </a:moveTo>
                  <a:lnTo>
                    <a:pt x="36" y="3893"/>
                  </a:lnTo>
                  <a:lnTo>
                    <a:pt x="0" y="3916"/>
                  </a:lnTo>
                  <a:lnTo>
                    <a:pt x="0" y="20309"/>
                  </a:lnTo>
                  <a:lnTo>
                    <a:pt x="6094" y="16985"/>
                  </a:lnTo>
                  <a:lnTo>
                    <a:pt x="6132" y="16964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34"/>
            <p:cNvSpPr/>
            <p:nvPr/>
          </p:nvSpPr>
          <p:spPr>
            <a:xfrm>
              <a:off x="2819650" y="1239900"/>
              <a:ext cx="186675" cy="555625"/>
            </a:xfrm>
            <a:custGeom>
              <a:avLst/>
              <a:gdLst/>
              <a:ahLst/>
              <a:cxnLst/>
              <a:rect l="l" t="t" r="r" b="b"/>
              <a:pathLst>
                <a:path w="7467" h="22225" extrusionOk="0">
                  <a:moveTo>
                    <a:pt x="7318" y="285"/>
                  </a:moveTo>
                  <a:lnTo>
                    <a:pt x="7318" y="17872"/>
                  </a:lnTo>
                  <a:lnTo>
                    <a:pt x="151" y="21965"/>
                  </a:lnTo>
                  <a:lnTo>
                    <a:pt x="151" y="5146"/>
                  </a:lnTo>
                  <a:lnTo>
                    <a:pt x="7318" y="285"/>
                  </a:lnTo>
                  <a:close/>
                  <a:moveTo>
                    <a:pt x="7467" y="1"/>
                  </a:moveTo>
                  <a:lnTo>
                    <a:pt x="33" y="5043"/>
                  </a:lnTo>
                  <a:lnTo>
                    <a:pt x="0" y="5065"/>
                  </a:lnTo>
                  <a:lnTo>
                    <a:pt x="0" y="22225"/>
                  </a:lnTo>
                  <a:lnTo>
                    <a:pt x="7430" y="17982"/>
                  </a:lnTo>
                  <a:lnTo>
                    <a:pt x="7467" y="17960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34"/>
            <p:cNvSpPr/>
            <p:nvPr/>
          </p:nvSpPr>
          <p:spPr>
            <a:xfrm>
              <a:off x="2642075" y="1481350"/>
              <a:ext cx="3775" cy="414075"/>
            </a:xfrm>
            <a:custGeom>
              <a:avLst/>
              <a:gdLst/>
              <a:ahLst/>
              <a:cxnLst/>
              <a:rect l="l" t="t" r="r" b="b"/>
              <a:pathLst>
                <a:path w="151" h="16563" extrusionOk="0">
                  <a:moveTo>
                    <a:pt x="75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6487"/>
                  </a:lnTo>
                  <a:cubicBezTo>
                    <a:pt x="0" y="16529"/>
                    <a:pt x="34" y="16562"/>
                    <a:pt x="75" y="16562"/>
                  </a:cubicBezTo>
                  <a:cubicBezTo>
                    <a:pt x="118" y="16562"/>
                    <a:pt x="151" y="16529"/>
                    <a:pt x="151" y="16487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34"/>
            <p:cNvSpPr/>
            <p:nvPr/>
          </p:nvSpPr>
          <p:spPr>
            <a:xfrm>
              <a:off x="2835600" y="1354825"/>
              <a:ext cx="3800" cy="428150"/>
            </a:xfrm>
            <a:custGeom>
              <a:avLst/>
              <a:gdLst/>
              <a:ahLst/>
              <a:cxnLst/>
              <a:rect l="l" t="t" r="r" b="b"/>
              <a:pathLst>
                <a:path w="152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0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1" y="17091"/>
                    <a:pt x="150" y="17050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34"/>
            <p:cNvSpPr/>
            <p:nvPr/>
          </p:nvSpPr>
          <p:spPr>
            <a:xfrm>
              <a:off x="1472325" y="2584125"/>
              <a:ext cx="117950" cy="376625"/>
            </a:xfrm>
            <a:custGeom>
              <a:avLst/>
              <a:gdLst/>
              <a:ahLst/>
              <a:cxnLst/>
              <a:rect l="l" t="t" r="r" b="b"/>
              <a:pathLst>
                <a:path w="4718" h="15065" extrusionOk="0">
                  <a:moveTo>
                    <a:pt x="4610" y="0"/>
                  </a:moveTo>
                  <a:cubicBezTo>
                    <a:pt x="4600" y="0"/>
                    <a:pt x="4588" y="3"/>
                    <a:pt x="4577" y="8"/>
                  </a:cubicBezTo>
                  <a:lnTo>
                    <a:pt x="1" y="2269"/>
                  </a:lnTo>
                  <a:lnTo>
                    <a:pt x="1" y="15064"/>
                  </a:lnTo>
                  <a:lnTo>
                    <a:pt x="4635" y="13406"/>
                  </a:lnTo>
                  <a:cubicBezTo>
                    <a:pt x="4673" y="13391"/>
                    <a:pt x="4694" y="13348"/>
                    <a:pt x="4680" y="13309"/>
                  </a:cubicBezTo>
                  <a:cubicBezTo>
                    <a:pt x="4669" y="13278"/>
                    <a:pt x="4640" y="13259"/>
                    <a:pt x="4609" y="13259"/>
                  </a:cubicBezTo>
                  <a:cubicBezTo>
                    <a:pt x="4600" y="13259"/>
                    <a:pt x="4592" y="13260"/>
                    <a:pt x="4583" y="13263"/>
                  </a:cubicBezTo>
                  <a:lnTo>
                    <a:pt x="150" y="14849"/>
                  </a:lnTo>
                  <a:lnTo>
                    <a:pt x="150" y="2363"/>
                  </a:lnTo>
                  <a:lnTo>
                    <a:pt x="4643" y="143"/>
                  </a:lnTo>
                  <a:cubicBezTo>
                    <a:pt x="4717" y="103"/>
                    <a:pt x="4679" y="0"/>
                    <a:pt x="46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9" name="Google Shape;8079;p34"/>
            <p:cNvSpPr/>
            <p:nvPr/>
          </p:nvSpPr>
          <p:spPr>
            <a:xfrm>
              <a:off x="1275075" y="2665725"/>
              <a:ext cx="130000" cy="361500"/>
            </a:xfrm>
            <a:custGeom>
              <a:avLst/>
              <a:gdLst/>
              <a:ahLst/>
              <a:cxnLst/>
              <a:rect l="l" t="t" r="r" b="b"/>
              <a:pathLst>
                <a:path w="5200" h="14460" extrusionOk="0">
                  <a:moveTo>
                    <a:pt x="5048" y="223"/>
                  </a:moveTo>
                  <a:lnTo>
                    <a:pt x="5048" y="12614"/>
                  </a:lnTo>
                  <a:lnTo>
                    <a:pt x="151" y="14250"/>
                  </a:lnTo>
                  <a:lnTo>
                    <a:pt x="151" y="2189"/>
                  </a:lnTo>
                  <a:lnTo>
                    <a:pt x="5048" y="223"/>
                  </a:lnTo>
                  <a:close/>
                  <a:moveTo>
                    <a:pt x="5200" y="1"/>
                  </a:moveTo>
                  <a:lnTo>
                    <a:pt x="0" y="2087"/>
                  </a:lnTo>
                  <a:lnTo>
                    <a:pt x="0" y="14460"/>
                  </a:lnTo>
                  <a:lnTo>
                    <a:pt x="5148" y="12739"/>
                  </a:lnTo>
                  <a:lnTo>
                    <a:pt x="5200" y="12722"/>
                  </a:lnTo>
                  <a:lnTo>
                    <a:pt x="52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0" name="Google Shape;8080;p34"/>
            <p:cNvSpPr/>
            <p:nvPr/>
          </p:nvSpPr>
          <p:spPr>
            <a:xfrm>
              <a:off x="1297375" y="2708350"/>
              <a:ext cx="3775" cy="311450"/>
            </a:xfrm>
            <a:custGeom>
              <a:avLst/>
              <a:gdLst/>
              <a:ahLst/>
              <a:cxnLst/>
              <a:rect l="l" t="t" r="r" b="b"/>
              <a:pathLst>
                <a:path w="151" h="12458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3"/>
                    <a:pt x="35" y="12457"/>
                    <a:pt x="75" y="12457"/>
                  </a:cubicBezTo>
                  <a:cubicBezTo>
                    <a:pt x="116" y="12457"/>
                    <a:pt x="151" y="12423"/>
                    <a:pt x="151" y="12382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34"/>
            <p:cNvSpPr/>
            <p:nvPr/>
          </p:nvSpPr>
          <p:spPr>
            <a:xfrm>
              <a:off x="1866800" y="2398300"/>
              <a:ext cx="119875" cy="407675"/>
            </a:xfrm>
            <a:custGeom>
              <a:avLst/>
              <a:gdLst/>
              <a:ahLst/>
              <a:cxnLst/>
              <a:rect l="l" t="t" r="r" b="b"/>
              <a:pathLst>
                <a:path w="4795" h="16307" extrusionOk="0">
                  <a:moveTo>
                    <a:pt x="4683" y="0"/>
                  </a:moveTo>
                  <a:cubicBezTo>
                    <a:pt x="4672" y="0"/>
                    <a:pt x="4660" y="3"/>
                    <a:pt x="4649" y="9"/>
                  </a:cubicBezTo>
                  <a:lnTo>
                    <a:pt x="42" y="2384"/>
                  </a:lnTo>
                  <a:lnTo>
                    <a:pt x="1" y="2406"/>
                  </a:lnTo>
                  <a:lnTo>
                    <a:pt x="1" y="16307"/>
                  </a:lnTo>
                  <a:lnTo>
                    <a:pt x="4711" y="14462"/>
                  </a:lnTo>
                  <a:cubicBezTo>
                    <a:pt x="4794" y="14430"/>
                    <a:pt x="4760" y="14316"/>
                    <a:pt x="4686" y="14316"/>
                  </a:cubicBezTo>
                  <a:cubicBezTo>
                    <a:pt x="4677" y="14316"/>
                    <a:pt x="4666" y="14318"/>
                    <a:pt x="4656" y="14322"/>
                  </a:cubicBezTo>
                  <a:lnTo>
                    <a:pt x="151" y="16085"/>
                  </a:lnTo>
                  <a:lnTo>
                    <a:pt x="151" y="2498"/>
                  </a:lnTo>
                  <a:lnTo>
                    <a:pt x="4718" y="144"/>
                  </a:lnTo>
                  <a:cubicBezTo>
                    <a:pt x="4755" y="124"/>
                    <a:pt x="4769" y="79"/>
                    <a:pt x="4751" y="42"/>
                  </a:cubicBezTo>
                  <a:cubicBezTo>
                    <a:pt x="4738" y="16"/>
                    <a:pt x="4711" y="0"/>
                    <a:pt x="46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34"/>
            <p:cNvSpPr/>
            <p:nvPr/>
          </p:nvSpPr>
          <p:spPr>
            <a:xfrm>
              <a:off x="1720475" y="2467650"/>
              <a:ext cx="123100" cy="386850"/>
            </a:xfrm>
            <a:custGeom>
              <a:avLst/>
              <a:gdLst/>
              <a:ahLst/>
              <a:cxnLst/>
              <a:rect l="l" t="t" r="r" b="b"/>
              <a:pathLst>
                <a:path w="4924" h="15474" extrusionOk="0">
                  <a:moveTo>
                    <a:pt x="4773" y="242"/>
                  </a:moveTo>
                  <a:lnTo>
                    <a:pt x="4773" y="13747"/>
                  </a:lnTo>
                  <a:lnTo>
                    <a:pt x="151" y="15265"/>
                  </a:lnTo>
                  <a:lnTo>
                    <a:pt x="151" y="2525"/>
                  </a:lnTo>
                  <a:lnTo>
                    <a:pt x="4773" y="242"/>
                  </a:lnTo>
                  <a:close/>
                  <a:moveTo>
                    <a:pt x="4924" y="0"/>
                  </a:moveTo>
                  <a:lnTo>
                    <a:pt x="41" y="2410"/>
                  </a:lnTo>
                  <a:lnTo>
                    <a:pt x="0" y="2430"/>
                  </a:lnTo>
                  <a:lnTo>
                    <a:pt x="0" y="15474"/>
                  </a:lnTo>
                  <a:lnTo>
                    <a:pt x="4872" y="13872"/>
                  </a:lnTo>
                  <a:lnTo>
                    <a:pt x="4924" y="13855"/>
                  </a:lnTo>
                  <a:lnTo>
                    <a:pt x="4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34"/>
            <p:cNvSpPr/>
            <p:nvPr/>
          </p:nvSpPr>
          <p:spPr>
            <a:xfrm>
              <a:off x="1739075" y="2518525"/>
              <a:ext cx="3775" cy="328975"/>
            </a:xfrm>
            <a:custGeom>
              <a:avLst/>
              <a:gdLst/>
              <a:ahLst/>
              <a:cxnLst/>
              <a:rect l="l" t="t" r="r" b="b"/>
              <a:pathLst>
                <a:path w="151" h="13159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4"/>
                    <a:pt x="33" y="13159"/>
                    <a:pt x="76" y="13159"/>
                  </a:cubicBezTo>
                  <a:cubicBezTo>
                    <a:pt x="117" y="13159"/>
                    <a:pt x="151" y="13124"/>
                    <a:pt x="151" y="13083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4" name="Google Shape;8084;p34"/>
            <p:cNvSpPr/>
            <p:nvPr/>
          </p:nvSpPr>
          <p:spPr>
            <a:xfrm>
              <a:off x="1888575" y="2446275"/>
              <a:ext cx="4175" cy="350300"/>
            </a:xfrm>
            <a:custGeom>
              <a:avLst/>
              <a:gdLst/>
              <a:ahLst/>
              <a:cxnLst/>
              <a:rect l="l" t="t" r="r" b="b"/>
              <a:pathLst>
                <a:path w="167" h="14012" extrusionOk="0">
                  <a:moveTo>
                    <a:pt x="92" y="0"/>
                  </a:moveTo>
                  <a:cubicBezTo>
                    <a:pt x="49" y="0"/>
                    <a:pt x="16" y="35"/>
                    <a:pt x="16" y="76"/>
                  </a:cubicBezTo>
                  <a:lnTo>
                    <a:pt x="0" y="13936"/>
                  </a:lnTo>
                  <a:cubicBezTo>
                    <a:pt x="0" y="13977"/>
                    <a:pt x="35" y="14011"/>
                    <a:pt x="76" y="14011"/>
                  </a:cubicBezTo>
                  <a:cubicBezTo>
                    <a:pt x="118" y="14011"/>
                    <a:pt x="151" y="13977"/>
                    <a:pt x="151" y="13936"/>
                  </a:cubicBezTo>
                  <a:lnTo>
                    <a:pt x="167" y="76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5" name="Google Shape;8085;p34"/>
            <p:cNvSpPr/>
            <p:nvPr/>
          </p:nvSpPr>
          <p:spPr>
            <a:xfrm>
              <a:off x="2118150" y="2264125"/>
              <a:ext cx="159700" cy="440450"/>
            </a:xfrm>
            <a:custGeom>
              <a:avLst/>
              <a:gdLst/>
              <a:ahLst/>
              <a:cxnLst/>
              <a:rect l="l" t="t" r="r" b="b"/>
              <a:pathLst>
                <a:path w="6388" h="17618" extrusionOk="0">
                  <a:moveTo>
                    <a:pt x="5921" y="241"/>
                  </a:moveTo>
                  <a:lnTo>
                    <a:pt x="6234" y="14789"/>
                  </a:lnTo>
                  <a:lnTo>
                    <a:pt x="151" y="17389"/>
                  </a:lnTo>
                  <a:lnTo>
                    <a:pt x="151" y="3107"/>
                  </a:lnTo>
                  <a:lnTo>
                    <a:pt x="5921" y="241"/>
                  </a:lnTo>
                  <a:close/>
                  <a:moveTo>
                    <a:pt x="6066" y="1"/>
                  </a:moveTo>
                  <a:lnTo>
                    <a:pt x="41" y="2994"/>
                  </a:lnTo>
                  <a:lnTo>
                    <a:pt x="0" y="3015"/>
                  </a:lnTo>
                  <a:lnTo>
                    <a:pt x="0" y="17617"/>
                  </a:lnTo>
                  <a:lnTo>
                    <a:pt x="6340" y="14908"/>
                  </a:lnTo>
                  <a:lnTo>
                    <a:pt x="6387" y="14888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34"/>
            <p:cNvSpPr/>
            <p:nvPr/>
          </p:nvSpPr>
          <p:spPr>
            <a:xfrm>
              <a:off x="2304250" y="2163650"/>
              <a:ext cx="168150" cy="462350"/>
            </a:xfrm>
            <a:custGeom>
              <a:avLst/>
              <a:gdLst/>
              <a:ahLst/>
              <a:cxnLst/>
              <a:rect l="l" t="t" r="r" b="b"/>
              <a:pathLst>
                <a:path w="6726" h="18494" extrusionOk="0">
                  <a:moveTo>
                    <a:pt x="6615" y="1"/>
                  </a:moveTo>
                  <a:cubicBezTo>
                    <a:pt x="6604" y="1"/>
                    <a:pt x="6592" y="3"/>
                    <a:pt x="6579" y="10"/>
                  </a:cubicBezTo>
                  <a:lnTo>
                    <a:pt x="0" y="3321"/>
                  </a:lnTo>
                  <a:lnTo>
                    <a:pt x="0" y="18493"/>
                  </a:lnTo>
                  <a:lnTo>
                    <a:pt x="6641" y="15927"/>
                  </a:lnTo>
                  <a:cubicBezTo>
                    <a:pt x="6724" y="15896"/>
                    <a:pt x="6691" y="15781"/>
                    <a:pt x="6617" y="15781"/>
                  </a:cubicBezTo>
                  <a:cubicBezTo>
                    <a:pt x="6608" y="15781"/>
                    <a:pt x="6598" y="15783"/>
                    <a:pt x="6587" y="15787"/>
                  </a:cubicBezTo>
                  <a:lnTo>
                    <a:pt x="151" y="18274"/>
                  </a:lnTo>
                  <a:lnTo>
                    <a:pt x="151" y="3415"/>
                  </a:lnTo>
                  <a:lnTo>
                    <a:pt x="6648" y="145"/>
                  </a:lnTo>
                  <a:cubicBezTo>
                    <a:pt x="6725" y="106"/>
                    <a:pt x="6685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34"/>
            <p:cNvSpPr/>
            <p:nvPr/>
          </p:nvSpPr>
          <p:spPr>
            <a:xfrm>
              <a:off x="2136250" y="2329775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6"/>
                    <a:pt x="33" y="14550"/>
                    <a:pt x="76" y="14550"/>
                  </a:cubicBezTo>
                  <a:cubicBezTo>
                    <a:pt x="117" y="14550"/>
                    <a:pt x="151" y="14516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8" name="Google Shape;8088;p34"/>
            <p:cNvSpPr/>
            <p:nvPr/>
          </p:nvSpPr>
          <p:spPr>
            <a:xfrm>
              <a:off x="2324625" y="22357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15133"/>
                  </a:lnTo>
                  <a:cubicBezTo>
                    <a:pt x="1" y="15174"/>
                    <a:pt x="34" y="15207"/>
                    <a:pt x="76" y="15208"/>
                  </a:cubicBezTo>
                  <a:cubicBezTo>
                    <a:pt x="117" y="15207"/>
                    <a:pt x="151" y="15174"/>
                    <a:pt x="151" y="15133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9" name="Google Shape;8089;p34"/>
            <p:cNvSpPr/>
            <p:nvPr/>
          </p:nvSpPr>
          <p:spPr>
            <a:xfrm>
              <a:off x="2623975" y="2009725"/>
              <a:ext cx="153325" cy="489200"/>
            </a:xfrm>
            <a:custGeom>
              <a:avLst/>
              <a:gdLst/>
              <a:ahLst/>
              <a:cxnLst/>
              <a:rect l="l" t="t" r="r" b="b"/>
              <a:pathLst>
                <a:path w="6133" h="19568" extrusionOk="0">
                  <a:moveTo>
                    <a:pt x="5981" y="249"/>
                  </a:moveTo>
                  <a:lnTo>
                    <a:pt x="5981" y="16855"/>
                  </a:lnTo>
                  <a:lnTo>
                    <a:pt x="151" y="19339"/>
                  </a:lnTo>
                  <a:lnTo>
                    <a:pt x="151" y="3273"/>
                  </a:lnTo>
                  <a:lnTo>
                    <a:pt x="5981" y="249"/>
                  </a:lnTo>
                  <a:close/>
                  <a:moveTo>
                    <a:pt x="6132" y="0"/>
                  </a:moveTo>
                  <a:lnTo>
                    <a:pt x="0" y="3182"/>
                  </a:lnTo>
                  <a:lnTo>
                    <a:pt x="0" y="19567"/>
                  </a:lnTo>
                  <a:lnTo>
                    <a:pt x="6132" y="16954"/>
                  </a:lnTo>
                  <a:lnTo>
                    <a:pt x="6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34"/>
            <p:cNvSpPr/>
            <p:nvPr/>
          </p:nvSpPr>
          <p:spPr>
            <a:xfrm>
              <a:off x="2819650" y="1881125"/>
              <a:ext cx="186725" cy="533075"/>
            </a:xfrm>
            <a:custGeom>
              <a:avLst/>
              <a:gdLst/>
              <a:ahLst/>
              <a:cxnLst/>
              <a:rect l="l" t="t" r="r" b="b"/>
              <a:pathLst>
                <a:path w="7469" h="21323" extrusionOk="0">
                  <a:moveTo>
                    <a:pt x="7318" y="257"/>
                  </a:moveTo>
                  <a:lnTo>
                    <a:pt x="7318" y="17852"/>
                  </a:lnTo>
                  <a:lnTo>
                    <a:pt x="151" y="21088"/>
                  </a:lnTo>
                  <a:lnTo>
                    <a:pt x="151" y="4262"/>
                  </a:lnTo>
                  <a:lnTo>
                    <a:pt x="7318" y="257"/>
                  </a:lnTo>
                  <a:close/>
                  <a:moveTo>
                    <a:pt x="7468" y="1"/>
                  </a:moveTo>
                  <a:lnTo>
                    <a:pt x="0" y="4173"/>
                  </a:lnTo>
                  <a:lnTo>
                    <a:pt x="0" y="21322"/>
                  </a:lnTo>
                  <a:lnTo>
                    <a:pt x="7423" y="17970"/>
                  </a:lnTo>
                  <a:lnTo>
                    <a:pt x="7468" y="17950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34"/>
            <p:cNvSpPr/>
            <p:nvPr/>
          </p:nvSpPr>
          <p:spPr>
            <a:xfrm>
              <a:off x="2642100" y="2079125"/>
              <a:ext cx="3800" cy="414075"/>
            </a:xfrm>
            <a:custGeom>
              <a:avLst/>
              <a:gdLst/>
              <a:ahLst/>
              <a:cxnLst/>
              <a:rect l="l" t="t" r="r" b="b"/>
              <a:pathLst>
                <a:path w="152" h="16563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6489"/>
                  </a:lnTo>
                  <a:cubicBezTo>
                    <a:pt x="0" y="16530"/>
                    <a:pt x="33" y="16563"/>
                    <a:pt x="74" y="16563"/>
                  </a:cubicBezTo>
                  <a:cubicBezTo>
                    <a:pt x="117" y="16563"/>
                    <a:pt x="150" y="16530"/>
                    <a:pt x="151" y="16489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2" name="Google Shape;8092;p34"/>
            <p:cNvSpPr/>
            <p:nvPr/>
          </p:nvSpPr>
          <p:spPr>
            <a:xfrm>
              <a:off x="2835600" y="1975725"/>
              <a:ext cx="3775" cy="428150"/>
            </a:xfrm>
            <a:custGeom>
              <a:avLst/>
              <a:gdLst/>
              <a:ahLst/>
              <a:cxnLst/>
              <a:rect l="l" t="t" r="r" b="b"/>
              <a:pathLst>
                <a:path w="151" h="17126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51"/>
                  </a:lnTo>
                  <a:cubicBezTo>
                    <a:pt x="0" y="17091"/>
                    <a:pt x="33" y="17126"/>
                    <a:pt x="76" y="17126"/>
                  </a:cubicBezTo>
                  <a:cubicBezTo>
                    <a:pt x="117" y="17126"/>
                    <a:pt x="150" y="17091"/>
                    <a:pt x="150" y="17051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3" name="Google Shape;8093;p34"/>
            <p:cNvSpPr/>
            <p:nvPr/>
          </p:nvSpPr>
          <p:spPr>
            <a:xfrm>
              <a:off x="1472325" y="3098050"/>
              <a:ext cx="118025" cy="358525"/>
            </a:xfrm>
            <a:custGeom>
              <a:avLst/>
              <a:gdLst/>
              <a:ahLst/>
              <a:cxnLst/>
              <a:rect l="l" t="t" r="r" b="b"/>
              <a:pathLst>
                <a:path w="4721" h="14341" extrusionOk="0">
                  <a:moveTo>
                    <a:pt x="4613" y="0"/>
                  </a:moveTo>
                  <a:cubicBezTo>
                    <a:pt x="4604" y="0"/>
                    <a:pt x="4595" y="2"/>
                    <a:pt x="4586" y="5"/>
                  </a:cubicBezTo>
                  <a:lnTo>
                    <a:pt x="1" y="1553"/>
                  </a:lnTo>
                  <a:lnTo>
                    <a:pt x="1" y="14341"/>
                  </a:lnTo>
                  <a:lnTo>
                    <a:pt x="4624" y="13411"/>
                  </a:lnTo>
                  <a:cubicBezTo>
                    <a:pt x="4665" y="13403"/>
                    <a:pt x="4692" y="13363"/>
                    <a:pt x="4684" y="13322"/>
                  </a:cubicBezTo>
                  <a:cubicBezTo>
                    <a:pt x="4677" y="13286"/>
                    <a:pt x="4646" y="13261"/>
                    <a:pt x="4611" y="13261"/>
                  </a:cubicBezTo>
                  <a:cubicBezTo>
                    <a:pt x="4606" y="13261"/>
                    <a:pt x="4600" y="13261"/>
                    <a:pt x="4595" y="13263"/>
                  </a:cubicBezTo>
                  <a:lnTo>
                    <a:pt x="152" y="14157"/>
                  </a:lnTo>
                  <a:lnTo>
                    <a:pt x="152" y="1662"/>
                  </a:lnTo>
                  <a:lnTo>
                    <a:pt x="4635" y="148"/>
                  </a:lnTo>
                  <a:cubicBezTo>
                    <a:pt x="4720" y="119"/>
                    <a:pt x="4689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34"/>
            <p:cNvSpPr/>
            <p:nvPr/>
          </p:nvSpPr>
          <p:spPr>
            <a:xfrm>
              <a:off x="1275075" y="3151250"/>
              <a:ext cx="130000" cy="341000"/>
            </a:xfrm>
            <a:custGeom>
              <a:avLst/>
              <a:gdLst/>
              <a:ahLst/>
              <a:cxnLst/>
              <a:rect l="l" t="t" r="r" b="b"/>
              <a:pathLst>
                <a:path w="5200" h="13640" extrusionOk="0">
                  <a:moveTo>
                    <a:pt x="5048" y="192"/>
                  </a:moveTo>
                  <a:lnTo>
                    <a:pt x="5048" y="12588"/>
                  </a:lnTo>
                  <a:lnTo>
                    <a:pt x="151" y="13459"/>
                  </a:lnTo>
                  <a:lnTo>
                    <a:pt x="151" y="1391"/>
                  </a:lnTo>
                  <a:lnTo>
                    <a:pt x="5048" y="192"/>
                  </a:lnTo>
                  <a:close/>
                  <a:moveTo>
                    <a:pt x="5200" y="0"/>
                  </a:moveTo>
                  <a:lnTo>
                    <a:pt x="57" y="1259"/>
                  </a:lnTo>
                  <a:lnTo>
                    <a:pt x="0" y="1274"/>
                  </a:lnTo>
                  <a:lnTo>
                    <a:pt x="0" y="13640"/>
                  </a:lnTo>
                  <a:lnTo>
                    <a:pt x="5200" y="12715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34"/>
            <p:cNvSpPr/>
            <p:nvPr/>
          </p:nvSpPr>
          <p:spPr>
            <a:xfrm>
              <a:off x="1297375" y="3177200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2"/>
                  </a:lnTo>
                  <a:cubicBezTo>
                    <a:pt x="0" y="12425"/>
                    <a:pt x="35" y="12459"/>
                    <a:pt x="75" y="12459"/>
                  </a:cubicBezTo>
                  <a:cubicBezTo>
                    <a:pt x="116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34"/>
            <p:cNvSpPr/>
            <p:nvPr/>
          </p:nvSpPr>
          <p:spPr>
            <a:xfrm>
              <a:off x="1866800" y="2974200"/>
              <a:ext cx="119850" cy="389300"/>
            </a:xfrm>
            <a:custGeom>
              <a:avLst/>
              <a:gdLst/>
              <a:ahLst/>
              <a:cxnLst/>
              <a:rect l="l" t="t" r="r" b="b"/>
              <a:pathLst>
                <a:path w="4794" h="15572" extrusionOk="0">
                  <a:moveTo>
                    <a:pt x="4686" y="0"/>
                  </a:moveTo>
                  <a:cubicBezTo>
                    <a:pt x="4677" y="0"/>
                    <a:pt x="4668" y="2"/>
                    <a:pt x="4658" y="5"/>
                  </a:cubicBezTo>
                  <a:lnTo>
                    <a:pt x="1" y="1679"/>
                  </a:lnTo>
                  <a:lnTo>
                    <a:pt x="1" y="15571"/>
                  </a:lnTo>
                  <a:lnTo>
                    <a:pt x="4700" y="14467"/>
                  </a:lnTo>
                  <a:cubicBezTo>
                    <a:pt x="4787" y="14442"/>
                    <a:pt x="4765" y="14318"/>
                    <a:pt x="4683" y="14318"/>
                  </a:cubicBezTo>
                  <a:cubicBezTo>
                    <a:pt x="4678" y="14318"/>
                    <a:pt x="4672" y="14319"/>
                    <a:pt x="4666" y="14320"/>
                  </a:cubicBezTo>
                  <a:lnTo>
                    <a:pt x="151" y="15381"/>
                  </a:lnTo>
                  <a:lnTo>
                    <a:pt x="151" y="1785"/>
                  </a:lnTo>
                  <a:lnTo>
                    <a:pt x="4710" y="148"/>
                  </a:lnTo>
                  <a:cubicBezTo>
                    <a:pt x="4794" y="117"/>
                    <a:pt x="4762" y="0"/>
                    <a:pt x="4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34"/>
            <p:cNvSpPr/>
            <p:nvPr/>
          </p:nvSpPr>
          <p:spPr>
            <a:xfrm>
              <a:off x="1720475" y="3021725"/>
              <a:ext cx="123075" cy="367450"/>
            </a:xfrm>
            <a:custGeom>
              <a:avLst/>
              <a:gdLst/>
              <a:ahLst/>
              <a:cxnLst/>
              <a:rect l="l" t="t" r="r" b="b"/>
              <a:pathLst>
                <a:path w="4923" h="14698" extrusionOk="0">
                  <a:moveTo>
                    <a:pt x="4773" y="211"/>
                  </a:moveTo>
                  <a:lnTo>
                    <a:pt x="4773" y="13722"/>
                  </a:lnTo>
                  <a:lnTo>
                    <a:pt x="151" y="14517"/>
                  </a:lnTo>
                  <a:lnTo>
                    <a:pt x="151" y="1770"/>
                  </a:lnTo>
                  <a:lnTo>
                    <a:pt x="4773" y="211"/>
                  </a:lnTo>
                  <a:close/>
                  <a:moveTo>
                    <a:pt x="4922" y="0"/>
                  </a:moveTo>
                  <a:lnTo>
                    <a:pt x="0" y="1661"/>
                  </a:lnTo>
                  <a:lnTo>
                    <a:pt x="0" y="14697"/>
                  </a:lnTo>
                  <a:lnTo>
                    <a:pt x="4922" y="13849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34"/>
            <p:cNvSpPr/>
            <p:nvPr/>
          </p:nvSpPr>
          <p:spPr>
            <a:xfrm>
              <a:off x="1739075" y="3056450"/>
              <a:ext cx="3775" cy="329025"/>
            </a:xfrm>
            <a:custGeom>
              <a:avLst/>
              <a:gdLst/>
              <a:ahLst/>
              <a:cxnLst/>
              <a:rect l="l" t="t" r="r" b="b"/>
              <a:pathLst>
                <a:path w="151" h="13161" extrusionOk="0">
                  <a:moveTo>
                    <a:pt x="76" y="0"/>
                  </a:moveTo>
                  <a:cubicBezTo>
                    <a:pt x="38" y="0"/>
                    <a:pt x="0" y="25"/>
                    <a:pt x="0" y="75"/>
                  </a:cubicBezTo>
                  <a:lnTo>
                    <a:pt x="0" y="13083"/>
                  </a:lnTo>
                  <a:cubicBezTo>
                    <a:pt x="0" y="13126"/>
                    <a:pt x="33" y="13160"/>
                    <a:pt x="76" y="13160"/>
                  </a:cubicBezTo>
                  <a:cubicBezTo>
                    <a:pt x="117" y="13160"/>
                    <a:pt x="151" y="13126"/>
                    <a:pt x="151" y="13085"/>
                  </a:cubicBezTo>
                  <a:lnTo>
                    <a:pt x="151" y="75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34"/>
            <p:cNvSpPr/>
            <p:nvPr/>
          </p:nvSpPr>
          <p:spPr>
            <a:xfrm>
              <a:off x="1888575" y="3007650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1"/>
                  </a:moveTo>
                  <a:cubicBezTo>
                    <a:pt x="49" y="1"/>
                    <a:pt x="16" y="35"/>
                    <a:pt x="16" y="76"/>
                  </a:cubicBezTo>
                  <a:lnTo>
                    <a:pt x="0" y="13933"/>
                  </a:lnTo>
                  <a:cubicBezTo>
                    <a:pt x="0" y="13974"/>
                    <a:pt x="35" y="14009"/>
                    <a:pt x="76" y="14009"/>
                  </a:cubicBezTo>
                  <a:cubicBezTo>
                    <a:pt x="118" y="14009"/>
                    <a:pt x="151" y="13974"/>
                    <a:pt x="151" y="13933"/>
                  </a:cubicBezTo>
                  <a:lnTo>
                    <a:pt x="167" y="76"/>
                  </a:lnTo>
                  <a:cubicBezTo>
                    <a:pt x="167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34"/>
            <p:cNvSpPr/>
            <p:nvPr/>
          </p:nvSpPr>
          <p:spPr>
            <a:xfrm>
              <a:off x="2118150" y="2884875"/>
              <a:ext cx="159700" cy="416525"/>
            </a:xfrm>
            <a:custGeom>
              <a:avLst/>
              <a:gdLst/>
              <a:ahLst/>
              <a:cxnLst/>
              <a:rect l="l" t="t" r="r" b="b"/>
              <a:pathLst>
                <a:path w="6388" h="16661" extrusionOk="0">
                  <a:moveTo>
                    <a:pt x="5921" y="209"/>
                  </a:moveTo>
                  <a:lnTo>
                    <a:pt x="6234" y="14815"/>
                  </a:lnTo>
                  <a:lnTo>
                    <a:pt x="151" y="16462"/>
                  </a:lnTo>
                  <a:lnTo>
                    <a:pt x="151" y="2174"/>
                  </a:lnTo>
                  <a:lnTo>
                    <a:pt x="5921" y="209"/>
                  </a:lnTo>
                  <a:close/>
                  <a:moveTo>
                    <a:pt x="6066" y="0"/>
                  </a:moveTo>
                  <a:lnTo>
                    <a:pt x="52" y="2048"/>
                  </a:lnTo>
                  <a:lnTo>
                    <a:pt x="0" y="2066"/>
                  </a:lnTo>
                  <a:lnTo>
                    <a:pt x="0" y="16660"/>
                  </a:lnTo>
                  <a:lnTo>
                    <a:pt x="6387" y="14928"/>
                  </a:lnTo>
                  <a:lnTo>
                    <a:pt x="60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34"/>
            <p:cNvSpPr/>
            <p:nvPr/>
          </p:nvSpPr>
          <p:spPr>
            <a:xfrm>
              <a:off x="2304250" y="2815550"/>
              <a:ext cx="168025" cy="436400"/>
            </a:xfrm>
            <a:custGeom>
              <a:avLst/>
              <a:gdLst/>
              <a:ahLst/>
              <a:cxnLst/>
              <a:rect l="l" t="t" r="r" b="b"/>
              <a:pathLst>
                <a:path w="6721" h="17456" extrusionOk="0">
                  <a:moveTo>
                    <a:pt x="6615" y="1"/>
                  </a:moveTo>
                  <a:cubicBezTo>
                    <a:pt x="6607" y="1"/>
                    <a:pt x="6599" y="2"/>
                    <a:pt x="6590" y="5"/>
                  </a:cubicBezTo>
                  <a:lnTo>
                    <a:pt x="0" y="2291"/>
                  </a:lnTo>
                  <a:lnTo>
                    <a:pt x="0" y="17455"/>
                  </a:lnTo>
                  <a:lnTo>
                    <a:pt x="6631" y="15929"/>
                  </a:lnTo>
                  <a:cubicBezTo>
                    <a:pt x="6671" y="15920"/>
                    <a:pt x="6697" y="15879"/>
                    <a:pt x="6687" y="15838"/>
                  </a:cubicBezTo>
                  <a:cubicBezTo>
                    <a:pt x="6680" y="15804"/>
                    <a:pt x="6649" y="15780"/>
                    <a:pt x="6616" y="15780"/>
                  </a:cubicBezTo>
                  <a:cubicBezTo>
                    <a:pt x="6610" y="15780"/>
                    <a:pt x="6604" y="15781"/>
                    <a:pt x="6598" y="15783"/>
                  </a:cubicBezTo>
                  <a:lnTo>
                    <a:pt x="151" y="17265"/>
                  </a:lnTo>
                  <a:lnTo>
                    <a:pt x="151" y="2398"/>
                  </a:lnTo>
                  <a:lnTo>
                    <a:pt x="6638" y="148"/>
                  </a:lnTo>
                  <a:cubicBezTo>
                    <a:pt x="6721" y="116"/>
                    <a:pt x="6690" y="1"/>
                    <a:pt x="66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2" name="Google Shape;8102;p34"/>
            <p:cNvSpPr/>
            <p:nvPr/>
          </p:nvSpPr>
          <p:spPr>
            <a:xfrm>
              <a:off x="2136250" y="2929800"/>
              <a:ext cx="3775" cy="363775"/>
            </a:xfrm>
            <a:custGeom>
              <a:avLst/>
              <a:gdLst/>
              <a:ahLst/>
              <a:cxnLst/>
              <a:rect l="l" t="t" r="r" b="b"/>
              <a:pathLst>
                <a:path w="151" h="14551" extrusionOk="0">
                  <a:moveTo>
                    <a:pt x="76" y="0"/>
                  </a:moveTo>
                  <a:cubicBezTo>
                    <a:pt x="38" y="0"/>
                    <a:pt x="0" y="25"/>
                    <a:pt x="0" y="76"/>
                  </a:cubicBezTo>
                  <a:lnTo>
                    <a:pt x="0" y="14475"/>
                  </a:lnTo>
                  <a:cubicBezTo>
                    <a:pt x="0" y="14517"/>
                    <a:pt x="33" y="14550"/>
                    <a:pt x="76" y="14550"/>
                  </a:cubicBezTo>
                  <a:cubicBezTo>
                    <a:pt x="117" y="14550"/>
                    <a:pt x="151" y="14517"/>
                    <a:pt x="151" y="14475"/>
                  </a:cubicBezTo>
                  <a:lnTo>
                    <a:pt x="151" y="76"/>
                  </a:lnTo>
                  <a:cubicBezTo>
                    <a:pt x="151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3" name="Google Shape;8103;p34"/>
            <p:cNvSpPr/>
            <p:nvPr/>
          </p:nvSpPr>
          <p:spPr>
            <a:xfrm>
              <a:off x="2324625" y="2865175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4"/>
                    <a:pt x="34" y="15209"/>
                    <a:pt x="76" y="15209"/>
                  </a:cubicBezTo>
                  <a:cubicBezTo>
                    <a:pt x="117" y="15209"/>
                    <a:pt x="151" y="15174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4" name="Google Shape;8104;p34"/>
            <p:cNvSpPr/>
            <p:nvPr/>
          </p:nvSpPr>
          <p:spPr>
            <a:xfrm>
              <a:off x="2623975" y="2709825"/>
              <a:ext cx="153325" cy="465000"/>
            </a:xfrm>
            <a:custGeom>
              <a:avLst/>
              <a:gdLst/>
              <a:ahLst/>
              <a:cxnLst/>
              <a:rect l="l" t="t" r="r" b="b"/>
              <a:pathLst>
                <a:path w="6133" h="18600" extrusionOk="0">
                  <a:moveTo>
                    <a:pt x="5981" y="215"/>
                  </a:moveTo>
                  <a:lnTo>
                    <a:pt x="5981" y="16830"/>
                  </a:lnTo>
                  <a:lnTo>
                    <a:pt x="151" y="18402"/>
                  </a:lnTo>
                  <a:lnTo>
                    <a:pt x="151" y="2329"/>
                  </a:lnTo>
                  <a:lnTo>
                    <a:pt x="5981" y="215"/>
                  </a:lnTo>
                  <a:close/>
                  <a:moveTo>
                    <a:pt x="6132" y="1"/>
                  </a:moveTo>
                  <a:lnTo>
                    <a:pt x="0" y="2223"/>
                  </a:lnTo>
                  <a:lnTo>
                    <a:pt x="0" y="18599"/>
                  </a:lnTo>
                  <a:lnTo>
                    <a:pt x="6132" y="16946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34"/>
            <p:cNvSpPr/>
            <p:nvPr/>
          </p:nvSpPr>
          <p:spPr>
            <a:xfrm>
              <a:off x="2819650" y="2617050"/>
              <a:ext cx="186725" cy="503650"/>
            </a:xfrm>
            <a:custGeom>
              <a:avLst/>
              <a:gdLst/>
              <a:ahLst/>
              <a:cxnLst/>
              <a:rect l="l" t="t" r="r" b="b"/>
              <a:pathLst>
                <a:path w="7469" h="20146" extrusionOk="0">
                  <a:moveTo>
                    <a:pt x="7318" y="224"/>
                  </a:moveTo>
                  <a:lnTo>
                    <a:pt x="7318" y="17830"/>
                  </a:lnTo>
                  <a:lnTo>
                    <a:pt x="151" y="19944"/>
                  </a:lnTo>
                  <a:lnTo>
                    <a:pt x="151" y="3107"/>
                  </a:lnTo>
                  <a:lnTo>
                    <a:pt x="7318" y="224"/>
                  </a:lnTo>
                  <a:close/>
                  <a:moveTo>
                    <a:pt x="7468" y="0"/>
                  </a:moveTo>
                  <a:lnTo>
                    <a:pt x="47" y="2986"/>
                  </a:lnTo>
                  <a:lnTo>
                    <a:pt x="0" y="3005"/>
                  </a:lnTo>
                  <a:lnTo>
                    <a:pt x="0" y="20146"/>
                  </a:lnTo>
                  <a:lnTo>
                    <a:pt x="7414" y="17958"/>
                  </a:lnTo>
                  <a:lnTo>
                    <a:pt x="7468" y="17942"/>
                  </a:lnTo>
                  <a:lnTo>
                    <a:pt x="74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34"/>
            <p:cNvSpPr/>
            <p:nvPr/>
          </p:nvSpPr>
          <p:spPr>
            <a:xfrm>
              <a:off x="2642075" y="2758250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34"/>
            <p:cNvSpPr/>
            <p:nvPr/>
          </p:nvSpPr>
          <p:spPr>
            <a:xfrm>
              <a:off x="2835600" y="2685150"/>
              <a:ext cx="3775" cy="428125"/>
            </a:xfrm>
            <a:custGeom>
              <a:avLst/>
              <a:gdLst/>
              <a:ahLst/>
              <a:cxnLst/>
              <a:rect l="l" t="t" r="r" b="b"/>
              <a:pathLst>
                <a:path w="151" h="17125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7049"/>
                  </a:lnTo>
                  <a:cubicBezTo>
                    <a:pt x="0" y="17090"/>
                    <a:pt x="33" y="17125"/>
                    <a:pt x="76" y="17125"/>
                  </a:cubicBezTo>
                  <a:cubicBezTo>
                    <a:pt x="117" y="17125"/>
                    <a:pt x="150" y="17090"/>
                    <a:pt x="150" y="17049"/>
                  </a:cubicBezTo>
                  <a:lnTo>
                    <a:pt x="150" y="76"/>
                  </a:lnTo>
                  <a:cubicBezTo>
                    <a:pt x="150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34"/>
            <p:cNvSpPr/>
            <p:nvPr/>
          </p:nvSpPr>
          <p:spPr>
            <a:xfrm>
              <a:off x="1472325" y="3563175"/>
              <a:ext cx="117425" cy="356175"/>
            </a:xfrm>
            <a:custGeom>
              <a:avLst/>
              <a:gdLst/>
              <a:ahLst/>
              <a:cxnLst/>
              <a:rect l="l" t="t" r="r" b="b"/>
              <a:pathLst>
                <a:path w="4697" h="14247" extrusionOk="0">
                  <a:moveTo>
                    <a:pt x="4613" y="0"/>
                  </a:moveTo>
                  <a:cubicBezTo>
                    <a:pt x="4605" y="0"/>
                    <a:pt x="4596" y="2"/>
                    <a:pt x="4587" y="5"/>
                  </a:cubicBezTo>
                  <a:lnTo>
                    <a:pt x="54" y="1444"/>
                  </a:lnTo>
                  <a:lnTo>
                    <a:pt x="1" y="1461"/>
                  </a:lnTo>
                  <a:lnTo>
                    <a:pt x="1" y="14247"/>
                  </a:lnTo>
                  <a:lnTo>
                    <a:pt x="4623" y="13411"/>
                  </a:lnTo>
                  <a:cubicBezTo>
                    <a:pt x="4666" y="13405"/>
                    <a:pt x="4695" y="13364"/>
                    <a:pt x="4688" y="13322"/>
                  </a:cubicBezTo>
                  <a:cubicBezTo>
                    <a:pt x="4682" y="13284"/>
                    <a:pt x="4649" y="13259"/>
                    <a:pt x="4613" y="13259"/>
                  </a:cubicBezTo>
                  <a:cubicBezTo>
                    <a:pt x="4608" y="13259"/>
                    <a:pt x="4602" y="13260"/>
                    <a:pt x="4596" y="13261"/>
                  </a:cubicBezTo>
                  <a:lnTo>
                    <a:pt x="152" y="14066"/>
                  </a:lnTo>
                  <a:lnTo>
                    <a:pt x="152" y="1571"/>
                  </a:lnTo>
                  <a:lnTo>
                    <a:pt x="4633" y="148"/>
                  </a:lnTo>
                  <a:cubicBezTo>
                    <a:pt x="4674" y="136"/>
                    <a:pt x="4697" y="93"/>
                    <a:pt x="4685" y="52"/>
                  </a:cubicBezTo>
                  <a:cubicBezTo>
                    <a:pt x="4675" y="20"/>
                    <a:pt x="4645" y="0"/>
                    <a:pt x="46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34"/>
            <p:cNvSpPr/>
            <p:nvPr/>
          </p:nvSpPr>
          <p:spPr>
            <a:xfrm>
              <a:off x="1275075" y="3612675"/>
              <a:ext cx="130000" cy="338375"/>
            </a:xfrm>
            <a:custGeom>
              <a:avLst/>
              <a:gdLst/>
              <a:ahLst/>
              <a:cxnLst/>
              <a:rect l="l" t="t" r="r" b="b"/>
              <a:pathLst>
                <a:path w="5200" h="13535" extrusionOk="0">
                  <a:moveTo>
                    <a:pt x="5048" y="189"/>
                  </a:moveTo>
                  <a:lnTo>
                    <a:pt x="5048" y="12585"/>
                  </a:lnTo>
                  <a:lnTo>
                    <a:pt x="151" y="13357"/>
                  </a:lnTo>
                  <a:lnTo>
                    <a:pt x="151" y="1290"/>
                  </a:lnTo>
                  <a:lnTo>
                    <a:pt x="5048" y="189"/>
                  </a:lnTo>
                  <a:close/>
                  <a:moveTo>
                    <a:pt x="5200" y="0"/>
                  </a:moveTo>
                  <a:lnTo>
                    <a:pt x="0" y="1168"/>
                  </a:lnTo>
                  <a:lnTo>
                    <a:pt x="0" y="13534"/>
                  </a:lnTo>
                  <a:lnTo>
                    <a:pt x="5200" y="12714"/>
                  </a:lnTo>
                  <a:lnTo>
                    <a:pt x="520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34"/>
            <p:cNvSpPr/>
            <p:nvPr/>
          </p:nvSpPr>
          <p:spPr>
            <a:xfrm>
              <a:off x="1297375" y="3636475"/>
              <a:ext cx="3775" cy="311500"/>
            </a:xfrm>
            <a:custGeom>
              <a:avLst/>
              <a:gdLst/>
              <a:ahLst/>
              <a:cxnLst/>
              <a:rect l="l" t="t" r="r" b="b"/>
              <a:pathLst>
                <a:path w="151" h="12460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2384"/>
                  </a:lnTo>
                  <a:cubicBezTo>
                    <a:pt x="0" y="12425"/>
                    <a:pt x="33" y="12459"/>
                    <a:pt x="75" y="12459"/>
                  </a:cubicBezTo>
                  <a:cubicBezTo>
                    <a:pt x="118" y="12459"/>
                    <a:pt x="151" y="12425"/>
                    <a:pt x="151" y="12384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1" name="Google Shape;8111;p34"/>
            <p:cNvSpPr/>
            <p:nvPr/>
          </p:nvSpPr>
          <p:spPr>
            <a:xfrm>
              <a:off x="1866800" y="3485700"/>
              <a:ext cx="119850" cy="383125"/>
            </a:xfrm>
            <a:custGeom>
              <a:avLst/>
              <a:gdLst/>
              <a:ahLst/>
              <a:cxnLst/>
              <a:rect l="l" t="t" r="r" b="b"/>
              <a:pathLst>
                <a:path w="4794" h="15325" extrusionOk="0">
                  <a:moveTo>
                    <a:pt x="4687" y="0"/>
                  </a:moveTo>
                  <a:cubicBezTo>
                    <a:pt x="4679" y="0"/>
                    <a:pt x="4671" y="1"/>
                    <a:pt x="4662" y="4"/>
                  </a:cubicBezTo>
                  <a:lnTo>
                    <a:pt x="1" y="1435"/>
                  </a:lnTo>
                  <a:lnTo>
                    <a:pt x="1" y="15324"/>
                  </a:lnTo>
                  <a:lnTo>
                    <a:pt x="4698" y="14467"/>
                  </a:lnTo>
                  <a:cubicBezTo>
                    <a:pt x="4739" y="14459"/>
                    <a:pt x="4765" y="14419"/>
                    <a:pt x="4759" y="14378"/>
                  </a:cubicBezTo>
                  <a:cubicBezTo>
                    <a:pt x="4750" y="14342"/>
                    <a:pt x="4719" y="14317"/>
                    <a:pt x="4683" y="14317"/>
                  </a:cubicBezTo>
                  <a:cubicBezTo>
                    <a:pt x="4678" y="14317"/>
                    <a:pt x="4674" y="14317"/>
                    <a:pt x="4670" y="14318"/>
                  </a:cubicBezTo>
                  <a:lnTo>
                    <a:pt x="151" y="15143"/>
                  </a:lnTo>
                  <a:lnTo>
                    <a:pt x="151" y="1546"/>
                  </a:lnTo>
                  <a:lnTo>
                    <a:pt x="4706" y="148"/>
                  </a:lnTo>
                  <a:cubicBezTo>
                    <a:pt x="4793" y="122"/>
                    <a:pt x="4764" y="0"/>
                    <a:pt x="46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2" name="Google Shape;8112;p34"/>
            <p:cNvSpPr/>
            <p:nvPr/>
          </p:nvSpPr>
          <p:spPr>
            <a:xfrm>
              <a:off x="1720475" y="3525900"/>
              <a:ext cx="123075" cy="360925"/>
            </a:xfrm>
            <a:custGeom>
              <a:avLst/>
              <a:gdLst/>
              <a:ahLst/>
              <a:cxnLst/>
              <a:rect l="l" t="t" r="r" b="b"/>
              <a:pathLst>
                <a:path w="4923" h="14437" extrusionOk="0">
                  <a:moveTo>
                    <a:pt x="4773" y="200"/>
                  </a:moveTo>
                  <a:lnTo>
                    <a:pt x="4773" y="13714"/>
                  </a:lnTo>
                  <a:lnTo>
                    <a:pt x="151" y="14267"/>
                  </a:lnTo>
                  <a:lnTo>
                    <a:pt x="151" y="1517"/>
                  </a:lnTo>
                  <a:lnTo>
                    <a:pt x="4773" y="200"/>
                  </a:lnTo>
                  <a:close/>
                  <a:moveTo>
                    <a:pt x="4922" y="0"/>
                  </a:moveTo>
                  <a:lnTo>
                    <a:pt x="55" y="1387"/>
                  </a:lnTo>
                  <a:lnTo>
                    <a:pt x="0" y="1403"/>
                  </a:lnTo>
                  <a:lnTo>
                    <a:pt x="0" y="14436"/>
                  </a:lnTo>
                  <a:lnTo>
                    <a:pt x="4856" y="13855"/>
                  </a:lnTo>
                  <a:lnTo>
                    <a:pt x="4922" y="13847"/>
                  </a:lnTo>
                  <a:lnTo>
                    <a:pt x="4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34"/>
            <p:cNvSpPr/>
            <p:nvPr/>
          </p:nvSpPr>
          <p:spPr>
            <a:xfrm>
              <a:off x="1739075" y="3555225"/>
              <a:ext cx="3775" cy="329000"/>
            </a:xfrm>
            <a:custGeom>
              <a:avLst/>
              <a:gdLst/>
              <a:ahLst/>
              <a:cxnLst/>
              <a:rect l="l" t="t" r="r" b="b"/>
              <a:pathLst>
                <a:path w="151" h="13160" extrusionOk="0">
                  <a:moveTo>
                    <a:pt x="76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3084"/>
                  </a:lnTo>
                  <a:cubicBezTo>
                    <a:pt x="0" y="13125"/>
                    <a:pt x="33" y="13159"/>
                    <a:pt x="76" y="13159"/>
                  </a:cubicBezTo>
                  <a:cubicBezTo>
                    <a:pt x="117" y="13159"/>
                    <a:pt x="151" y="13125"/>
                    <a:pt x="151" y="13084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34"/>
            <p:cNvSpPr/>
            <p:nvPr/>
          </p:nvSpPr>
          <p:spPr>
            <a:xfrm>
              <a:off x="1888575" y="3514275"/>
              <a:ext cx="4175" cy="350225"/>
            </a:xfrm>
            <a:custGeom>
              <a:avLst/>
              <a:gdLst/>
              <a:ahLst/>
              <a:cxnLst/>
              <a:rect l="l" t="t" r="r" b="b"/>
              <a:pathLst>
                <a:path w="167" h="14009" extrusionOk="0">
                  <a:moveTo>
                    <a:pt x="92" y="0"/>
                  </a:moveTo>
                  <a:cubicBezTo>
                    <a:pt x="49" y="0"/>
                    <a:pt x="16" y="34"/>
                    <a:pt x="16" y="75"/>
                  </a:cubicBezTo>
                  <a:lnTo>
                    <a:pt x="0" y="13933"/>
                  </a:lnTo>
                  <a:cubicBezTo>
                    <a:pt x="0" y="13974"/>
                    <a:pt x="35" y="14008"/>
                    <a:pt x="76" y="14008"/>
                  </a:cubicBezTo>
                  <a:cubicBezTo>
                    <a:pt x="118" y="14008"/>
                    <a:pt x="151" y="13974"/>
                    <a:pt x="151" y="13933"/>
                  </a:cubicBezTo>
                  <a:lnTo>
                    <a:pt x="167" y="75"/>
                  </a:lnTo>
                  <a:cubicBezTo>
                    <a:pt x="167" y="33"/>
                    <a:pt x="133" y="0"/>
                    <a:pt x="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34"/>
            <p:cNvSpPr/>
            <p:nvPr/>
          </p:nvSpPr>
          <p:spPr>
            <a:xfrm>
              <a:off x="2118150" y="3431775"/>
              <a:ext cx="159700" cy="401075"/>
            </a:xfrm>
            <a:custGeom>
              <a:avLst/>
              <a:gdLst/>
              <a:ahLst/>
              <a:cxnLst/>
              <a:rect l="l" t="t" r="r" b="b"/>
              <a:pathLst>
                <a:path w="6388" h="16043" extrusionOk="0">
                  <a:moveTo>
                    <a:pt x="5920" y="191"/>
                  </a:moveTo>
                  <a:lnTo>
                    <a:pt x="6234" y="14832"/>
                  </a:lnTo>
                  <a:lnTo>
                    <a:pt x="151" y="15864"/>
                  </a:lnTo>
                  <a:lnTo>
                    <a:pt x="151" y="1570"/>
                  </a:lnTo>
                  <a:lnTo>
                    <a:pt x="5920" y="191"/>
                  </a:lnTo>
                  <a:close/>
                  <a:moveTo>
                    <a:pt x="6066" y="1"/>
                  </a:moveTo>
                  <a:lnTo>
                    <a:pt x="0" y="1452"/>
                  </a:lnTo>
                  <a:lnTo>
                    <a:pt x="0" y="16042"/>
                  </a:lnTo>
                  <a:lnTo>
                    <a:pt x="6324" y="14970"/>
                  </a:lnTo>
                  <a:lnTo>
                    <a:pt x="6387" y="14959"/>
                  </a:lnTo>
                  <a:lnTo>
                    <a:pt x="6068" y="95"/>
                  </a:lnTo>
                  <a:lnTo>
                    <a:pt x="606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34"/>
            <p:cNvSpPr/>
            <p:nvPr/>
          </p:nvSpPr>
          <p:spPr>
            <a:xfrm>
              <a:off x="2304250" y="3382675"/>
              <a:ext cx="167425" cy="419625"/>
            </a:xfrm>
            <a:custGeom>
              <a:avLst/>
              <a:gdLst/>
              <a:ahLst/>
              <a:cxnLst/>
              <a:rect l="l" t="t" r="r" b="b"/>
              <a:pathLst>
                <a:path w="6697" h="16785" extrusionOk="0">
                  <a:moveTo>
                    <a:pt x="6613" y="1"/>
                  </a:moveTo>
                  <a:cubicBezTo>
                    <a:pt x="6607" y="1"/>
                    <a:pt x="6602" y="1"/>
                    <a:pt x="6596" y="3"/>
                  </a:cubicBezTo>
                  <a:lnTo>
                    <a:pt x="59" y="1608"/>
                  </a:lnTo>
                  <a:lnTo>
                    <a:pt x="0" y="1623"/>
                  </a:lnTo>
                  <a:lnTo>
                    <a:pt x="0" y="16784"/>
                  </a:lnTo>
                  <a:lnTo>
                    <a:pt x="6624" y="15932"/>
                  </a:lnTo>
                  <a:cubicBezTo>
                    <a:pt x="6665" y="15925"/>
                    <a:pt x="6694" y="15888"/>
                    <a:pt x="6689" y="15848"/>
                  </a:cubicBezTo>
                  <a:cubicBezTo>
                    <a:pt x="6682" y="15809"/>
                    <a:pt x="6649" y="15781"/>
                    <a:pt x="6612" y="15781"/>
                  </a:cubicBezTo>
                  <a:cubicBezTo>
                    <a:pt x="6609" y="15781"/>
                    <a:pt x="6607" y="15781"/>
                    <a:pt x="6604" y="15781"/>
                  </a:cubicBezTo>
                  <a:lnTo>
                    <a:pt x="151" y="16613"/>
                  </a:lnTo>
                  <a:lnTo>
                    <a:pt x="151" y="1742"/>
                  </a:lnTo>
                  <a:lnTo>
                    <a:pt x="6632" y="149"/>
                  </a:lnTo>
                  <a:cubicBezTo>
                    <a:pt x="6671" y="140"/>
                    <a:pt x="6697" y="99"/>
                    <a:pt x="6687" y="58"/>
                  </a:cubicBezTo>
                  <a:cubicBezTo>
                    <a:pt x="6678" y="24"/>
                    <a:pt x="6647" y="1"/>
                    <a:pt x="6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34"/>
            <p:cNvSpPr/>
            <p:nvPr/>
          </p:nvSpPr>
          <p:spPr>
            <a:xfrm>
              <a:off x="2136250" y="3463325"/>
              <a:ext cx="3775" cy="363800"/>
            </a:xfrm>
            <a:custGeom>
              <a:avLst/>
              <a:gdLst/>
              <a:ahLst/>
              <a:cxnLst/>
              <a:rect l="l" t="t" r="r" b="b"/>
              <a:pathLst>
                <a:path w="151" h="14552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4475"/>
                  </a:lnTo>
                  <a:cubicBezTo>
                    <a:pt x="0" y="14518"/>
                    <a:pt x="33" y="14551"/>
                    <a:pt x="76" y="14552"/>
                  </a:cubicBezTo>
                  <a:cubicBezTo>
                    <a:pt x="117" y="14551"/>
                    <a:pt x="151" y="14518"/>
                    <a:pt x="151" y="14475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8" name="Google Shape;8118;p34"/>
            <p:cNvSpPr/>
            <p:nvPr/>
          </p:nvSpPr>
          <p:spPr>
            <a:xfrm>
              <a:off x="2324625" y="3417800"/>
              <a:ext cx="3800" cy="380225"/>
            </a:xfrm>
            <a:custGeom>
              <a:avLst/>
              <a:gdLst/>
              <a:ahLst/>
              <a:cxnLst/>
              <a:rect l="l" t="t" r="r" b="b"/>
              <a:pathLst>
                <a:path w="152" h="15209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15134"/>
                  </a:lnTo>
                  <a:cubicBezTo>
                    <a:pt x="1" y="15176"/>
                    <a:pt x="34" y="15209"/>
                    <a:pt x="76" y="15209"/>
                  </a:cubicBezTo>
                  <a:cubicBezTo>
                    <a:pt x="117" y="15209"/>
                    <a:pt x="151" y="15176"/>
                    <a:pt x="151" y="15134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9" name="Google Shape;8119;p34"/>
            <p:cNvSpPr/>
            <p:nvPr/>
          </p:nvSpPr>
          <p:spPr>
            <a:xfrm>
              <a:off x="2623975" y="3308200"/>
              <a:ext cx="153325" cy="449375"/>
            </a:xfrm>
            <a:custGeom>
              <a:avLst/>
              <a:gdLst/>
              <a:ahLst/>
              <a:cxnLst/>
              <a:rect l="l" t="t" r="r" b="b"/>
              <a:pathLst>
                <a:path w="6133" h="17975" extrusionOk="0">
                  <a:moveTo>
                    <a:pt x="5981" y="196"/>
                  </a:moveTo>
                  <a:lnTo>
                    <a:pt x="5981" y="16816"/>
                  </a:lnTo>
                  <a:lnTo>
                    <a:pt x="151" y="17796"/>
                  </a:lnTo>
                  <a:lnTo>
                    <a:pt x="151" y="1719"/>
                  </a:lnTo>
                  <a:lnTo>
                    <a:pt x="5981" y="196"/>
                  </a:lnTo>
                  <a:close/>
                  <a:moveTo>
                    <a:pt x="6132" y="1"/>
                  </a:moveTo>
                  <a:lnTo>
                    <a:pt x="0" y="1602"/>
                  </a:lnTo>
                  <a:lnTo>
                    <a:pt x="0" y="17974"/>
                  </a:lnTo>
                  <a:lnTo>
                    <a:pt x="6070" y="16953"/>
                  </a:lnTo>
                  <a:lnTo>
                    <a:pt x="6132" y="16942"/>
                  </a:lnTo>
                  <a:lnTo>
                    <a:pt x="6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34"/>
            <p:cNvSpPr/>
            <p:nvPr/>
          </p:nvSpPr>
          <p:spPr>
            <a:xfrm>
              <a:off x="2819650" y="3238675"/>
              <a:ext cx="186725" cy="484600"/>
            </a:xfrm>
            <a:custGeom>
              <a:avLst/>
              <a:gdLst/>
              <a:ahLst/>
              <a:cxnLst/>
              <a:rect l="l" t="t" r="r" b="b"/>
              <a:pathLst>
                <a:path w="7469" h="19384" extrusionOk="0">
                  <a:moveTo>
                    <a:pt x="7318" y="203"/>
                  </a:moveTo>
                  <a:lnTo>
                    <a:pt x="7318" y="17813"/>
                  </a:lnTo>
                  <a:lnTo>
                    <a:pt x="151" y="19201"/>
                  </a:lnTo>
                  <a:lnTo>
                    <a:pt x="151" y="2359"/>
                  </a:lnTo>
                  <a:lnTo>
                    <a:pt x="7318" y="203"/>
                  </a:lnTo>
                  <a:close/>
                  <a:moveTo>
                    <a:pt x="7468" y="1"/>
                  </a:moveTo>
                  <a:lnTo>
                    <a:pt x="0" y="2248"/>
                  </a:lnTo>
                  <a:lnTo>
                    <a:pt x="0" y="19384"/>
                  </a:lnTo>
                  <a:lnTo>
                    <a:pt x="7407" y="17948"/>
                  </a:lnTo>
                  <a:lnTo>
                    <a:pt x="7468" y="17937"/>
                  </a:lnTo>
                  <a:lnTo>
                    <a:pt x="74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34"/>
            <p:cNvSpPr/>
            <p:nvPr/>
          </p:nvSpPr>
          <p:spPr>
            <a:xfrm>
              <a:off x="2642075" y="3343075"/>
              <a:ext cx="3775" cy="414100"/>
            </a:xfrm>
            <a:custGeom>
              <a:avLst/>
              <a:gdLst/>
              <a:ahLst/>
              <a:cxnLst/>
              <a:rect l="l" t="t" r="r" b="b"/>
              <a:pathLst>
                <a:path w="151" h="16564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6488"/>
                  </a:lnTo>
                  <a:cubicBezTo>
                    <a:pt x="0" y="16529"/>
                    <a:pt x="34" y="16563"/>
                    <a:pt x="75" y="16563"/>
                  </a:cubicBezTo>
                  <a:cubicBezTo>
                    <a:pt x="118" y="16563"/>
                    <a:pt x="151" y="16529"/>
                    <a:pt x="151" y="16487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34"/>
            <p:cNvSpPr/>
            <p:nvPr/>
          </p:nvSpPr>
          <p:spPr>
            <a:xfrm>
              <a:off x="2835575" y="3289550"/>
              <a:ext cx="3825" cy="428175"/>
            </a:xfrm>
            <a:custGeom>
              <a:avLst/>
              <a:gdLst/>
              <a:ahLst/>
              <a:cxnLst/>
              <a:rect l="l" t="t" r="r" b="b"/>
              <a:pathLst>
                <a:path w="153" h="17127" extrusionOk="0">
                  <a:moveTo>
                    <a:pt x="76" y="1"/>
                  </a:moveTo>
                  <a:cubicBezTo>
                    <a:pt x="38" y="1"/>
                    <a:pt x="1" y="26"/>
                    <a:pt x="1" y="77"/>
                  </a:cubicBezTo>
                  <a:lnTo>
                    <a:pt x="1" y="17050"/>
                  </a:lnTo>
                  <a:cubicBezTo>
                    <a:pt x="0" y="17092"/>
                    <a:pt x="34" y="17126"/>
                    <a:pt x="77" y="17127"/>
                  </a:cubicBezTo>
                  <a:cubicBezTo>
                    <a:pt x="118" y="17126"/>
                    <a:pt x="152" y="17092"/>
                    <a:pt x="151" y="17050"/>
                  </a:cubicBezTo>
                  <a:lnTo>
                    <a:pt x="151" y="77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34"/>
            <p:cNvSpPr/>
            <p:nvPr/>
          </p:nvSpPr>
          <p:spPr>
            <a:xfrm>
              <a:off x="4319700" y="1826000"/>
              <a:ext cx="209175" cy="477925"/>
            </a:xfrm>
            <a:custGeom>
              <a:avLst/>
              <a:gdLst/>
              <a:ahLst/>
              <a:cxnLst/>
              <a:rect l="l" t="t" r="r" b="b"/>
              <a:pathLst>
                <a:path w="8367" h="19117" extrusionOk="0">
                  <a:moveTo>
                    <a:pt x="451" y="276"/>
                  </a:moveTo>
                  <a:lnTo>
                    <a:pt x="8104" y="5325"/>
                  </a:lnTo>
                  <a:lnTo>
                    <a:pt x="8215" y="18854"/>
                  </a:lnTo>
                  <a:lnTo>
                    <a:pt x="152" y="14217"/>
                  </a:lnTo>
                  <a:lnTo>
                    <a:pt x="451" y="276"/>
                  </a:lnTo>
                  <a:close/>
                  <a:moveTo>
                    <a:pt x="305" y="0"/>
                  </a:moveTo>
                  <a:lnTo>
                    <a:pt x="0" y="14258"/>
                  </a:lnTo>
                  <a:lnTo>
                    <a:pt x="0" y="14303"/>
                  </a:lnTo>
                  <a:lnTo>
                    <a:pt x="8366" y="19117"/>
                  </a:lnTo>
                  <a:lnTo>
                    <a:pt x="8366" y="19117"/>
                  </a:lnTo>
                  <a:lnTo>
                    <a:pt x="8253" y="5283"/>
                  </a:lnTo>
                  <a:lnTo>
                    <a:pt x="8253" y="5243"/>
                  </a:lnTo>
                  <a:lnTo>
                    <a:pt x="3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34"/>
            <p:cNvSpPr/>
            <p:nvPr/>
          </p:nvSpPr>
          <p:spPr>
            <a:xfrm>
              <a:off x="4063650" y="1651375"/>
              <a:ext cx="220050" cy="512025"/>
            </a:xfrm>
            <a:custGeom>
              <a:avLst/>
              <a:gdLst/>
              <a:ahLst/>
              <a:cxnLst/>
              <a:rect l="l" t="t" r="r" b="b"/>
              <a:pathLst>
                <a:path w="8802" h="20481" extrusionOk="0">
                  <a:moveTo>
                    <a:pt x="321" y="0"/>
                  </a:moveTo>
                  <a:cubicBezTo>
                    <a:pt x="297" y="0"/>
                    <a:pt x="273" y="11"/>
                    <a:pt x="259" y="33"/>
                  </a:cubicBezTo>
                  <a:cubicBezTo>
                    <a:pt x="235" y="67"/>
                    <a:pt x="244" y="113"/>
                    <a:pt x="278" y="137"/>
                  </a:cubicBezTo>
                  <a:lnTo>
                    <a:pt x="8531" y="5792"/>
                  </a:lnTo>
                  <a:lnTo>
                    <a:pt x="8650" y="20219"/>
                  </a:lnTo>
                  <a:lnTo>
                    <a:pt x="150" y="15353"/>
                  </a:lnTo>
                  <a:cubicBezTo>
                    <a:pt x="136" y="15345"/>
                    <a:pt x="123" y="15341"/>
                    <a:pt x="110" y="15341"/>
                  </a:cubicBezTo>
                  <a:cubicBezTo>
                    <a:pt x="43" y="15341"/>
                    <a:pt x="1" y="15443"/>
                    <a:pt x="76" y="15484"/>
                  </a:cubicBezTo>
                  <a:lnTo>
                    <a:pt x="8688" y="20415"/>
                  </a:lnTo>
                  <a:lnTo>
                    <a:pt x="8802" y="20481"/>
                  </a:lnTo>
                  <a:lnTo>
                    <a:pt x="8682" y="5751"/>
                  </a:lnTo>
                  <a:lnTo>
                    <a:pt x="8682" y="5713"/>
                  </a:lnTo>
                  <a:lnTo>
                    <a:pt x="364" y="13"/>
                  </a:lnTo>
                  <a:cubicBezTo>
                    <a:pt x="351" y="4"/>
                    <a:pt x="336" y="0"/>
                    <a:pt x="3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34"/>
            <p:cNvSpPr/>
            <p:nvPr/>
          </p:nvSpPr>
          <p:spPr>
            <a:xfrm>
              <a:off x="4498400" y="1940725"/>
              <a:ext cx="6625" cy="346125"/>
            </a:xfrm>
            <a:custGeom>
              <a:avLst/>
              <a:gdLst/>
              <a:ahLst/>
              <a:cxnLst/>
              <a:rect l="l" t="t" r="r" b="b"/>
              <a:pathLst>
                <a:path w="265" h="13845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33" y="0"/>
                    <a:pt x="0" y="35"/>
                    <a:pt x="0" y="75"/>
                  </a:cubicBezTo>
                  <a:lnTo>
                    <a:pt x="113" y="13769"/>
                  </a:lnTo>
                  <a:cubicBezTo>
                    <a:pt x="113" y="13812"/>
                    <a:pt x="147" y="13845"/>
                    <a:pt x="188" y="13845"/>
                  </a:cubicBezTo>
                  <a:lnTo>
                    <a:pt x="189" y="13845"/>
                  </a:lnTo>
                  <a:cubicBezTo>
                    <a:pt x="231" y="13843"/>
                    <a:pt x="265" y="13809"/>
                    <a:pt x="265" y="13768"/>
                  </a:cubicBezTo>
                  <a:lnTo>
                    <a:pt x="152" y="74"/>
                  </a:lnTo>
                  <a:cubicBezTo>
                    <a:pt x="152" y="33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34"/>
            <p:cNvSpPr/>
            <p:nvPr/>
          </p:nvSpPr>
          <p:spPr>
            <a:xfrm>
              <a:off x="4250025" y="1774900"/>
              <a:ext cx="6825" cy="370700"/>
            </a:xfrm>
            <a:custGeom>
              <a:avLst/>
              <a:gdLst/>
              <a:ahLst/>
              <a:cxnLst/>
              <a:rect l="l" t="t" r="r" b="b"/>
              <a:pathLst>
                <a:path w="273" h="14828" extrusionOk="0">
                  <a:moveTo>
                    <a:pt x="76" y="0"/>
                  </a:moveTo>
                  <a:cubicBezTo>
                    <a:pt x="35" y="2"/>
                    <a:pt x="1" y="36"/>
                    <a:pt x="2" y="77"/>
                  </a:cubicBezTo>
                  <a:lnTo>
                    <a:pt x="122" y="14752"/>
                  </a:lnTo>
                  <a:cubicBezTo>
                    <a:pt x="122" y="14793"/>
                    <a:pt x="156" y="14828"/>
                    <a:pt x="197" y="14828"/>
                  </a:cubicBezTo>
                  <a:cubicBezTo>
                    <a:pt x="238" y="14826"/>
                    <a:pt x="273" y="14793"/>
                    <a:pt x="273" y="14751"/>
                  </a:cubicBezTo>
                  <a:lnTo>
                    <a:pt x="153" y="76"/>
                  </a:lnTo>
                  <a:cubicBezTo>
                    <a:pt x="151" y="35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7" name="Google Shape;8127;p34"/>
            <p:cNvSpPr/>
            <p:nvPr/>
          </p:nvSpPr>
          <p:spPr>
            <a:xfrm>
              <a:off x="4324075" y="2361075"/>
              <a:ext cx="208950" cy="450150"/>
            </a:xfrm>
            <a:custGeom>
              <a:avLst/>
              <a:gdLst/>
              <a:ahLst/>
              <a:cxnLst/>
              <a:rect l="l" t="t" r="r" b="b"/>
              <a:pathLst>
                <a:path w="8358" h="18006" extrusionOk="0">
                  <a:moveTo>
                    <a:pt x="451" y="249"/>
                  </a:moveTo>
                  <a:lnTo>
                    <a:pt x="8095" y="4235"/>
                  </a:lnTo>
                  <a:lnTo>
                    <a:pt x="8206" y="17775"/>
                  </a:lnTo>
                  <a:lnTo>
                    <a:pt x="153" y="14257"/>
                  </a:lnTo>
                  <a:lnTo>
                    <a:pt x="451" y="249"/>
                  </a:lnTo>
                  <a:close/>
                  <a:moveTo>
                    <a:pt x="305" y="1"/>
                  </a:moveTo>
                  <a:lnTo>
                    <a:pt x="1" y="14304"/>
                  </a:lnTo>
                  <a:lnTo>
                    <a:pt x="1" y="14354"/>
                  </a:lnTo>
                  <a:lnTo>
                    <a:pt x="8358" y="18006"/>
                  </a:lnTo>
                  <a:lnTo>
                    <a:pt x="8244" y="4188"/>
                  </a:lnTo>
                  <a:lnTo>
                    <a:pt x="8244" y="4143"/>
                  </a:lnTo>
                  <a:lnTo>
                    <a:pt x="412" y="58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8" name="Google Shape;8128;p34"/>
            <p:cNvSpPr/>
            <p:nvPr/>
          </p:nvSpPr>
          <p:spPr>
            <a:xfrm>
              <a:off x="4065800" y="2216100"/>
              <a:ext cx="222375" cy="488750"/>
            </a:xfrm>
            <a:custGeom>
              <a:avLst/>
              <a:gdLst/>
              <a:ahLst/>
              <a:cxnLst/>
              <a:rect l="l" t="t" r="r" b="b"/>
              <a:pathLst>
                <a:path w="8895" h="19550" extrusionOk="0">
                  <a:moveTo>
                    <a:pt x="88" y="0"/>
                  </a:moveTo>
                  <a:cubicBezTo>
                    <a:pt x="62" y="0"/>
                    <a:pt x="36" y="14"/>
                    <a:pt x="22" y="39"/>
                  </a:cubicBezTo>
                  <a:cubicBezTo>
                    <a:pt x="1" y="75"/>
                    <a:pt x="14" y="121"/>
                    <a:pt x="51" y="142"/>
                  </a:cubicBezTo>
                  <a:lnTo>
                    <a:pt x="8623" y="4881"/>
                  </a:lnTo>
                  <a:lnTo>
                    <a:pt x="8741" y="19319"/>
                  </a:lnTo>
                  <a:lnTo>
                    <a:pt x="245" y="15674"/>
                  </a:lnTo>
                  <a:cubicBezTo>
                    <a:pt x="234" y="15669"/>
                    <a:pt x="223" y="15667"/>
                    <a:pt x="213" y="15667"/>
                  </a:cubicBezTo>
                  <a:cubicBezTo>
                    <a:pt x="140" y="15667"/>
                    <a:pt x="105" y="15778"/>
                    <a:pt x="186" y="15812"/>
                  </a:cubicBezTo>
                  <a:lnTo>
                    <a:pt x="8789" y="19504"/>
                  </a:lnTo>
                  <a:lnTo>
                    <a:pt x="8894" y="19549"/>
                  </a:lnTo>
                  <a:lnTo>
                    <a:pt x="8774" y="4837"/>
                  </a:lnTo>
                  <a:lnTo>
                    <a:pt x="8774" y="4792"/>
                  </a:lnTo>
                  <a:lnTo>
                    <a:pt x="124" y="9"/>
                  </a:lnTo>
                  <a:cubicBezTo>
                    <a:pt x="113" y="3"/>
                    <a:pt x="100" y="0"/>
                    <a:pt x="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34"/>
            <p:cNvSpPr/>
            <p:nvPr/>
          </p:nvSpPr>
          <p:spPr>
            <a:xfrm>
              <a:off x="4502600" y="2451700"/>
              <a:ext cx="6575" cy="346125"/>
            </a:xfrm>
            <a:custGeom>
              <a:avLst/>
              <a:gdLst/>
              <a:ahLst/>
              <a:cxnLst/>
              <a:rect l="l" t="t" r="r" b="b"/>
              <a:pathLst>
                <a:path w="263" h="13845" extrusionOk="0">
                  <a:moveTo>
                    <a:pt x="75" y="0"/>
                  </a:moveTo>
                  <a:cubicBezTo>
                    <a:pt x="34" y="0"/>
                    <a:pt x="0" y="34"/>
                    <a:pt x="1" y="75"/>
                  </a:cubicBezTo>
                  <a:lnTo>
                    <a:pt x="112" y="13769"/>
                  </a:lnTo>
                  <a:cubicBezTo>
                    <a:pt x="112" y="13811"/>
                    <a:pt x="147" y="13844"/>
                    <a:pt x="188" y="13844"/>
                  </a:cubicBezTo>
                  <a:lnTo>
                    <a:pt x="189" y="13844"/>
                  </a:lnTo>
                  <a:cubicBezTo>
                    <a:pt x="230" y="13844"/>
                    <a:pt x="263" y="13810"/>
                    <a:pt x="263" y="13768"/>
                  </a:cubicBezTo>
                  <a:lnTo>
                    <a:pt x="152" y="74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34"/>
            <p:cNvSpPr/>
            <p:nvPr/>
          </p:nvSpPr>
          <p:spPr>
            <a:xfrm>
              <a:off x="4254525" y="2320550"/>
              <a:ext cx="6800" cy="370675"/>
            </a:xfrm>
            <a:custGeom>
              <a:avLst/>
              <a:gdLst/>
              <a:ahLst/>
              <a:cxnLst/>
              <a:rect l="l" t="t" r="r" b="b"/>
              <a:pathLst>
                <a:path w="272" h="14827" extrusionOk="0">
                  <a:moveTo>
                    <a:pt x="76" y="1"/>
                  </a:moveTo>
                  <a:cubicBezTo>
                    <a:pt x="33" y="1"/>
                    <a:pt x="0" y="35"/>
                    <a:pt x="0" y="77"/>
                  </a:cubicBezTo>
                  <a:lnTo>
                    <a:pt x="121" y="14753"/>
                  </a:lnTo>
                  <a:cubicBezTo>
                    <a:pt x="121" y="14794"/>
                    <a:pt x="155" y="14827"/>
                    <a:pt x="196" y="14827"/>
                  </a:cubicBezTo>
                  <a:cubicBezTo>
                    <a:pt x="238" y="14827"/>
                    <a:pt x="271" y="14792"/>
                    <a:pt x="271" y="14751"/>
                  </a:cubicBezTo>
                  <a:lnTo>
                    <a:pt x="151" y="76"/>
                  </a:lnTo>
                  <a:cubicBezTo>
                    <a:pt x="150" y="34"/>
                    <a:pt x="117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34"/>
            <p:cNvSpPr/>
            <p:nvPr/>
          </p:nvSpPr>
          <p:spPr>
            <a:xfrm>
              <a:off x="4329000" y="2961600"/>
              <a:ext cx="208700" cy="415825"/>
            </a:xfrm>
            <a:custGeom>
              <a:avLst/>
              <a:gdLst/>
              <a:ahLst/>
              <a:cxnLst/>
              <a:rect l="l" t="t" r="r" b="b"/>
              <a:pathLst>
                <a:path w="8348" h="16633" extrusionOk="0">
                  <a:moveTo>
                    <a:pt x="451" y="212"/>
                  </a:moveTo>
                  <a:lnTo>
                    <a:pt x="8084" y="2886"/>
                  </a:lnTo>
                  <a:lnTo>
                    <a:pt x="8195" y="16436"/>
                  </a:lnTo>
                  <a:lnTo>
                    <a:pt x="155" y="14302"/>
                  </a:lnTo>
                  <a:lnTo>
                    <a:pt x="451" y="212"/>
                  </a:lnTo>
                  <a:close/>
                  <a:moveTo>
                    <a:pt x="306" y="1"/>
                  </a:moveTo>
                  <a:lnTo>
                    <a:pt x="1" y="14417"/>
                  </a:lnTo>
                  <a:lnTo>
                    <a:pt x="8347" y="16633"/>
                  </a:lnTo>
                  <a:lnTo>
                    <a:pt x="8234" y="2832"/>
                  </a:lnTo>
                  <a:lnTo>
                    <a:pt x="8234" y="2779"/>
                  </a:lnTo>
                  <a:lnTo>
                    <a:pt x="3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34"/>
            <p:cNvSpPr/>
            <p:nvPr/>
          </p:nvSpPr>
          <p:spPr>
            <a:xfrm>
              <a:off x="4071125" y="2863300"/>
              <a:ext cx="222000" cy="449925"/>
            </a:xfrm>
            <a:custGeom>
              <a:avLst/>
              <a:gdLst/>
              <a:ahLst/>
              <a:cxnLst/>
              <a:rect l="l" t="t" r="r" b="b"/>
              <a:pathLst>
                <a:path w="8880" h="17997" extrusionOk="0">
                  <a:moveTo>
                    <a:pt x="86" y="1"/>
                  </a:moveTo>
                  <a:cubicBezTo>
                    <a:pt x="55" y="1"/>
                    <a:pt x="26" y="20"/>
                    <a:pt x="15" y="51"/>
                  </a:cubicBezTo>
                  <a:cubicBezTo>
                    <a:pt x="1" y="89"/>
                    <a:pt x="20" y="133"/>
                    <a:pt x="60" y="147"/>
                  </a:cubicBezTo>
                  <a:lnTo>
                    <a:pt x="8609" y="3355"/>
                  </a:lnTo>
                  <a:lnTo>
                    <a:pt x="8728" y="17804"/>
                  </a:lnTo>
                  <a:lnTo>
                    <a:pt x="232" y="15671"/>
                  </a:lnTo>
                  <a:cubicBezTo>
                    <a:pt x="225" y="15669"/>
                    <a:pt x="218" y="15668"/>
                    <a:pt x="211" y="15668"/>
                  </a:cubicBezTo>
                  <a:cubicBezTo>
                    <a:pt x="131" y="15668"/>
                    <a:pt x="106" y="15796"/>
                    <a:pt x="196" y="15818"/>
                  </a:cubicBezTo>
                  <a:lnTo>
                    <a:pt x="8786" y="17973"/>
                  </a:lnTo>
                  <a:lnTo>
                    <a:pt x="8880" y="17996"/>
                  </a:lnTo>
                  <a:lnTo>
                    <a:pt x="8759" y="3302"/>
                  </a:lnTo>
                  <a:lnTo>
                    <a:pt x="8759" y="3250"/>
                  </a:lnTo>
                  <a:lnTo>
                    <a:pt x="113" y="6"/>
                  </a:lnTo>
                  <a:cubicBezTo>
                    <a:pt x="104" y="2"/>
                    <a:pt x="95" y="1"/>
                    <a:pt x="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3" name="Google Shape;8133;p34"/>
            <p:cNvSpPr/>
            <p:nvPr/>
          </p:nvSpPr>
          <p:spPr>
            <a:xfrm>
              <a:off x="4507275" y="3022325"/>
              <a:ext cx="6575" cy="346150"/>
            </a:xfrm>
            <a:custGeom>
              <a:avLst/>
              <a:gdLst/>
              <a:ahLst/>
              <a:cxnLst/>
              <a:rect l="l" t="t" r="r" b="b"/>
              <a:pathLst>
                <a:path w="263" h="13846" extrusionOk="0">
                  <a:moveTo>
                    <a:pt x="76" y="0"/>
                  </a:moveTo>
                  <a:cubicBezTo>
                    <a:pt x="34" y="2"/>
                    <a:pt x="1" y="36"/>
                    <a:pt x="1" y="77"/>
                  </a:cubicBezTo>
                  <a:lnTo>
                    <a:pt x="112" y="13771"/>
                  </a:lnTo>
                  <a:cubicBezTo>
                    <a:pt x="112" y="13812"/>
                    <a:pt x="146" y="13846"/>
                    <a:pt x="187" y="13846"/>
                  </a:cubicBezTo>
                  <a:lnTo>
                    <a:pt x="188" y="13846"/>
                  </a:lnTo>
                  <a:cubicBezTo>
                    <a:pt x="229" y="13845"/>
                    <a:pt x="262" y="13812"/>
                    <a:pt x="262" y="13769"/>
                  </a:cubicBezTo>
                  <a:lnTo>
                    <a:pt x="151" y="76"/>
                  </a:lnTo>
                  <a:cubicBezTo>
                    <a:pt x="150" y="35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4" name="Google Shape;8134;p34"/>
            <p:cNvSpPr/>
            <p:nvPr/>
          </p:nvSpPr>
          <p:spPr>
            <a:xfrm>
              <a:off x="4259550" y="2934125"/>
              <a:ext cx="6775" cy="370675"/>
            </a:xfrm>
            <a:custGeom>
              <a:avLst/>
              <a:gdLst/>
              <a:ahLst/>
              <a:cxnLst/>
              <a:rect l="l" t="t" r="r" b="b"/>
              <a:pathLst>
                <a:path w="271" h="14827" extrusionOk="0">
                  <a:moveTo>
                    <a:pt x="78" y="0"/>
                  </a:moveTo>
                  <a:cubicBezTo>
                    <a:pt x="77" y="0"/>
                    <a:pt x="76" y="0"/>
                    <a:pt x="75" y="0"/>
                  </a:cubicBezTo>
                  <a:cubicBezTo>
                    <a:pt x="33" y="0"/>
                    <a:pt x="0" y="35"/>
                    <a:pt x="0" y="76"/>
                  </a:cubicBezTo>
                  <a:lnTo>
                    <a:pt x="120" y="14752"/>
                  </a:lnTo>
                  <a:cubicBezTo>
                    <a:pt x="120" y="14793"/>
                    <a:pt x="155" y="14826"/>
                    <a:pt x="196" y="14826"/>
                  </a:cubicBezTo>
                  <a:lnTo>
                    <a:pt x="197" y="14826"/>
                  </a:lnTo>
                  <a:cubicBezTo>
                    <a:pt x="238" y="14825"/>
                    <a:pt x="271" y="14792"/>
                    <a:pt x="271" y="14750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34"/>
            <p:cNvSpPr/>
            <p:nvPr/>
          </p:nvSpPr>
          <p:spPr>
            <a:xfrm>
              <a:off x="5170475" y="2340750"/>
              <a:ext cx="116075" cy="362625"/>
            </a:xfrm>
            <a:custGeom>
              <a:avLst/>
              <a:gdLst/>
              <a:ahLst/>
              <a:cxnLst/>
              <a:rect l="l" t="t" r="r" b="b"/>
              <a:pathLst>
                <a:path w="4643" h="14505" extrusionOk="0">
                  <a:moveTo>
                    <a:pt x="119" y="1"/>
                  </a:moveTo>
                  <a:cubicBezTo>
                    <a:pt x="94" y="1"/>
                    <a:pt x="71" y="13"/>
                    <a:pt x="55" y="34"/>
                  </a:cubicBezTo>
                  <a:cubicBezTo>
                    <a:pt x="32" y="69"/>
                    <a:pt x="41" y="116"/>
                    <a:pt x="75" y="139"/>
                  </a:cubicBezTo>
                  <a:lnTo>
                    <a:pt x="4491" y="3106"/>
                  </a:lnTo>
                  <a:lnTo>
                    <a:pt x="4491" y="14254"/>
                  </a:lnTo>
                  <a:lnTo>
                    <a:pt x="153" y="11926"/>
                  </a:lnTo>
                  <a:cubicBezTo>
                    <a:pt x="139" y="11917"/>
                    <a:pt x="124" y="11913"/>
                    <a:pt x="111" y="11913"/>
                  </a:cubicBezTo>
                  <a:cubicBezTo>
                    <a:pt x="42" y="11913"/>
                    <a:pt x="1" y="12019"/>
                    <a:pt x="82" y="12058"/>
                  </a:cubicBezTo>
                  <a:lnTo>
                    <a:pt x="4531" y="14445"/>
                  </a:lnTo>
                  <a:lnTo>
                    <a:pt x="4643" y="14505"/>
                  </a:lnTo>
                  <a:lnTo>
                    <a:pt x="4643" y="3026"/>
                  </a:lnTo>
                  <a:lnTo>
                    <a:pt x="160" y="13"/>
                  </a:lnTo>
                  <a:cubicBezTo>
                    <a:pt x="147" y="5"/>
                    <a:pt x="133" y="1"/>
                    <a:pt x="1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34"/>
            <p:cNvSpPr/>
            <p:nvPr/>
          </p:nvSpPr>
          <p:spPr>
            <a:xfrm>
              <a:off x="5352475" y="2452975"/>
              <a:ext cx="127650" cy="349575"/>
            </a:xfrm>
            <a:custGeom>
              <a:avLst/>
              <a:gdLst/>
              <a:ahLst/>
              <a:cxnLst/>
              <a:rect l="l" t="t" r="r" b="b"/>
              <a:pathLst>
                <a:path w="5106" h="13983" extrusionOk="0">
                  <a:moveTo>
                    <a:pt x="152" y="262"/>
                  </a:moveTo>
                  <a:lnTo>
                    <a:pt x="4954" y="3049"/>
                  </a:lnTo>
                  <a:lnTo>
                    <a:pt x="4954" y="13737"/>
                  </a:lnTo>
                  <a:lnTo>
                    <a:pt x="151" y="11295"/>
                  </a:lnTo>
                  <a:lnTo>
                    <a:pt x="152" y="262"/>
                  </a:lnTo>
                  <a:close/>
                  <a:moveTo>
                    <a:pt x="0" y="1"/>
                  </a:moveTo>
                  <a:lnTo>
                    <a:pt x="0" y="11387"/>
                  </a:lnTo>
                  <a:lnTo>
                    <a:pt x="5106" y="13982"/>
                  </a:lnTo>
                  <a:lnTo>
                    <a:pt x="5106" y="29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34"/>
            <p:cNvSpPr/>
            <p:nvPr/>
          </p:nvSpPr>
          <p:spPr>
            <a:xfrm>
              <a:off x="5454450" y="2513575"/>
              <a:ext cx="3775" cy="277375"/>
            </a:xfrm>
            <a:custGeom>
              <a:avLst/>
              <a:gdLst/>
              <a:ahLst/>
              <a:cxnLst/>
              <a:rect l="l" t="t" r="r" b="b"/>
              <a:pathLst>
                <a:path w="151" h="11095" extrusionOk="0">
                  <a:moveTo>
                    <a:pt x="75" y="0"/>
                  </a:moveTo>
                  <a:cubicBezTo>
                    <a:pt x="38" y="0"/>
                    <a:pt x="0" y="26"/>
                    <a:pt x="0" y="76"/>
                  </a:cubicBezTo>
                  <a:lnTo>
                    <a:pt x="0" y="11021"/>
                  </a:lnTo>
                  <a:cubicBezTo>
                    <a:pt x="0" y="11062"/>
                    <a:pt x="34" y="11095"/>
                    <a:pt x="75" y="11095"/>
                  </a:cubicBezTo>
                  <a:cubicBezTo>
                    <a:pt x="118" y="11095"/>
                    <a:pt x="151" y="11062"/>
                    <a:pt x="151" y="11021"/>
                  </a:cubicBezTo>
                  <a:lnTo>
                    <a:pt x="151" y="76"/>
                  </a:lnTo>
                  <a:cubicBezTo>
                    <a:pt x="151" y="26"/>
                    <a:pt x="113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34"/>
            <p:cNvSpPr/>
            <p:nvPr/>
          </p:nvSpPr>
          <p:spPr>
            <a:xfrm>
              <a:off x="5260075" y="2400400"/>
              <a:ext cx="3800" cy="288725"/>
            </a:xfrm>
            <a:custGeom>
              <a:avLst/>
              <a:gdLst/>
              <a:ahLst/>
              <a:cxnLst/>
              <a:rect l="l" t="t" r="r" b="b"/>
              <a:pathLst>
                <a:path w="152" h="11549" extrusionOk="0">
                  <a:moveTo>
                    <a:pt x="76" y="0"/>
                  </a:moveTo>
                  <a:cubicBezTo>
                    <a:pt x="39" y="0"/>
                    <a:pt x="3" y="25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5" y="11548"/>
                    <a:pt x="76" y="11548"/>
                  </a:cubicBezTo>
                  <a:cubicBezTo>
                    <a:pt x="118" y="11548"/>
                    <a:pt x="151" y="11515"/>
                    <a:pt x="151" y="11473"/>
                  </a:cubicBezTo>
                  <a:lnTo>
                    <a:pt x="151" y="73"/>
                  </a:lnTo>
                  <a:cubicBezTo>
                    <a:pt x="149" y="25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34"/>
            <p:cNvSpPr/>
            <p:nvPr/>
          </p:nvSpPr>
          <p:spPr>
            <a:xfrm>
              <a:off x="5171200" y="2764400"/>
              <a:ext cx="115325" cy="348550"/>
            </a:xfrm>
            <a:custGeom>
              <a:avLst/>
              <a:gdLst/>
              <a:ahLst/>
              <a:cxnLst/>
              <a:rect l="l" t="t" r="r" b="b"/>
              <a:pathLst>
                <a:path w="4613" h="13942" extrusionOk="0">
                  <a:moveTo>
                    <a:pt x="88" y="1"/>
                  </a:moveTo>
                  <a:cubicBezTo>
                    <a:pt x="61" y="1"/>
                    <a:pt x="35" y="15"/>
                    <a:pt x="21" y="40"/>
                  </a:cubicBezTo>
                  <a:cubicBezTo>
                    <a:pt x="0" y="76"/>
                    <a:pt x="15" y="122"/>
                    <a:pt x="50" y="142"/>
                  </a:cubicBezTo>
                  <a:lnTo>
                    <a:pt x="4461" y="2559"/>
                  </a:lnTo>
                  <a:lnTo>
                    <a:pt x="4461" y="13714"/>
                  </a:lnTo>
                  <a:lnTo>
                    <a:pt x="116" y="11921"/>
                  </a:lnTo>
                  <a:cubicBezTo>
                    <a:pt x="107" y="11917"/>
                    <a:pt x="97" y="11916"/>
                    <a:pt x="88" y="11916"/>
                  </a:cubicBezTo>
                  <a:cubicBezTo>
                    <a:pt x="58" y="11916"/>
                    <a:pt x="29" y="11933"/>
                    <a:pt x="17" y="11962"/>
                  </a:cubicBezTo>
                  <a:cubicBezTo>
                    <a:pt x="1" y="12002"/>
                    <a:pt x="20" y="12045"/>
                    <a:pt x="58" y="12061"/>
                  </a:cubicBezTo>
                  <a:lnTo>
                    <a:pt x="4613" y="13941"/>
                  </a:lnTo>
                  <a:lnTo>
                    <a:pt x="4613" y="2469"/>
                  </a:lnTo>
                  <a:lnTo>
                    <a:pt x="124" y="10"/>
                  </a:lnTo>
                  <a:cubicBezTo>
                    <a:pt x="113" y="4"/>
                    <a:pt x="100" y="1"/>
                    <a:pt x="8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0" name="Google Shape;8140;p34"/>
            <p:cNvSpPr/>
            <p:nvPr/>
          </p:nvSpPr>
          <p:spPr>
            <a:xfrm>
              <a:off x="5352475" y="2854550"/>
              <a:ext cx="127625" cy="333575"/>
            </a:xfrm>
            <a:custGeom>
              <a:avLst/>
              <a:gdLst/>
              <a:ahLst/>
              <a:cxnLst/>
              <a:rect l="l" t="t" r="r" b="b"/>
              <a:pathLst>
                <a:path w="5105" h="13343" extrusionOk="0">
                  <a:moveTo>
                    <a:pt x="151" y="237"/>
                  </a:moveTo>
                  <a:lnTo>
                    <a:pt x="4952" y="2428"/>
                  </a:lnTo>
                  <a:lnTo>
                    <a:pt x="4952" y="13123"/>
                  </a:lnTo>
                  <a:lnTo>
                    <a:pt x="150" y="11276"/>
                  </a:lnTo>
                  <a:lnTo>
                    <a:pt x="151" y="237"/>
                  </a:lnTo>
                  <a:close/>
                  <a:moveTo>
                    <a:pt x="0" y="0"/>
                  </a:moveTo>
                  <a:lnTo>
                    <a:pt x="0" y="11379"/>
                  </a:lnTo>
                  <a:lnTo>
                    <a:pt x="5104" y="13343"/>
                  </a:lnTo>
                  <a:lnTo>
                    <a:pt x="5104" y="233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1" name="Google Shape;8141;p34"/>
            <p:cNvSpPr/>
            <p:nvPr/>
          </p:nvSpPr>
          <p:spPr>
            <a:xfrm>
              <a:off x="5454400" y="2902175"/>
              <a:ext cx="3825" cy="277400"/>
            </a:xfrm>
            <a:custGeom>
              <a:avLst/>
              <a:gdLst/>
              <a:ahLst/>
              <a:cxnLst/>
              <a:rect l="l" t="t" r="r" b="b"/>
              <a:pathLst>
                <a:path w="153" h="11096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11020"/>
                  </a:lnTo>
                  <a:cubicBezTo>
                    <a:pt x="2" y="11061"/>
                    <a:pt x="35" y="11096"/>
                    <a:pt x="77" y="11096"/>
                  </a:cubicBezTo>
                  <a:cubicBezTo>
                    <a:pt x="118" y="11096"/>
                    <a:pt x="153" y="11061"/>
                    <a:pt x="153" y="11020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34"/>
            <p:cNvSpPr/>
            <p:nvPr/>
          </p:nvSpPr>
          <p:spPr>
            <a:xfrm>
              <a:off x="5260075" y="2813075"/>
              <a:ext cx="3800" cy="288700"/>
            </a:xfrm>
            <a:custGeom>
              <a:avLst/>
              <a:gdLst/>
              <a:ahLst/>
              <a:cxnLst/>
              <a:rect l="l" t="t" r="r" b="b"/>
              <a:pathLst>
                <a:path w="152" h="11548" extrusionOk="0">
                  <a:moveTo>
                    <a:pt x="75" y="0"/>
                  </a:moveTo>
                  <a:cubicBezTo>
                    <a:pt x="39" y="0"/>
                    <a:pt x="3" y="24"/>
                    <a:pt x="1" y="73"/>
                  </a:cubicBezTo>
                  <a:lnTo>
                    <a:pt x="1" y="11473"/>
                  </a:lnTo>
                  <a:cubicBezTo>
                    <a:pt x="1" y="11515"/>
                    <a:pt x="34" y="11548"/>
                    <a:pt x="76" y="11548"/>
                  </a:cubicBezTo>
                  <a:cubicBezTo>
                    <a:pt x="117" y="11548"/>
                    <a:pt x="151" y="11514"/>
                    <a:pt x="151" y="11473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34"/>
            <p:cNvSpPr/>
            <p:nvPr/>
          </p:nvSpPr>
          <p:spPr>
            <a:xfrm>
              <a:off x="5171225" y="3226250"/>
              <a:ext cx="115275" cy="330450"/>
            </a:xfrm>
            <a:custGeom>
              <a:avLst/>
              <a:gdLst/>
              <a:ahLst/>
              <a:cxnLst/>
              <a:rect l="l" t="t" r="r" b="b"/>
              <a:pathLst>
                <a:path w="4611" h="13218" extrusionOk="0">
                  <a:moveTo>
                    <a:pt x="85" y="1"/>
                  </a:moveTo>
                  <a:cubicBezTo>
                    <a:pt x="55" y="1"/>
                    <a:pt x="26" y="19"/>
                    <a:pt x="15" y="48"/>
                  </a:cubicBezTo>
                  <a:cubicBezTo>
                    <a:pt x="0" y="88"/>
                    <a:pt x="20" y="132"/>
                    <a:pt x="59" y="146"/>
                  </a:cubicBezTo>
                  <a:lnTo>
                    <a:pt x="4460" y="1859"/>
                  </a:lnTo>
                  <a:lnTo>
                    <a:pt x="4460" y="13023"/>
                  </a:lnTo>
                  <a:lnTo>
                    <a:pt x="105" y="11919"/>
                  </a:lnTo>
                  <a:cubicBezTo>
                    <a:pt x="99" y="11917"/>
                    <a:pt x="93" y="11917"/>
                    <a:pt x="87" y="11917"/>
                  </a:cubicBezTo>
                  <a:cubicBezTo>
                    <a:pt x="53" y="11917"/>
                    <a:pt x="22" y="11939"/>
                    <a:pt x="12" y="11973"/>
                  </a:cubicBezTo>
                  <a:cubicBezTo>
                    <a:pt x="3" y="12014"/>
                    <a:pt x="27" y="12055"/>
                    <a:pt x="68" y="12065"/>
                  </a:cubicBezTo>
                  <a:lnTo>
                    <a:pt x="4610" y="13218"/>
                  </a:lnTo>
                  <a:lnTo>
                    <a:pt x="4610" y="1754"/>
                  </a:lnTo>
                  <a:lnTo>
                    <a:pt x="113" y="6"/>
                  </a:lnTo>
                  <a:cubicBezTo>
                    <a:pt x="104" y="2"/>
                    <a:pt x="94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4" name="Google Shape;8144;p34"/>
            <p:cNvSpPr/>
            <p:nvPr/>
          </p:nvSpPr>
          <p:spPr>
            <a:xfrm>
              <a:off x="5352425" y="3288050"/>
              <a:ext cx="127675" cy="313175"/>
            </a:xfrm>
            <a:custGeom>
              <a:avLst/>
              <a:gdLst/>
              <a:ahLst/>
              <a:cxnLst/>
              <a:rect l="l" t="t" r="r" b="b"/>
              <a:pathLst>
                <a:path w="5107" h="12527" extrusionOk="0">
                  <a:moveTo>
                    <a:pt x="153" y="203"/>
                  </a:moveTo>
                  <a:lnTo>
                    <a:pt x="4954" y="1635"/>
                  </a:lnTo>
                  <a:lnTo>
                    <a:pt x="4954" y="12338"/>
                  </a:lnTo>
                  <a:lnTo>
                    <a:pt x="152" y="11250"/>
                  </a:lnTo>
                  <a:lnTo>
                    <a:pt x="153" y="203"/>
                  </a:lnTo>
                  <a:close/>
                  <a:moveTo>
                    <a:pt x="1" y="1"/>
                  </a:moveTo>
                  <a:lnTo>
                    <a:pt x="1" y="11371"/>
                  </a:lnTo>
                  <a:lnTo>
                    <a:pt x="5106" y="12527"/>
                  </a:lnTo>
                  <a:lnTo>
                    <a:pt x="5105" y="152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5" name="Google Shape;8145;p34"/>
            <p:cNvSpPr/>
            <p:nvPr/>
          </p:nvSpPr>
          <p:spPr>
            <a:xfrm>
              <a:off x="5454400" y="3319125"/>
              <a:ext cx="3800" cy="277425"/>
            </a:xfrm>
            <a:custGeom>
              <a:avLst/>
              <a:gdLst/>
              <a:ahLst/>
              <a:cxnLst/>
              <a:rect l="l" t="t" r="r" b="b"/>
              <a:pathLst>
                <a:path w="152" h="11097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11021"/>
                  </a:lnTo>
                  <a:cubicBezTo>
                    <a:pt x="1" y="11062"/>
                    <a:pt x="35" y="11096"/>
                    <a:pt x="76" y="11096"/>
                  </a:cubicBezTo>
                  <a:cubicBezTo>
                    <a:pt x="118" y="11096"/>
                    <a:pt x="151" y="11062"/>
                    <a:pt x="151" y="11021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34"/>
            <p:cNvSpPr/>
            <p:nvPr/>
          </p:nvSpPr>
          <p:spPr>
            <a:xfrm>
              <a:off x="5260050" y="3260725"/>
              <a:ext cx="3775" cy="288850"/>
            </a:xfrm>
            <a:custGeom>
              <a:avLst/>
              <a:gdLst/>
              <a:ahLst/>
              <a:cxnLst/>
              <a:rect l="l" t="t" r="r" b="b"/>
              <a:pathLst>
                <a:path w="151" h="11554" extrusionOk="0">
                  <a:moveTo>
                    <a:pt x="76" y="0"/>
                  </a:moveTo>
                  <a:cubicBezTo>
                    <a:pt x="38" y="0"/>
                    <a:pt x="0" y="26"/>
                    <a:pt x="0" y="77"/>
                  </a:cubicBezTo>
                  <a:lnTo>
                    <a:pt x="0" y="11478"/>
                  </a:lnTo>
                  <a:cubicBezTo>
                    <a:pt x="0" y="11519"/>
                    <a:pt x="33" y="11553"/>
                    <a:pt x="76" y="11553"/>
                  </a:cubicBezTo>
                  <a:cubicBezTo>
                    <a:pt x="118" y="11553"/>
                    <a:pt x="151" y="11519"/>
                    <a:pt x="151" y="11477"/>
                  </a:cubicBezTo>
                  <a:lnTo>
                    <a:pt x="151" y="77"/>
                  </a:lnTo>
                  <a:cubicBezTo>
                    <a:pt x="151" y="26"/>
                    <a:pt x="113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34"/>
            <p:cNvSpPr/>
            <p:nvPr/>
          </p:nvSpPr>
          <p:spPr>
            <a:xfrm>
              <a:off x="5171250" y="3644200"/>
              <a:ext cx="115275" cy="326700"/>
            </a:xfrm>
            <a:custGeom>
              <a:avLst/>
              <a:gdLst/>
              <a:ahLst/>
              <a:cxnLst/>
              <a:rect l="l" t="t" r="r" b="b"/>
              <a:pathLst>
                <a:path w="4611" h="13068" extrusionOk="0">
                  <a:moveTo>
                    <a:pt x="85" y="0"/>
                  </a:moveTo>
                  <a:cubicBezTo>
                    <a:pt x="53" y="0"/>
                    <a:pt x="24" y="20"/>
                    <a:pt x="14" y="51"/>
                  </a:cubicBezTo>
                  <a:cubicBezTo>
                    <a:pt x="1" y="91"/>
                    <a:pt x="21" y="133"/>
                    <a:pt x="60" y="148"/>
                  </a:cubicBezTo>
                  <a:lnTo>
                    <a:pt x="4457" y="1712"/>
                  </a:lnTo>
                  <a:lnTo>
                    <a:pt x="4457" y="12880"/>
                  </a:lnTo>
                  <a:lnTo>
                    <a:pt x="100" y="11918"/>
                  </a:lnTo>
                  <a:cubicBezTo>
                    <a:pt x="94" y="11916"/>
                    <a:pt x="88" y="11916"/>
                    <a:pt x="83" y="11916"/>
                  </a:cubicBezTo>
                  <a:cubicBezTo>
                    <a:pt x="48" y="11916"/>
                    <a:pt x="17" y="11939"/>
                    <a:pt x="10" y="11976"/>
                  </a:cubicBezTo>
                  <a:cubicBezTo>
                    <a:pt x="1" y="12017"/>
                    <a:pt x="27" y="12056"/>
                    <a:pt x="67" y="12066"/>
                  </a:cubicBezTo>
                  <a:lnTo>
                    <a:pt x="4609" y="13067"/>
                  </a:lnTo>
                  <a:lnTo>
                    <a:pt x="4611" y="160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34"/>
            <p:cNvSpPr/>
            <p:nvPr/>
          </p:nvSpPr>
          <p:spPr>
            <a:xfrm>
              <a:off x="5352425" y="3700075"/>
              <a:ext cx="127625" cy="308775"/>
            </a:xfrm>
            <a:custGeom>
              <a:avLst/>
              <a:gdLst/>
              <a:ahLst/>
              <a:cxnLst/>
              <a:rect l="l" t="t" r="r" b="b"/>
              <a:pathLst>
                <a:path w="5105" h="12351" extrusionOk="0">
                  <a:moveTo>
                    <a:pt x="150" y="196"/>
                  </a:moveTo>
                  <a:lnTo>
                    <a:pt x="4953" y="1463"/>
                  </a:lnTo>
                  <a:lnTo>
                    <a:pt x="4953" y="12167"/>
                  </a:lnTo>
                  <a:lnTo>
                    <a:pt x="150" y="11243"/>
                  </a:lnTo>
                  <a:lnTo>
                    <a:pt x="150" y="196"/>
                  </a:lnTo>
                  <a:close/>
                  <a:moveTo>
                    <a:pt x="1" y="0"/>
                  </a:moveTo>
                  <a:lnTo>
                    <a:pt x="1" y="11369"/>
                  </a:lnTo>
                  <a:lnTo>
                    <a:pt x="5015" y="12333"/>
                  </a:lnTo>
                  <a:lnTo>
                    <a:pt x="5105" y="12350"/>
                  </a:lnTo>
                  <a:lnTo>
                    <a:pt x="5105" y="1345"/>
                  </a:lnTo>
                  <a:lnTo>
                    <a:pt x="96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34"/>
            <p:cNvSpPr/>
            <p:nvPr/>
          </p:nvSpPr>
          <p:spPr>
            <a:xfrm>
              <a:off x="5454350" y="3727450"/>
              <a:ext cx="3900" cy="277500"/>
            </a:xfrm>
            <a:custGeom>
              <a:avLst/>
              <a:gdLst/>
              <a:ahLst/>
              <a:cxnLst/>
              <a:rect l="l" t="t" r="r" b="b"/>
              <a:pathLst>
                <a:path w="156" h="11100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11024"/>
                  </a:lnTo>
                  <a:cubicBezTo>
                    <a:pt x="3" y="11066"/>
                    <a:pt x="36" y="11099"/>
                    <a:pt x="78" y="11099"/>
                  </a:cubicBezTo>
                  <a:cubicBezTo>
                    <a:pt x="119" y="11099"/>
                    <a:pt x="153" y="11066"/>
                    <a:pt x="153" y="11024"/>
                  </a:cubicBezTo>
                  <a:lnTo>
                    <a:pt x="153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34"/>
            <p:cNvSpPr/>
            <p:nvPr/>
          </p:nvSpPr>
          <p:spPr>
            <a:xfrm>
              <a:off x="5260050" y="3675750"/>
              <a:ext cx="3775" cy="288825"/>
            </a:xfrm>
            <a:custGeom>
              <a:avLst/>
              <a:gdLst/>
              <a:ahLst/>
              <a:cxnLst/>
              <a:rect l="l" t="t" r="r" b="b"/>
              <a:pathLst>
                <a:path w="151" h="11553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11476"/>
                  </a:lnTo>
                  <a:cubicBezTo>
                    <a:pt x="0" y="11518"/>
                    <a:pt x="33" y="11551"/>
                    <a:pt x="76" y="11553"/>
                  </a:cubicBezTo>
                  <a:cubicBezTo>
                    <a:pt x="118" y="11551"/>
                    <a:pt x="151" y="11518"/>
                    <a:pt x="151" y="11476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34"/>
            <p:cNvSpPr/>
            <p:nvPr/>
          </p:nvSpPr>
          <p:spPr>
            <a:xfrm>
              <a:off x="5605175" y="2621625"/>
              <a:ext cx="77475" cy="304375"/>
            </a:xfrm>
            <a:custGeom>
              <a:avLst/>
              <a:gdLst/>
              <a:ahLst/>
              <a:cxnLst/>
              <a:rect l="l" t="t" r="r" b="b"/>
              <a:pathLst>
                <a:path w="3099" h="12175" extrusionOk="0">
                  <a:moveTo>
                    <a:pt x="115" y="0"/>
                  </a:moveTo>
                  <a:cubicBezTo>
                    <a:pt x="91" y="0"/>
                    <a:pt x="67" y="12"/>
                    <a:pt x="53" y="34"/>
                  </a:cubicBezTo>
                  <a:cubicBezTo>
                    <a:pt x="29" y="70"/>
                    <a:pt x="40" y="116"/>
                    <a:pt x="74" y="140"/>
                  </a:cubicBezTo>
                  <a:lnTo>
                    <a:pt x="2948" y="2042"/>
                  </a:lnTo>
                  <a:lnTo>
                    <a:pt x="2948" y="11927"/>
                  </a:lnTo>
                  <a:lnTo>
                    <a:pt x="149" y="10500"/>
                  </a:lnTo>
                  <a:cubicBezTo>
                    <a:pt x="136" y="10492"/>
                    <a:pt x="122" y="10489"/>
                    <a:pt x="110" y="10489"/>
                  </a:cubicBezTo>
                  <a:cubicBezTo>
                    <a:pt x="40" y="10489"/>
                    <a:pt x="1" y="10596"/>
                    <a:pt x="81" y="10633"/>
                  </a:cubicBezTo>
                  <a:lnTo>
                    <a:pt x="3098" y="12174"/>
                  </a:lnTo>
                  <a:lnTo>
                    <a:pt x="3098" y="1962"/>
                  </a:lnTo>
                  <a:lnTo>
                    <a:pt x="157" y="13"/>
                  </a:lnTo>
                  <a:cubicBezTo>
                    <a:pt x="144" y="4"/>
                    <a:pt x="130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2" name="Google Shape;8152;p34"/>
            <p:cNvSpPr/>
            <p:nvPr/>
          </p:nvSpPr>
          <p:spPr>
            <a:xfrm>
              <a:off x="5724400" y="2692825"/>
              <a:ext cx="84750" cy="298600"/>
            </a:xfrm>
            <a:custGeom>
              <a:avLst/>
              <a:gdLst/>
              <a:ahLst/>
              <a:cxnLst/>
              <a:rect l="l" t="t" r="r" b="b"/>
              <a:pathLst>
                <a:path w="3390" h="11944" extrusionOk="0">
                  <a:moveTo>
                    <a:pt x="153" y="265"/>
                  </a:moveTo>
                  <a:lnTo>
                    <a:pt x="3238" y="2100"/>
                  </a:lnTo>
                  <a:lnTo>
                    <a:pt x="3238" y="11696"/>
                  </a:lnTo>
                  <a:lnTo>
                    <a:pt x="153" y="10091"/>
                  </a:lnTo>
                  <a:lnTo>
                    <a:pt x="153" y="265"/>
                  </a:lnTo>
                  <a:close/>
                  <a:moveTo>
                    <a:pt x="1" y="0"/>
                  </a:moveTo>
                  <a:lnTo>
                    <a:pt x="1" y="10182"/>
                  </a:lnTo>
                  <a:lnTo>
                    <a:pt x="3390" y="11943"/>
                  </a:lnTo>
                  <a:lnTo>
                    <a:pt x="3390" y="201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3" name="Google Shape;8153;p34"/>
            <p:cNvSpPr/>
            <p:nvPr/>
          </p:nvSpPr>
          <p:spPr>
            <a:xfrm>
              <a:off x="5791075" y="2733675"/>
              <a:ext cx="3775" cy="249600"/>
            </a:xfrm>
            <a:custGeom>
              <a:avLst/>
              <a:gdLst/>
              <a:ahLst/>
              <a:cxnLst/>
              <a:rect l="l" t="t" r="r" b="b"/>
              <a:pathLst>
                <a:path w="151" h="9984" extrusionOk="0">
                  <a:moveTo>
                    <a:pt x="75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908"/>
                  </a:lnTo>
                  <a:cubicBezTo>
                    <a:pt x="0" y="9949"/>
                    <a:pt x="33" y="9983"/>
                    <a:pt x="75" y="9983"/>
                  </a:cubicBezTo>
                  <a:cubicBezTo>
                    <a:pt x="116" y="9983"/>
                    <a:pt x="151" y="9949"/>
                    <a:pt x="151" y="9908"/>
                  </a:cubicBezTo>
                  <a:lnTo>
                    <a:pt x="151" y="76"/>
                  </a:lnTo>
                  <a:cubicBezTo>
                    <a:pt x="151" y="26"/>
                    <a:pt x="113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34"/>
            <p:cNvSpPr/>
            <p:nvPr/>
          </p:nvSpPr>
          <p:spPr>
            <a:xfrm>
              <a:off x="5664025" y="2659800"/>
              <a:ext cx="3825" cy="256475"/>
            </a:xfrm>
            <a:custGeom>
              <a:avLst/>
              <a:gdLst/>
              <a:ahLst/>
              <a:cxnLst/>
              <a:rect l="l" t="t" r="r" b="b"/>
              <a:pathLst>
                <a:path w="153" h="10259" extrusionOk="0">
                  <a:moveTo>
                    <a:pt x="76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10183"/>
                  </a:lnTo>
                  <a:cubicBezTo>
                    <a:pt x="2" y="10224"/>
                    <a:pt x="35" y="10259"/>
                    <a:pt x="77" y="10259"/>
                  </a:cubicBezTo>
                  <a:cubicBezTo>
                    <a:pt x="118" y="10259"/>
                    <a:pt x="152" y="10224"/>
                    <a:pt x="152" y="10183"/>
                  </a:cubicBezTo>
                  <a:lnTo>
                    <a:pt x="152" y="75"/>
                  </a:lnTo>
                  <a:cubicBezTo>
                    <a:pt x="152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34"/>
            <p:cNvSpPr/>
            <p:nvPr/>
          </p:nvSpPr>
          <p:spPr>
            <a:xfrm>
              <a:off x="5605250" y="2994650"/>
              <a:ext cx="77400" cy="295025"/>
            </a:xfrm>
            <a:custGeom>
              <a:avLst/>
              <a:gdLst/>
              <a:ahLst/>
              <a:cxnLst/>
              <a:rect l="l" t="t" r="r" b="b"/>
              <a:pathLst>
                <a:path w="3096" h="11801" extrusionOk="0">
                  <a:moveTo>
                    <a:pt x="112" y="1"/>
                  </a:moveTo>
                  <a:cubicBezTo>
                    <a:pt x="44" y="1"/>
                    <a:pt x="5" y="99"/>
                    <a:pt x="75" y="143"/>
                  </a:cubicBezTo>
                  <a:lnTo>
                    <a:pt x="2943" y="1687"/>
                  </a:lnTo>
                  <a:lnTo>
                    <a:pt x="2943" y="11581"/>
                  </a:lnTo>
                  <a:lnTo>
                    <a:pt x="138" y="10495"/>
                  </a:lnTo>
                  <a:cubicBezTo>
                    <a:pt x="128" y="10491"/>
                    <a:pt x="118" y="10489"/>
                    <a:pt x="109" y="10489"/>
                  </a:cubicBezTo>
                  <a:cubicBezTo>
                    <a:pt x="34" y="10489"/>
                    <a:pt x="1" y="10603"/>
                    <a:pt x="84" y="10636"/>
                  </a:cubicBezTo>
                  <a:lnTo>
                    <a:pt x="3095" y="11800"/>
                  </a:lnTo>
                  <a:lnTo>
                    <a:pt x="3095" y="1597"/>
                  </a:lnTo>
                  <a:lnTo>
                    <a:pt x="148" y="9"/>
                  </a:lnTo>
                  <a:cubicBezTo>
                    <a:pt x="135" y="3"/>
                    <a:pt x="124" y="1"/>
                    <a:pt x="1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34"/>
            <p:cNvSpPr/>
            <p:nvPr/>
          </p:nvSpPr>
          <p:spPr>
            <a:xfrm>
              <a:off x="5724400" y="3051275"/>
              <a:ext cx="84750" cy="286925"/>
            </a:xfrm>
            <a:custGeom>
              <a:avLst/>
              <a:gdLst/>
              <a:ahLst/>
              <a:cxnLst/>
              <a:rect l="l" t="t" r="r" b="b"/>
              <a:pathLst>
                <a:path w="3390" h="11477" extrusionOk="0">
                  <a:moveTo>
                    <a:pt x="153" y="236"/>
                  </a:moveTo>
                  <a:lnTo>
                    <a:pt x="3238" y="1651"/>
                  </a:lnTo>
                  <a:lnTo>
                    <a:pt x="3238" y="11257"/>
                  </a:lnTo>
                  <a:lnTo>
                    <a:pt x="153" y="10070"/>
                  </a:lnTo>
                  <a:lnTo>
                    <a:pt x="153" y="236"/>
                  </a:lnTo>
                  <a:close/>
                  <a:moveTo>
                    <a:pt x="1" y="1"/>
                  </a:moveTo>
                  <a:lnTo>
                    <a:pt x="1" y="10175"/>
                  </a:lnTo>
                  <a:lnTo>
                    <a:pt x="3390" y="11476"/>
                  </a:lnTo>
                  <a:lnTo>
                    <a:pt x="3390" y="15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34"/>
            <p:cNvSpPr/>
            <p:nvPr/>
          </p:nvSpPr>
          <p:spPr>
            <a:xfrm>
              <a:off x="5791025" y="3082775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2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34"/>
            <p:cNvSpPr/>
            <p:nvPr/>
          </p:nvSpPr>
          <p:spPr>
            <a:xfrm>
              <a:off x="5664025" y="3025750"/>
              <a:ext cx="3800" cy="256425"/>
            </a:xfrm>
            <a:custGeom>
              <a:avLst/>
              <a:gdLst/>
              <a:ahLst/>
              <a:cxnLst/>
              <a:rect l="l" t="t" r="r" b="b"/>
              <a:pathLst>
                <a:path w="152" h="10257" extrusionOk="0">
                  <a:moveTo>
                    <a:pt x="76" y="1"/>
                  </a:moveTo>
                  <a:cubicBezTo>
                    <a:pt x="39" y="1"/>
                    <a:pt x="3" y="25"/>
                    <a:pt x="1" y="73"/>
                  </a:cubicBezTo>
                  <a:lnTo>
                    <a:pt x="1" y="10181"/>
                  </a:lnTo>
                  <a:cubicBezTo>
                    <a:pt x="1" y="10222"/>
                    <a:pt x="35" y="10256"/>
                    <a:pt x="76" y="10256"/>
                  </a:cubicBezTo>
                  <a:cubicBezTo>
                    <a:pt x="118" y="10256"/>
                    <a:pt x="151" y="10223"/>
                    <a:pt x="151" y="10181"/>
                  </a:cubicBezTo>
                  <a:lnTo>
                    <a:pt x="151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34"/>
            <p:cNvSpPr/>
            <p:nvPr/>
          </p:nvSpPr>
          <p:spPr>
            <a:xfrm>
              <a:off x="5605900" y="3401225"/>
              <a:ext cx="76725" cy="282525"/>
            </a:xfrm>
            <a:custGeom>
              <a:avLst/>
              <a:gdLst/>
              <a:ahLst/>
              <a:cxnLst/>
              <a:rect l="l" t="t" r="r" b="b"/>
              <a:pathLst>
                <a:path w="3069" h="11301" extrusionOk="0">
                  <a:moveTo>
                    <a:pt x="84" y="1"/>
                  </a:moveTo>
                  <a:cubicBezTo>
                    <a:pt x="54" y="1"/>
                    <a:pt x="25" y="20"/>
                    <a:pt x="15" y="51"/>
                  </a:cubicBezTo>
                  <a:cubicBezTo>
                    <a:pt x="0" y="89"/>
                    <a:pt x="20" y="133"/>
                    <a:pt x="58" y="147"/>
                  </a:cubicBezTo>
                  <a:lnTo>
                    <a:pt x="2917" y="1210"/>
                  </a:lnTo>
                  <a:lnTo>
                    <a:pt x="2917" y="11113"/>
                  </a:lnTo>
                  <a:lnTo>
                    <a:pt x="102" y="10493"/>
                  </a:lnTo>
                  <a:cubicBezTo>
                    <a:pt x="96" y="10491"/>
                    <a:pt x="90" y="10491"/>
                    <a:pt x="84" y="10491"/>
                  </a:cubicBezTo>
                  <a:cubicBezTo>
                    <a:pt x="49" y="10491"/>
                    <a:pt x="19" y="10515"/>
                    <a:pt x="12" y="10550"/>
                  </a:cubicBezTo>
                  <a:cubicBezTo>
                    <a:pt x="3" y="10591"/>
                    <a:pt x="28" y="10632"/>
                    <a:pt x="69" y="10641"/>
                  </a:cubicBezTo>
                  <a:lnTo>
                    <a:pt x="3068" y="11300"/>
                  </a:lnTo>
                  <a:lnTo>
                    <a:pt x="3068" y="1105"/>
                  </a:lnTo>
                  <a:lnTo>
                    <a:pt x="111" y="6"/>
                  </a:lnTo>
                  <a:cubicBezTo>
                    <a:pt x="102" y="2"/>
                    <a:pt x="93" y="1"/>
                    <a:pt x="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0" name="Google Shape;8160;p34"/>
            <p:cNvSpPr/>
            <p:nvPr/>
          </p:nvSpPr>
          <p:spPr>
            <a:xfrm>
              <a:off x="5724375" y="3438300"/>
              <a:ext cx="84750" cy="271375"/>
            </a:xfrm>
            <a:custGeom>
              <a:avLst/>
              <a:gdLst/>
              <a:ahLst/>
              <a:cxnLst/>
              <a:rect l="l" t="t" r="r" b="b"/>
              <a:pathLst>
                <a:path w="3390" h="10855" extrusionOk="0">
                  <a:moveTo>
                    <a:pt x="152" y="198"/>
                  </a:moveTo>
                  <a:lnTo>
                    <a:pt x="3239" y="1057"/>
                  </a:lnTo>
                  <a:lnTo>
                    <a:pt x="3239" y="10669"/>
                  </a:lnTo>
                  <a:lnTo>
                    <a:pt x="152" y="10042"/>
                  </a:lnTo>
                  <a:lnTo>
                    <a:pt x="152" y="198"/>
                  </a:lnTo>
                  <a:close/>
                  <a:moveTo>
                    <a:pt x="0" y="0"/>
                  </a:moveTo>
                  <a:lnTo>
                    <a:pt x="0" y="10165"/>
                  </a:lnTo>
                  <a:lnTo>
                    <a:pt x="3300" y="10836"/>
                  </a:lnTo>
                  <a:lnTo>
                    <a:pt x="3390" y="10854"/>
                  </a:lnTo>
                  <a:lnTo>
                    <a:pt x="3390" y="9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1" name="Google Shape;8161;p34"/>
            <p:cNvSpPr/>
            <p:nvPr/>
          </p:nvSpPr>
          <p:spPr>
            <a:xfrm>
              <a:off x="5791025" y="3457325"/>
              <a:ext cx="3800" cy="249600"/>
            </a:xfrm>
            <a:custGeom>
              <a:avLst/>
              <a:gdLst/>
              <a:ahLst/>
              <a:cxnLst/>
              <a:rect l="l" t="t" r="r" b="b"/>
              <a:pathLst>
                <a:path w="152" h="9984" extrusionOk="0">
                  <a:moveTo>
                    <a:pt x="76" y="0"/>
                  </a:moveTo>
                  <a:cubicBezTo>
                    <a:pt x="38" y="0"/>
                    <a:pt x="1" y="26"/>
                    <a:pt x="1" y="77"/>
                  </a:cubicBezTo>
                  <a:lnTo>
                    <a:pt x="1" y="9907"/>
                  </a:lnTo>
                  <a:cubicBezTo>
                    <a:pt x="1" y="9949"/>
                    <a:pt x="34" y="9982"/>
                    <a:pt x="76" y="9984"/>
                  </a:cubicBezTo>
                  <a:cubicBezTo>
                    <a:pt x="118" y="9982"/>
                    <a:pt x="151" y="9949"/>
                    <a:pt x="151" y="9907"/>
                  </a:cubicBezTo>
                  <a:lnTo>
                    <a:pt x="151" y="77"/>
                  </a:lnTo>
                  <a:cubicBezTo>
                    <a:pt x="151" y="26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34"/>
            <p:cNvSpPr/>
            <p:nvPr/>
          </p:nvSpPr>
          <p:spPr>
            <a:xfrm>
              <a:off x="5664025" y="3422775"/>
              <a:ext cx="3800" cy="256400"/>
            </a:xfrm>
            <a:custGeom>
              <a:avLst/>
              <a:gdLst/>
              <a:ahLst/>
              <a:cxnLst/>
              <a:rect l="l" t="t" r="r" b="b"/>
              <a:pathLst>
                <a:path w="152" h="10256" extrusionOk="0">
                  <a:moveTo>
                    <a:pt x="75" y="0"/>
                  </a:moveTo>
                  <a:cubicBezTo>
                    <a:pt x="39" y="0"/>
                    <a:pt x="3" y="24"/>
                    <a:pt x="1" y="71"/>
                  </a:cubicBezTo>
                  <a:lnTo>
                    <a:pt x="1" y="10179"/>
                  </a:lnTo>
                  <a:cubicBezTo>
                    <a:pt x="1" y="10222"/>
                    <a:pt x="34" y="10256"/>
                    <a:pt x="76" y="10256"/>
                  </a:cubicBezTo>
                  <a:cubicBezTo>
                    <a:pt x="117" y="10255"/>
                    <a:pt x="151" y="10222"/>
                    <a:pt x="151" y="10179"/>
                  </a:cubicBezTo>
                  <a:lnTo>
                    <a:pt x="151" y="71"/>
                  </a:lnTo>
                  <a:cubicBezTo>
                    <a:pt x="149" y="24"/>
                    <a:pt x="112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34"/>
            <p:cNvSpPr/>
            <p:nvPr/>
          </p:nvSpPr>
          <p:spPr>
            <a:xfrm>
              <a:off x="5605225" y="3769175"/>
              <a:ext cx="77400" cy="282475"/>
            </a:xfrm>
            <a:custGeom>
              <a:avLst/>
              <a:gdLst/>
              <a:ahLst/>
              <a:cxnLst/>
              <a:rect l="l" t="t" r="r" b="b"/>
              <a:pathLst>
                <a:path w="3096" h="11299" extrusionOk="0">
                  <a:moveTo>
                    <a:pt x="108" y="1"/>
                  </a:moveTo>
                  <a:cubicBezTo>
                    <a:pt x="34" y="1"/>
                    <a:pt x="1" y="117"/>
                    <a:pt x="85" y="147"/>
                  </a:cubicBezTo>
                  <a:lnTo>
                    <a:pt x="2944" y="1209"/>
                  </a:lnTo>
                  <a:lnTo>
                    <a:pt x="2944" y="11111"/>
                  </a:lnTo>
                  <a:lnTo>
                    <a:pt x="129" y="10494"/>
                  </a:lnTo>
                  <a:cubicBezTo>
                    <a:pt x="122" y="10492"/>
                    <a:pt x="115" y="10491"/>
                    <a:pt x="109" y="10491"/>
                  </a:cubicBezTo>
                  <a:cubicBezTo>
                    <a:pt x="74" y="10491"/>
                    <a:pt x="44" y="10516"/>
                    <a:pt x="38" y="10551"/>
                  </a:cubicBezTo>
                  <a:cubicBezTo>
                    <a:pt x="30" y="10592"/>
                    <a:pt x="55" y="10631"/>
                    <a:pt x="96" y="10641"/>
                  </a:cubicBezTo>
                  <a:lnTo>
                    <a:pt x="3095" y="11299"/>
                  </a:lnTo>
                  <a:lnTo>
                    <a:pt x="3095" y="1104"/>
                  </a:lnTo>
                  <a:lnTo>
                    <a:pt x="138" y="7"/>
                  </a:lnTo>
                  <a:cubicBezTo>
                    <a:pt x="127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34"/>
            <p:cNvSpPr/>
            <p:nvPr/>
          </p:nvSpPr>
          <p:spPr>
            <a:xfrm>
              <a:off x="5724375" y="3805925"/>
              <a:ext cx="84750" cy="270400"/>
            </a:xfrm>
            <a:custGeom>
              <a:avLst/>
              <a:gdLst/>
              <a:ahLst/>
              <a:cxnLst/>
              <a:rect l="l" t="t" r="r" b="b"/>
              <a:pathLst>
                <a:path w="3390" h="10816" extrusionOk="0">
                  <a:moveTo>
                    <a:pt x="152" y="197"/>
                  </a:moveTo>
                  <a:lnTo>
                    <a:pt x="3239" y="1018"/>
                  </a:lnTo>
                  <a:lnTo>
                    <a:pt x="3239" y="10632"/>
                  </a:lnTo>
                  <a:lnTo>
                    <a:pt x="152" y="10041"/>
                  </a:lnTo>
                  <a:lnTo>
                    <a:pt x="152" y="197"/>
                  </a:lnTo>
                  <a:close/>
                  <a:moveTo>
                    <a:pt x="0" y="1"/>
                  </a:moveTo>
                  <a:lnTo>
                    <a:pt x="0" y="10166"/>
                  </a:lnTo>
                  <a:lnTo>
                    <a:pt x="3390" y="10816"/>
                  </a:lnTo>
                  <a:lnTo>
                    <a:pt x="3390" y="90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34"/>
            <p:cNvSpPr/>
            <p:nvPr/>
          </p:nvSpPr>
          <p:spPr>
            <a:xfrm>
              <a:off x="5791025" y="3824200"/>
              <a:ext cx="3800" cy="249575"/>
            </a:xfrm>
            <a:custGeom>
              <a:avLst/>
              <a:gdLst/>
              <a:ahLst/>
              <a:cxnLst/>
              <a:rect l="l" t="t" r="r" b="b"/>
              <a:pathLst>
                <a:path w="152" h="9983" extrusionOk="0">
                  <a:moveTo>
                    <a:pt x="76" y="1"/>
                  </a:moveTo>
                  <a:cubicBezTo>
                    <a:pt x="38" y="1"/>
                    <a:pt x="1" y="26"/>
                    <a:pt x="1" y="76"/>
                  </a:cubicBezTo>
                  <a:lnTo>
                    <a:pt x="1" y="9908"/>
                  </a:lnTo>
                  <a:cubicBezTo>
                    <a:pt x="1" y="9950"/>
                    <a:pt x="34" y="9983"/>
                    <a:pt x="76" y="9983"/>
                  </a:cubicBezTo>
                  <a:cubicBezTo>
                    <a:pt x="117" y="9983"/>
                    <a:pt x="151" y="9950"/>
                    <a:pt x="151" y="9909"/>
                  </a:cubicBezTo>
                  <a:lnTo>
                    <a:pt x="151" y="76"/>
                  </a:lnTo>
                  <a:cubicBezTo>
                    <a:pt x="151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34"/>
            <p:cNvSpPr/>
            <p:nvPr/>
          </p:nvSpPr>
          <p:spPr>
            <a:xfrm>
              <a:off x="5664000" y="3790725"/>
              <a:ext cx="3775" cy="256425"/>
            </a:xfrm>
            <a:custGeom>
              <a:avLst/>
              <a:gdLst/>
              <a:ahLst/>
              <a:cxnLst/>
              <a:rect l="l" t="t" r="r" b="b"/>
              <a:pathLst>
                <a:path w="151" h="10257" extrusionOk="0">
                  <a:moveTo>
                    <a:pt x="76" y="0"/>
                  </a:moveTo>
                  <a:cubicBezTo>
                    <a:pt x="39" y="0"/>
                    <a:pt x="2" y="24"/>
                    <a:pt x="0" y="73"/>
                  </a:cubicBezTo>
                  <a:lnTo>
                    <a:pt x="0" y="10180"/>
                  </a:lnTo>
                  <a:cubicBezTo>
                    <a:pt x="0" y="10223"/>
                    <a:pt x="35" y="10256"/>
                    <a:pt x="76" y="10257"/>
                  </a:cubicBezTo>
                  <a:cubicBezTo>
                    <a:pt x="118" y="10256"/>
                    <a:pt x="151" y="10223"/>
                    <a:pt x="151" y="10180"/>
                  </a:cubicBezTo>
                  <a:lnTo>
                    <a:pt x="151" y="73"/>
                  </a:lnTo>
                  <a:cubicBezTo>
                    <a:pt x="149" y="24"/>
                    <a:pt x="112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34"/>
            <p:cNvSpPr/>
            <p:nvPr/>
          </p:nvSpPr>
          <p:spPr>
            <a:xfrm>
              <a:off x="5919425" y="2771225"/>
              <a:ext cx="108925" cy="312125"/>
            </a:xfrm>
            <a:custGeom>
              <a:avLst/>
              <a:gdLst/>
              <a:ahLst/>
              <a:cxnLst/>
              <a:rect l="l" t="t" r="r" b="b"/>
              <a:pathLst>
                <a:path w="4357" h="12485" extrusionOk="0">
                  <a:moveTo>
                    <a:pt x="111" y="0"/>
                  </a:moveTo>
                  <a:cubicBezTo>
                    <a:pt x="47" y="0"/>
                    <a:pt x="0" y="93"/>
                    <a:pt x="69" y="140"/>
                  </a:cubicBezTo>
                  <a:lnTo>
                    <a:pt x="4206" y="3174"/>
                  </a:lnTo>
                  <a:lnTo>
                    <a:pt x="4206" y="12220"/>
                  </a:lnTo>
                  <a:lnTo>
                    <a:pt x="151" y="9833"/>
                  </a:lnTo>
                  <a:cubicBezTo>
                    <a:pt x="139" y="9826"/>
                    <a:pt x="126" y="9822"/>
                    <a:pt x="113" y="9822"/>
                  </a:cubicBezTo>
                  <a:cubicBezTo>
                    <a:pt x="87" y="9822"/>
                    <a:pt x="62" y="9836"/>
                    <a:pt x="48" y="9859"/>
                  </a:cubicBezTo>
                  <a:cubicBezTo>
                    <a:pt x="27" y="9895"/>
                    <a:pt x="39" y="9941"/>
                    <a:pt x="75" y="9962"/>
                  </a:cubicBezTo>
                  <a:lnTo>
                    <a:pt x="4357" y="12485"/>
                  </a:lnTo>
                  <a:lnTo>
                    <a:pt x="4357" y="3097"/>
                  </a:lnTo>
                  <a:lnTo>
                    <a:pt x="158" y="18"/>
                  </a:lnTo>
                  <a:cubicBezTo>
                    <a:pt x="142" y="6"/>
                    <a:pt x="126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8" name="Google Shape;8168;p34"/>
            <p:cNvSpPr/>
            <p:nvPr/>
          </p:nvSpPr>
          <p:spPr>
            <a:xfrm>
              <a:off x="6089850" y="2886750"/>
              <a:ext cx="119825" cy="296325"/>
            </a:xfrm>
            <a:custGeom>
              <a:avLst/>
              <a:gdLst/>
              <a:ahLst/>
              <a:cxnLst/>
              <a:rect l="l" t="t" r="r" b="b"/>
              <a:pathLst>
                <a:path w="4793" h="11853" extrusionOk="0">
                  <a:moveTo>
                    <a:pt x="152" y="274"/>
                  </a:moveTo>
                  <a:lnTo>
                    <a:pt x="4642" y="3095"/>
                  </a:lnTo>
                  <a:lnTo>
                    <a:pt x="4642" y="11598"/>
                  </a:lnTo>
                  <a:lnTo>
                    <a:pt x="152" y="9160"/>
                  </a:lnTo>
                  <a:lnTo>
                    <a:pt x="152" y="274"/>
                  </a:lnTo>
                  <a:close/>
                  <a:moveTo>
                    <a:pt x="0" y="1"/>
                  </a:moveTo>
                  <a:lnTo>
                    <a:pt x="0" y="9250"/>
                  </a:lnTo>
                  <a:lnTo>
                    <a:pt x="4792" y="11853"/>
                  </a:lnTo>
                  <a:lnTo>
                    <a:pt x="4791" y="3012"/>
                  </a:lnTo>
                  <a:lnTo>
                    <a:pt x="116" y="7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9" name="Google Shape;8169;p34"/>
            <p:cNvSpPr/>
            <p:nvPr/>
          </p:nvSpPr>
          <p:spPr>
            <a:xfrm>
              <a:off x="6185325" y="2948575"/>
              <a:ext cx="3825" cy="222775"/>
            </a:xfrm>
            <a:custGeom>
              <a:avLst/>
              <a:gdLst/>
              <a:ahLst/>
              <a:cxnLst/>
              <a:rect l="l" t="t" r="r" b="b"/>
              <a:pathLst>
                <a:path w="153" h="8911" extrusionOk="0">
                  <a:moveTo>
                    <a:pt x="77" y="0"/>
                  </a:moveTo>
                  <a:cubicBezTo>
                    <a:pt x="40" y="0"/>
                    <a:pt x="4" y="24"/>
                    <a:pt x="1" y="72"/>
                  </a:cubicBezTo>
                  <a:lnTo>
                    <a:pt x="1" y="8835"/>
                  </a:lnTo>
                  <a:cubicBezTo>
                    <a:pt x="1" y="8876"/>
                    <a:pt x="35" y="8911"/>
                    <a:pt x="78" y="8911"/>
                  </a:cubicBezTo>
                  <a:cubicBezTo>
                    <a:pt x="119" y="8911"/>
                    <a:pt x="152" y="8876"/>
                    <a:pt x="153" y="8835"/>
                  </a:cubicBezTo>
                  <a:lnTo>
                    <a:pt x="153" y="72"/>
                  </a:lnTo>
                  <a:cubicBezTo>
                    <a:pt x="150" y="24"/>
                    <a:pt x="114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34"/>
            <p:cNvSpPr/>
            <p:nvPr/>
          </p:nvSpPr>
          <p:spPr>
            <a:xfrm>
              <a:off x="6003325" y="2832325"/>
              <a:ext cx="3800" cy="236500"/>
            </a:xfrm>
            <a:custGeom>
              <a:avLst/>
              <a:gdLst/>
              <a:ahLst/>
              <a:cxnLst/>
              <a:rect l="l" t="t" r="r" b="b"/>
              <a:pathLst>
                <a:path w="152" h="9460" extrusionOk="0">
                  <a:moveTo>
                    <a:pt x="76" y="0"/>
                  </a:moveTo>
                  <a:cubicBezTo>
                    <a:pt x="38" y="0"/>
                    <a:pt x="1" y="25"/>
                    <a:pt x="1" y="76"/>
                  </a:cubicBezTo>
                  <a:lnTo>
                    <a:pt x="1" y="9384"/>
                  </a:lnTo>
                  <a:cubicBezTo>
                    <a:pt x="1" y="9426"/>
                    <a:pt x="34" y="9459"/>
                    <a:pt x="76" y="9459"/>
                  </a:cubicBezTo>
                  <a:cubicBezTo>
                    <a:pt x="118" y="9459"/>
                    <a:pt x="151" y="9426"/>
                    <a:pt x="151" y="9384"/>
                  </a:cubicBezTo>
                  <a:lnTo>
                    <a:pt x="151" y="76"/>
                  </a:lnTo>
                  <a:cubicBezTo>
                    <a:pt x="151" y="25"/>
                    <a:pt x="114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34"/>
            <p:cNvSpPr/>
            <p:nvPr/>
          </p:nvSpPr>
          <p:spPr>
            <a:xfrm>
              <a:off x="5919500" y="3120400"/>
              <a:ext cx="108825" cy="296450"/>
            </a:xfrm>
            <a:custGeom>
              <a:avLst/>
              <a:gdLst/>
              <a:ahLst/>
              <a:cxnLst/>
              <a:rect l="l" t="t" r="r" b="b"/>
              <a:pathLst>
                <a:path w="4353" h="11858" extrusionOk="0">
                  <a:moveTo>
                    <a:pt x="110" y="0"/>
                  </a:moveTo>
                  <a:cubicBezTo>
                    <a:pt x="84" y="0"/>
                    <a:pt x="59" y="13"/>
                    <a:pt x="45" y="37"/>
                  </a:cubicBezTo>
                  <a:cubicBezTo>
                    <a:pt x="23" y="73"/>
                    <a:pt x="35" y="119"/>
                    <a:pt x="72" y="140"/>
                  </a:cubicBezTo>
                  <a:lnTo>
                    <a:pt x="4202" y="2567"/>
                  </a:lnTo>
                  <a:lnTo>
                    <a:pt x="4202" y="11625"/>
                  </a:lnTo>
                  <a:lnTo>
                    <a:pt x="140" y="9824"/>
                  </a:lnTo>
                  <a:cubicBezTo>
                    <a:pt x="129" y="9819"/>
                    <a:pt x="119" y="9817"/>
                    <a:pt x="109" y="9817"/>
                  </a:cubicBezTo>
                  <a:cubicBezTo>
                    <a:pt x="37" y="9817"/>
                    <a:pt x="1" y="9925"/>
                    <a:pt x="78" y="9963"/>
                  </a:cubicBezTo>
                  <a:lnTo>
                    <a:pt x="4247" y="11810"/>
                  </a:lnTo>
                  <a:lnTo>
                    <a:pt x="4353" y="11857"/>
                  </a:lnTo>
                  <a:lnTo>
                    <a:pt x="4353" y="2480"/>
                  </a:lnTo>
                  <a:lnTo>
                    <a:pt x="148" y="11"/>
                  </a:lnTo>
                  <a:cubicBezTo>
                    <a:pt x="136" y="4"/>
                    <a:pt x="123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34"/>
            <p:cNvSpPr/>
            <p:nvPr/>
          </p:nvSpPr>
          <p:spPr>
            <a:xfrm>
              <a:off x="6089850" y="3211700"/>
              <a:ext cx="119825" cy="279275"/>
            </a:xfrm>
            <a:custGeom>
              <a:avLst/>
              <a:gdLst/>
              <a:ahLst/>
              <a:cxnLst/>
              <a:rect l="l" t="t" r="r" b="b"/>
              <a:pathLst>
                <a:path w="4793" h="11171" extrusionOk="0">
                  <a:moveTo>
                    <a:pt x="152" y="242"/>
                  </a:moveTo>
                  <a:lnTo>
                    <a:pt x="4640" y="2435"/>
                  </a:lnTo>
                  <a:lnTo>
                    <a:pt x="4640" y="10947"/>
                  </a:lnTo>
                  <a:lnTo>
                    <a:pt x="151" y="9138"/>
                  </a:lnTo>
                  <a:lnTo>
                    <a:pt x="152" y="242"/>
                  </a:lnTo>
                  <a:close/>
                  <a:moveTo>
                    <a:pt x="0" y="0"/>
                  </a:moveTo>
                  <a:lnTo>
                    <a:pt x="0" y="9240"/>
                  </a:lnTo>
                  <a:lnTo>
                    <a:pt x="4792" y="11170"/>
                  </a:lnTo>
                  <a:lnTo>
                    <a:pt x="4791" y="2340"/>
                  </a:lnTo>
                  <a:lnTo>
                    <a:pt x="108" y="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34"/>
            <p:cNvSpPr/>
            <p:nvPr/>
          </p:nvSpPr>
          <p:spPr>
            <a:xfrm>
              <a:off x="6185325" y="32596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6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6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4" name="Google Shape;8174;p34"/>
            <p:cNvSpPr/>
            <p:nvPr/>
          </p:nvSpPr>
          <p:spPr>
            <a:xfrm>
              <a:off x="6003300" y="3169275"/>
              <a:ext cx="3825" cy="236500"/>
            </a:xfrm>
            <a:custGeom>
              <a:avLst/>
              <a:gdLst/>
              <a:ahLst/>
              <a:cxnLst/>
              <a:rect l="l" t="t" r="r" b="b"/>
              <a:pathLst>
                <a:path w="153" h="9460" extrusionOk="0">
                  <a:moveTo>
                    <a:pt x="76" y="1"/>
                  </a:moveTo>
                  <a:cubicBezTo>
                    <a:pt x="38" y="1"/>
                    <a:pt x="0" y="26"/>
                    <a:pt x="0" y="76"/>
                  </a:cubicBezTo>
                  <a:lnTo>
                    <a:pt x="0" y="9384"/>
                  </a:lnTo>
                  <a:cubicBezTo>
                    <a:pt x="0" y="9427"/>
                    <a:pt x="35" y="9460"/>
                    <a:pt x="77" y="9460"/>
                  </a:cubicBezTo>
                  <a:cubicBezTo>
                    <a:pt x="118" y="9460"/>
                    <a:pt x="152" y="9427"/>
                    <a:pt x="152" y="9384"/>
                  </a:cubicBezTo>
                  <a:lnTo>
                    <a:pt x="152" y="76"/>
                  </a:lnTo>
                  <a:cubicBezTo>
                    <a:pt x="152" y="26"/>
                    <a:pt x="114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5" name="Google Shape;8175;p34"/>
            <p:cNvSpPr/>
            <p:nvPr/>
          </p:nvSpPr>
          <p:spPr>
            <a:xfrm>
              <a:off x="5920050" y="3500900"/>
              <a:ext cx="108300" cy="277275"/>
            </a:xfrm>
            <a:custGeom>
              <a:avLst/>
              <a:gdLst/>
              <a:ahLst/>
              <a:cxnLst/>
              <a:rect l="l" t="t" r="r" b="b"/>
              <a:pathLst>
                <a:path w="4332" h="11091" extrusionOk="0">
                  <a:moveTo>
                    <a:pt x="87" y="1"/>
                  </a:moveTo>
                  <a:cubicBezTo>
                    <a:pt x="57" y="1"/>
                    <a:pt x="29" y="19"/>
                    <a:pt x="17" y="49"/>
                  </a:cubicBezTo>
                  <a:cubicBezTo>
                    <a:pt x="1" y="87"/>
                    <a:pt x="19" y="131"/>
                    <a:pt x="59" y="148"/>
                  </a:cubicBezTo>
                  <a:lnTo>
                    <a:pt x="4180" y="1827"/>
                  </a:lnTo>
                  <a:lnTo>
                    <a:pt x="4180" y="10895"/>
                  </a:lnTo>
                  <a:lnTo>
                    <a:pt x="108" y="9821"/>
                  </a:lnTo>
                  <a:cubicBezTo>
                    <a:pt x="102" y="9820"/>
                    <a:pt x="97" y="9820"/>
                    <a:pt x="92" y="9820"/>
                  </a:cubicBezTo>
                  <a:cubicBezTo>
                    <a:pt x="54" y="9820"/>
                    <a:pt x="23" y="9840"/>
                    <a:pt x="14" y="9875"/>
                  </a:cubicBezTo>
                  <a:cubicBezTo>
                    <a:pt x="3" y="9916"/>
                    <a:pt x="28" y="9957"/>
                    <a:pt x="68" y="9968"/>
                  </a:cubicBezTo>
                  <a:lnTo>
                    <a:pt x="4235" y="11067"/>
                  </a:lnTo>
                  <a:lnTo>
                    <a:pt x="4331" y="11091"/>
                  </a:lnTo>
                  <a:lnTo>
                    <a:pt x="4332" y="1727"/>
                  </a:lnTo>
                  <a:lnTo>
                    <a:pt x="116" y="7"/>
                  </a:lnTo>
                  <a:cubicBezTo>
                    <a:pt x="106" y="3"/>
                    <a:pt x="97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34"/>
            <p:cNvSpPr/>
            <p:nvPr/>
          </p:nvSpPr>
          <p:spPr>
            <a:xfrm>
              <a:off x="6089800" y="3562500"/>
              <a:ext cx="119850" cy="258400"/>
            </a:xfrm>
            <a:custGeom>
              <a:avLst/>
              <a:gdLst/>
              <a:ahLst/>
              <a:cxnLst/>
              <a:rect l="l" t="t" r="r" b="b"/>
              <a:pathLst>
                <a:path w="4794" h="10336" extrusionOk="0">
                  <a:moveTo>
                    <a:pt x="153" y="206"/>
                  </a:moveTo>
                  <a:lnTo>
                    <a:pt x="4642" y="1624"/>
                  </a:lnTo>
                  <a:lnTo>
                    <a:pt x="4642" y="10145"/>
                  </a:lnTo>
                  <a:lnTo>
                    <a:pt x="153" y="9109"/>
                  </a:lnTo>
                  <a:lnTo>
                    <a:pt x="153" y="206"/>
                  </a:lnTo>
                  <a:close/>
                  <a:moveTo>
                    <a:pt x="1" y="0"/>
                  </a:moveTo>
                  <a:lnTo>
                    <a:pt x="1" y="9229"/>
                  </a:lnTo>
                  <a:lnTo>
                    <a:pt x="4701" y="10314"/>
                  </a:lnTo>
                  <a:lnTo>
                    <a:pt x="4793" y="10335"/>
                  </a:lnTo>
                  <a:lnTo>
                    <a:pt x="4793" y="15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34"/>
            <p:cNvSpPr/>
            <p:nvPr/>
          </p:nvSpPr>
          <p:spPr>
            <a:xfrm>
              <a:off x="6185325" y="3593450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0"/>
                  </a:moveTo>
                  <a:cubicBezTo>
                    <a:pt x="39" y="0"/>
                    <a:pt x="1" y="25"/>
                    <a:pt x="1" y="75"/>
                  </a:cubicBezTo>
                  <a:lnTo>
                    <a:pt x="1" y="8838"/>
                  </a:lnTo>
                  <a:cubicBezTo>
                    <a:pt x="1" y="8879"/>
                    <a:pt x="35" y="8914"/>
                    <a:pt x="78" y="8914"/>
                  </a:cubicBezTo>
                  <a:cubicBezTo>
                    <a:pt x="119" y="8914"/>
                    <a:pt x="153" y="8879"/>
                    <a:pt x="153" y="8838"/>
                  </a:cubicBezTo>
                  <a:lnTo>
                    <a:pt x="153" y="75"/>
                  </a:lnTo>
                  <a:cubicBezTo>
                    <a:pt x="153" y="25"/>
                    <a:pt x="115" y="0"/>
                    <a:pt x="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8" name="Google Shape;8178;p34"/>
            <p:cNvSpPr/>
            <p:nvPr/>
          </p:nvSpPr>
          <p:spPr>
            <a:xfrm>
              <a:off x="6003275" y="3534950"/>
              <a:ext cx="3800" cy="236425"/>
            </a:xfrm>
            <a:custGeom>
              <a:avLst/>
              <a:gdLst/>
              <a:ahLst/>
              <a:cxnLst/>
              <a:rect l="l" t="t" r="r" b="b"/>
              <a:pathLst>
                <a:path w="152" h="9457" extrusionOk="0">
                  <a:moveTo>
                    <a:pt x="76" y="1"/>
                  </a:moveTo>
                  <a:cubicBezTo>
                    <a:pt x="39" y="1"/>
                    <a:pt x="3" y="25"/>
                    <a:pt x="0" y="73"/>
                  </a:cubicBezTo>
                  <a:lnTo>
                    <a:pt x="0" y="9381"/>
                  </a:lnTo>
                  <a:cubicBezTo>
                    <a:pt x="0" y="9424"/>
                    <a:pt x="34" y="9457"/>
                    <a:pt x="77" y="9457"/>
                  </a:cubicBezTo>
                  <a:cubicBezTo>
                    <a:pt x="118" y="9457"/>
                    <a:pt x="152" y="9424"/>
                    <a:pt x="152" y="9381"/>
                  </a:cubicBezTo>
                  <a:lnTo>
                    <a:pt x="152" y="73"/>
                  </a:lnTo>
                  <a:cubicBezTo>
                    <a:pt x="149" y="25"/>
                    <a:pt x="113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9" name="Google Shape;8179;p34"/>
            <p:cNvSpPr/>
            <p:nvPr/>
          </p:nvSpPr>
          <p:spPr>
            <a:xfrm>
              <a:off x="5920050" y="3845300"/>
              <a:ext cx="108250" cy="270250"/>
            </a:xfrm>
            <a:custGeom>
              <a:avLst/>
              <a:gdLst/>
              <a:ahLst/>
              <a:cxnLst/>
              <a:rect l="l" t="t" r="r" b="b"/>
              <a:pathLst>
                <a:path w="4330" h="10810" extrusionOk="0">
                  <a:moveTo>
                    <a:pt x="85" y="0"/>
                  </a:moveTo>
                  <a:cubicBezTo>
                    <a:pt x="54" y="0"/>
                    <a:pt x="24" y="20"/>
                    <a:pt x="14" y="52"/>
                  </a:cubicBezTo>
                  <a:cubicBezTo>
                    <a:pt x="1" y="91"/>
                    <a:pt x="22" y="134"/>
                    <a:pt x="60" y="148"/>
                  </a:cubicBezTo>
                  <a:lnTo>
                    <a:pt x="4179" y="1553"/>
                  </a:lnTo>
                  <a:lnTo>
                    <a:pt x="4179" y="10624"/>
                  </a:lnTo>
                  <a:lnTo>
                    <a:pt x="101" y="9821"/>
                  </a:lnTo>
                  <a:cubicBezTo>
                    <a:pt x="96" y="9819"/>
                    <a:pt x="90" y="9819"/>
                    <a:pt x="85" y="9819"/>
                  </a:cubicBezTo>
                  <a:cubicBezTo>
                    <a:pt x="50" y="9819"/>
                    <a:pt x="18" y="9844"/>
                    <a:pt x="13" y="9880"/>
                  </a:cubicBezTo>
                  <a:cubicBezTo>
                    <a:pt x="3" y="9920"/>
                    <a:pt x="31" y="9961"/>
                    <a:pt x="72" y="9967"/>
                  </a:cubicBezTo>
                  <a:lnTo>
                    <a:pt x="4239" y="10791"/>
                  </a:lnTo>
                  <a:lnTo>
                    <a:pt x="4329" y="10809"/>
                  </a:lnTo>
                  <a:lnTo>
                    <a:pt x="4329" y="1445"/>
                  </a:lnTo>
                  <a:lnTo>
                    <a:pt x="110" y="5"/>
                  </a:lnTo>
                  <a:cubicBezTo>
                    <a:pt x="102" y="2"/>
                    <a:pt x="93" y="0"/>
                    <a:pt x="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34"/>
            <p:cNvSpPr/>
            <p:nvPr/>
          </p:nvSpPr>
          <p:spPr>
            <a:xfrm>
              <a:off x="6089800" y="3895825"/>
              <a:ext cx="119850" cy="250600"/>
            </a:xfrm>
            <a:custGeom>
              <a:avLst/>
              <a:gdLst/>
              <a:ahLst/>
              <a:cxnLst/>
              <a:rect l="l" t="t" r="r" b="b"/>
              <a:pathLst>
                <a:path w="4794" h="10024" extrusionOk="0">
                  <a:moveTo>
                    <a:pt x="153" y="194"/>
                  </a:moveTo>
                  <a:lnTo>
                    <a:pt x="4641" y="1321"/>
                  </a:lnTo>
                  <a:lnTo>
                    <a:pt x="4641" y="9845"/>
                  </a:lnTo>
                  <a:lnTo>
                    <a:pt x="151" y="9100"/>
                  </a:lnTo>
                  <a:lnTo>
                    <a:pt x="153" y="194"/>
                  </a:lnTo>
                  <a:close/>
                  <a:moveTo>
                    <a:pt x="1" y="0"/>
                  </a:moveTo>
                  <a:lnTo>
                    <a:pt x="1" y="9228"/>
                  </a:lnTo>
                  <a:lnTo>
                    <a:pt x="4793" y="10023"/>
                  </a:lnTo>
                  <a:lnTo>
                    <a:pt x="4792" y="1204"/>
                  </a:lnTo>
                  <a:lnTo>
                    <a:pt x="95" y="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34"/>
            <p:cNvSpPr/>
            <p:nvPr/>
          </p:nvSpPr>
          <p:spPr>
            <a:xfrm>
              <a:off x="6185300" y="3920425"/>
              <a:ext cx="3825" cy="222850"/>
            </a:xfrm>
            <a:custGeom>
              <a:avLst/>
              <a:gdLst/>
              <a:ahLst/>
              <a:cxnLst/>
              <a:rect l="l" t="t" r="r" b="b"/>
              <a:pathLst>
                <a:path w="153" h="8914" extrusionOk="0">
                  <a:moveTo>
                    <a:pt x="77" y="1"/>
                  </a:moveTo>
                  <a:cubicBezTo>
                    <a:pt x="39" y="1"/>
                    <a:pt x="1" y="26"/>
                    <a:pt x="1" y="76"/>
                  </a:cubicBezTo>
                  <a:lnTo>
                    <a:pt x="1" y="8839"/>
                  </a:lnTo>
                  <a:cubicBezTo>
                    <a:pt x="1" y="8881"/>
                    <a:pt x="35" y="8914"/>
                    <a:pt x="77" y="8914"/>
                  </a:cubicBezTo>
                  <a:cubicBezTo>
                    <a:pt x="118" y="8914"/>
                    <a:pt x="153" y="8881"/>
                    <a:pt x="153" y="8839"/>
                  </a:cubicBezTo>
                  <a:lnTo>
                    <a:pt x="153" y="76"/>
                  </a:lnTo>
                  <a:cubicBezTo>
                    <a:pt x="153" y="26"/>
                    <a:pt x="115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34"/>
            <p:cNvSpPr/>
            <p:nvPr/>
          </p:nvSpPr>
          <p:spPr>
            <a:xfrm>
              <a:off x="6003200" y="3873650"/>
              <a:ext cx="3925" cy="236600"/>
            </a:xfrm>
            <a:custGeom>
              <a:avLst/>
              <a:gdLst/>
              <a:ahLst/>
              <a:cxnLst/>
              <a:rect l="l" t="t" r="r" b="b"/>
              <a:pathLst>
                <a:path w="157" h="9464" extrusionOk="0">
                  <a:moveTo>
                    <a:pt x="78" y="1"/>
                  </a:moveTo>
                  <a:cubicBezTo>
                    <a:pt x="39" y="1"/>
                    <a:pt x="0" y="27"/>
                    <a:pt x="3" y="80"/>
                  </a:cubicBezTo>
                  <a:lnTo>
                    <a:pt x="3" y="9388"/>
                  </a:lnTo>
                  <a:cubicBezTo>
                    <a:pt x="3" y="9431"/>
                    <a:pt x="36" y="9464"/>
                    <a:pt x="78" y="9464"/>
                  </a:cubicBezTo>
                  <a:cubicBezTo>
                    <a:pt x="121" y="9464"/>
                    <a:pt x="154" y="9431"/>
                    <a:pt x="154" y="9388"/>
                  </a:cubicBezTo>
                  <a:lnTo>
                    <a:pt x="154" y="80"/>
                  </a:lnTo>
                  <a:cubicBezTo>
                    <a:pt x="156" y="27"/>
                    <a:pt x="117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34"/>
            <p:cNvSpPr/>
            <p:nvPr/>
          </p:nvSpPr>
          <p:spPr>
            <a:xfrm>
              <a:off x="4677850" y="2079325"/>
              <a:ext cx="172300" cy="421650"/>
            </a:xfrm>
            <a:custGeom>
              <a:avLst/>
              <a:gdLst/>
              <a:ahLst/>
              <a:cxnLst/>
              <a:rect l="l" t="t" r="r" b="b"/>
              <a:pathLst>
                <a:path w="6892" h="16866" extrusionOk="0">
                  <a:moveTo>
                    <a:pt x="111" y="0"/>
                  </a:moveTo>
                  <a:cubicBezTo>
                    <a:pt x="45" y="0"/>
                    <a:pt x="1" y="98"/>
                    <a:pt x="75" y="142"/>
                  </a:cubicBezTo>
                  <a:lnTo>
                    <a:pt x="6697" y="4323"/>
                  </a:lnTo>
                  <a:lnTo>
                    <a:pt x="6742" y="16615"/>
                  </a:lnTo>
                  <a:lnTo>
                    <a:pt x="196" y="13188"/>
                  </a:lnTo>
                  <a:cubicBezTo>
                    <a:pt x="184" y="13182"/>
                    <a:pt x="172" y="13179"/>
                    <a:pt x="161" y="13179"/>
                  </a:cubicBezTo>
                  <a:cubicBezTo>
                    <a:pt x="93" y="13179"/>
                    <a:pt x="53" y="13279"/>
                    <a:pt x="126" y="13321"/>
                  </a:cubicBezTo>
                  <a:lnTo>
                    <a:pt x="6891" y="16865"/>
                  </a:lnTo>
                  <a:lnTo>
                    <a:pt x="6891" y="16865"/>
                  </a:lnTo>
                  <a:lnTo>
                    <a:pt x="6848" y="4283"/>
                  </a:lnTo>
                  <a:lnTo>
                    <a:pt x="6848" y="4242"/>
                  </a:lnTo>
                  <a:lnTo>
                    <a:pt x="155" y="15"/>
                  </a:lnTo>
                  <a:cubicBezTo>
                    <a:pt x="140" y="5"/>
                    <a:pt x="125" y="0"/>
                    <a:pt x="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4" name="Google Shape;8184;p34"/>
            <p:cNvSpPr/>
            <p:nvPr/>
          </p:nvSpPr>
          <p:spPr>
            <a:xfrm>
              <a:off x="4884350" y="2204750"/>
              <a:ext cx="177175" cy="395775"/>
            </a:xfrm>
            <a:custGeom>
              <a:avLst/>
              <a:gdLst/>
              <a:ahLst/>
              <a:cxnLst/>
              <a:rect l="l" t="t" r="r" b="b"/>
              <a:pathLst>
                <a:path w="7087" h="15831" extrusionOk="0">
                  <a:moveTo>
                    <a:pt x="151" y="266"/>
                  </a:moveTo>
                  <a:lnTo>
                    <a:pt x="6895" y="4296"/>
                  </a:lnTo>
                  <a:lnTo>
                    <a:pt x="6934" y="15593"/>
                  </a:lnTo>
                  <a:lnTo>
                    <a:pt x="6934" y="15593"/>
                  </a:lnTo>
                  <a:lnTo>
                    <a:pt x="194" y="12440"/>
                  </a:lnTo>
                  <a:lnTo>
                    <a:pt x="151" y="266"/>
                  </a:lnTo>
                  <a:close/>
                  <a:moveTo>
                    <a:pt x="0" y="0"/>
                  </a:moveTo>
                  <a:lnTo>
                    <a:pt x="44" y="12489"/>
                  </a:lnTo>
                  <a:lnTo>
                    <a:pt x="44" y="12536"/>
                  </a:lnTo>
                  <a:lnTo>
                    <a:pt x="7086" y="15830"/>
                  </a:lnTo>
                  <a:lnTo>
                    <a:pt x="7045" y="4252"/>
                  </a:lnTo>
                  <a:lnTo>
                    <a:pt x="7045" y="4210"/>
                  </a:lnTo>
                  <a:lnTo>
                    <a:pt x="114" y="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5" name="Google Shape;8185;p34"/>
            <p:cNvSpPr/>
            <p:nvPr/>
          </p:nvSpPr>
          <p:spPr>
            <a:xfrm>
              <a:off x="5029800" y="2293300"/>
              <a:ext cx="4850" cy="293575"/>
            </a:xfrm>
            <a:custGeom>
              <a:avLst/>
              <a:gdLst/>
              <a:ahLst/>
              <a:cxnLst/>
              <a:rect l="l" t="t" r="r" b="b"/>
              <a:pathLst>
                <a:path w="194" h="11743" extrusionOk="0">
                  <a:moveTo>
                    <a:pt x="78" y="1"/>
                  </a:moveTo>
                  <a:cubicBezTo>
                    <a:pt x="35" y="1"/>
                    <a:pt x="1" y="35"/>
                    <a:pt x="1" y="76"/>
                  </a:cubicBezTo>
                  <a:lnTo>
                    <a:pt x="42" y="11667"/>
                  </a:lnTo>
                  <a:cubicBezTo>
                    <a:pt x="42" y="11710"/>
                    <a:pt x="76" y="11743"/>
                    <a:pt x="119" y="11743"/>
                  </a:cubicBezTo>
                  <a:cubicBezTo>
                    <a:pt x="160" y="11743"/>
                    <a:pt x="194" y="11708"/>
                    <a:pt x="194" y="11667"/>
                  </a:cubicBezTo>
                  <a:lnTo>
                    <a:pt x="153" y="76"/>
                  </a:lnTo>
                  <a:cubicBezTo>
                    <a:pt x="152" y="35"/>
                    <a:pt x="119" y="1"/>
                    <a:pt x="7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34"/>
            <p:cNvSpPr/>
            <p:nvPr/>
          </p:nvSpPr>
          <p:spPr>
            <a:xfrm>
              <a:off x="4813225" y="2164500"/>
              <a:ext cx="5475" cy="318925"/>
            </a:xfrm>
            <a:custGeom>
              <a:avLst/>
              <a:gdLst/>
              <a:ahLst/>
              <a:cxnLst/>
              <a:rect l="l" t="t" r="r" b="b"/>
              <a:pathLst>
                <a:path w="219" h="12757" extrusionOk="0">
                  <a:moveTo>
                    <a:pt x="76" y="1"/>
                  </a:moveTo>
                  <a:cubicBezTo>
                    <a:pt x="35" y="1"/>
                    <a:pt x="0" y="34"/>
                    <a:pt x="2" y="76"/>
                  </a:cubicBezTo>
                  <a:lnTo>
                    <a:pt x="68" y="12681"/>
                  </a:lnTo>
                  <a:cubicBezTo>
                    <a:pt x="68" y="12723"/>
                    <a:pt x="101" y="12756"/>
                    <a:pt x="143" y="12756"/>
                  </a:cubicBezTo>
                  <a:cubicBezTo>
                    <a:pt x="184" y="12756"/>
                    <a:pt x="218" y="12722"/>
                    <a:pt x="218" y="12681"/>
                  </a:cubicBezTo>
                  <a:lnTo>
                    <a:pt x="152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34"/>
            <p:cNvSpPr/>
            <p:nvPr/>
          </p:nvSpPr>
          <p:spPr>
            <a:xfrm>
              <a:off x="4680225" y="2556925"/>
              <a:ext cx="171575" cy="401525"/>
            </a:xfrm>
            <a:custGeom>
              <a:avLst/>
              <a:gdLst/>
              <a:ahLst/>
              <a:cxnLst/>
              <a:rect l="l" t="t" r="r" b="b"/>
              <a:pathLst>
                <a:path w="6863" h="16061" extrusionOk="0">
                  <a:moveTo>
                    <a:pt x="87" y="1"/>
                  </a:moveTo>
                  <a:cubicBezTo>
                    <a:pt x="60" y="1"/>
                    <a:pt x="33" y="15"/>
                    <a:pt x="19" y="42"/>
                  </a:cubicBezTo>
                  <a:cubicBezTo>
                    <a:pt x="1" y="79"/>
                    <a:pt x="15" y="124"/>
                    <a:pt x="52" y="143"/>
                  </a:cubicBezTo>
                  <a:lnTo>
                    <a:pt x="6667" y="3538"/>
                  </a:lnTo>
                  <a:lnTo>
                    <a:pt x="6712" y="15836"/>
                  </a:lnTo>
                  <a:lnTo>
                    <a:pt x="163" y="13182"/>
                  </a:lnTo>
                  <a:cubicBezTo>
                    <a:pt x="152" y="13177"/>
                    <a:pt x="142" y="13175"/>
                    <a:pt x="132" y="13175"/>
                  </a:cubicBezTo>
                  <a:cubicBezTo>
                    <a:pt x="58" y="13175"/>
                    <a:pt x="24" y="13288"/>
                    <a:pt x="105" y="13322"/>
                  </a:cubicBezTo>
                  <a:lnTo>
                    <a:pt x="6862" y="16061"/>
                  </a:lnTo>
                  <a:lnTo>
                    <a:pt x="6862" y="16061"/>
                  </a:lnTo>
                  <a:lnTo>
                    <a:pt x="6817" y="3491"/>
                  </a:lnTo>
                  <a:lnTo>
                    <a:pt x="6817" y="3445"/>
                  </a:lnTo>
                  <a:lnTo>
                    <a:pt x="121" y="9"/>
                  </a:lnTo>
                  <a:cubicBezTo>
                    <a:pt x="110" y="3"/>
                    <a:pt x="99" y="1"/>
                    <a:pt x="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34"/>
            <p:cNvSpPr/>
            <p:nvPr/>
          </p:nvSpPr>
          <p:spPr>
            <a:xfrm>
              <a:off x="4885925" y="2658300"/>
              <a:ext cx="177150" cy="375350"/>
            </a:xfrm>
            <a:custGeom>
              <a:avLst/>
              <a:gdLst/>
              <a:ahLst/>
              <a:cxnLst/>
              <a:rect l="l" t="t" r="r" b="b"/>
              <a:pathLst>
                <a:path w="7086" h="15014" extrusionOk="0">
                  <a:moveTo>
                    <a:pt x="151" y="241"/>
                  </a:moveTo>
                  <a:lnTo>
                    <a:pt x="6894" y="3494"/>
                  </a:lnTo>
                  <a:lnTo>
                    <a:pt x="6933" y="14799"/>
                  </a:lnTo>
                  <a:lnTo>
                    <a:pt x="6933" y="14799"/>
                  </a:lnTo>
                  <a:lnTo>
                    <a:pt x="195" y="12423"/>
                  </a:lnTo>
                  <a:lnTo>
                    <a:pt x="151" y="241"/>
                  </a:lnTo>
                  <a:close/>
                  <a:moveTo>
                    <a:pt x="0" y="1"/>
                  </a:moveTo>
                  <a:lnTo>
                    <a:pt x="45" y="12476"/>
                  </a:lnTo>
                  <a:lnTo>
                    <a:pt x="45" y="12529"/>
                  </a:lnTo>
                  <a:lnTo>
                    <a:pt x="7085" y="15013"/>
                  </a:lnTo>
                  <a:lnTo>
                    <a:pt x="7044" y="3445"/>
                  </a:lnTo>
                  <a:lnTo>
                    <a:pt x="7044" y="33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34"/>
            <p:cNvSpPr/>
            <p:nvPr/>
          </p:nvSpPr>
          <p:spPr>
            <a:xfrm>
              <a:off x="5031375" y="2729750"/>
              <a:ext cx="4825" cy="293625"/>
            </a:xfrm>
            <a:custGeom>
              <a:avLst/>
              <a:gdLst/>
              <a:ahLst/>
              <a:cxnLst/>
              <a:rect l="l" t="t" r="r" b="b"/>
              <a:pathLst>
                <a:path w="193" h="11745" extrusionOk="0">
                  <a:moveTo>
                    <a:pt x="77" y="1"/>
                  </a:moveTo>
                  <a:cubicBezTo>
                    <a:pt x="34" y="1"/>
                    <a:pt x="0" y="35"/>
                    <a:pt x="0" y="77"/>
                  </a:cubicBezTo>
                  <a:lnTo>
                    <a:pt x="41" y="11669"/>
                  </a:lnTo>
                  <a:cubicBezTo>
                    <a:pt x="42" y="11710"/>
                    <a:pt x="75" y="11744"/>
                    <a:pt x="118" y="11744"/>
                  </a:cubicBezTo>
                  <a:cubicBezTo>
                    <a:pt x="159" y="11744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2" y="35"/>
                    <a:pt x="118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34"/>
            <p:cNvSpPr/>
            <p:nvPr/>
          </p:nvSpPr>
          <p:spPr>
            <a:xfrm>
              <a:off x="4814875" y="2626075"/>
              <a:ext cx="5475" cy="318850"/>
            </a:xfrm>
            <a:custGeom>
              <a:avLst/>
              <a:gdLst/>
              <a:ahLst/>
              <a:cxnLst/>
              <a:rect l="l" t="t" r="r" b="b"/>
              <a:pathLst>
                <a:path w="219" h="12754" extrusionOk="0">
                  <a:moveTo>
                    <a:pt x="76" y="0"/>
                  </a:moveTo>
                  <a:cubicBezTo>
                    <a:pt x="35" y="0"/>
                    <a:pt x="0" y="34"/>
                    <a:pt x="2" y="75"/>
                  </a:cubicBezTo>
                  <a:lnTo>
                    <a:pt x="68" y="12679"/>
                  </a:lnTo>
                  <a:cubicBezTo>
                    <a:pt x="68" y="12720"/>
                    <a:pt x="101" y="12753"/>
                    <a:pt x="143" y="12753"/>
                  </a:cubicBezTo>
                  <a:cubicBezTo>
                    <a:pt x="184" y="12753"/>
                    <a:pt x="218" y="12720"/>
                    <a:pt x="218" y="12678"/>
                  </a:cubicBezTo>
                  <a:lnTo>
                    <a:pt x="152" y="75"/>
                  </a:lnTo>
                  <a:cubicBezTo>
                    <a:pt x="151" y="33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1" name="Google Shape;8191;p34"/>
            <p:cNvSpPr/>
            <p:nvPr/>
          </p:nvSpPr>
          <p:spPr>
            <a:xfrm>
              <a:off x="4681525" y="3086950"/>
              <a:ext cx="172075" cy="376825"/>
            </a:xfrm>
            <a:custGeom>
              <a:avLst/>
              <a:gdLst/>
              <a:ahLst/>
              <a:cxnLst/>
              <a:rect l="l" t="t" r="r" b="b"/>
              <a:pathLst>
                <a:path w="6883" h="15073" extrusionOk="0">
                  <a:moveTo>
                    <a:pt x="108" y="1"/>
                  </a:moveTo>
                  <a:cubicBezTo>
                    <a:pt x="32" y="1"/>
                    <a:pt x="0" y="117"/>
                    <a:pt x="85" y="148"/>
                  </a:cubicBezTo>
                  <a:lnTo>
                    <a:pt x="6687" y="2571"/>
                  </a:lnTo>
                  <a:lnTo>
                    <a:pt x="6731" y="14879"/>
                  </a:lnTo>
                  <a:lnTo>
                    <a:pt x="176" y="13181"/>
                  </a:lnTo>
                  <a:cubicBezTo>
                    <a:pt x="168" y="13179"/>
                    <a:pt x="161" y="13178"/>
                    <a:pt x="154" y="13178"/>
                  </a:cubicBezTo>
                  <a:cubicBezTo>
                    <a:pt x="74" y="13178"/>
                    <a:pt x="49" y="13303"/>
                    <a:pt x="139" y="13326"/>
                  </a:cubicBezTo>
                  <a:lnTo>
                    <a:pt x="6883" y="15073"/>
                  </a:lnTo>
                  <a:lnTo>
                    <a:pt x="6837" y="2518"/>
                  </a:lnTo>
                  <a:lnTo>
                    <a:pt x="6837" y="2465"/>
                  </a:lnTo>
                  <a:lnTo>
                    <a:pt x="137" y="6"/>
                  </a:lnTo>
                  <a:cubicBezTo>
                    <a:pt x="126" y="3"/>
                    <a:pt x="117" y="1"/>
                    <a:pt x="1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2" name="Google Shape;8192;p34"/>
            <p:cNvSpPr/>
            <p:nvPr/>
          </p:nvSpPr>
          <p:spPr>
            <a:xfrm>
              <a:off x="4887750" y="3158750"/>
              <a:ext cx="177000" cy="350100"/>
            </a:xfrm>
            <a:custGeom>
              <a:avLst/>
              <a:gdLst/>
              <a:ahLst/>
              <a:cxnLst/>
              <a:rect l="l" t="t" r="r" b="b"/>
              <a:pathLst>
                <a:path w="7080" h="14004" extrusionOk="0">
                  <a:moveTo>
                    <a:pt x="151" y="211"/>
                  </a:moveTo>
                  <a:lnTo>
                    <a:pt x="6888" y="2507"/>
                  </a:lnTo>
                  <a:lnTo>
                    <a:pt x="6929" y="13818"/>
                  </a:lnTo>
                  <a:lnTo>
                    <a:pt x="194" y="12400"/>
                  </a:lnTo>
                  <a:lnTo>
                    <a:pt x="151" y="211"/>
                  </a:lnTo>
                  <a:close/>
                  <a:moveTo>
                    <a:pt x="0" y="0"/>
                  </a:moveTo>
                  <a:lnTo>
                    <a:pt x="44" y="12461"/>
                  </a:lnTo>
                  <a:lnTo>
                    <a:pt x="44" y="12522"/>
                  </a:lnTo>
                  <a:lnTo>
                    <a:pt x="7080" y="14003"/>
                  </a:lnTo>
                  <a:lnTo>
                    <a:pt x="7039" y="2451"/>
                  </a:lnTo>
                  <a:lnTo>
                    <a:pt x="7039" y="23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34"/>
            <p:cNvSpPr/>
            <p:nvPr/>
          </p:nvSpPr>
          <p:spPr>
            <a:xfrm>
              <a:off x="5033075" y="3209125"/>
              <a:ext cx="4850" cy="293600"/>
            </a:xfrm>
            <a:custGeom>
              <a:avLst/>
              <a:gdLst/>
              <a:ahLst/>
              <a:cxnLst/>
              <a:rect l="l" t="t" r="r" b="b"/>
              <a:pathLst>
                <a:path w="194" h="11744" extrusionOk="0">
                  <a:moveTo>
                    <a:pt x="76" y="0"/>
                  </a:moveTo>
                  <a:cubicBezTo>
                    <a:pt x="34" y="0"/>
                    <a:pt x="1" y="34"/>
                    <a:pt x="1" y="77"/>
                  </a:cubicBezTo>
                  <a:lnTo>
                    <a:pt x="42" y="11668"/>
                  </a:lnTo>
                  <a:cubicBezTo>
                    <a:pt x="43" y="11709"/>
                    <a:pt x="76" y="11742"/>
                    <a:pt x="118" y="11744"/>
                  </a:cubicBezTo>
                  <a:cubicBezTo>
                    <a:pt x="159" y="11744"/>
                    <a:pt x="194" y="11709"/>
                    <a:pt x="194" y="11667"/>
                  </a:cubicBezTo>
                  <a:lnTo>
                    <a:pt x="151" y="75"/>
                  </a:lnTo>
                  <a:cubicBezTo>
                    <a:pt x="151" y="34"/>
                    <a:pt x="118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34"/>
            <p:cNvSpPr/>
            <p:nvPr/>
          </p:nvSpPr>
          <p:spPr>
            <a:xfrm>
              <a:off x="4816700" y="3136400"/>
              <a:ext cx="5475" cy="318800"/>
            </a:xfrm>
            <a:custGeom>
              <a:avLst/>
              <a:gdLst/>
              <a:ahLst/>
              <a:cxnLst/>
              <a:rect l="l" t="t" r="r" b="b"/>
              <a:pathLst>
                <a:path w="219" h="12752" extrusionOk="0">
                  <a:moveTo>
                    <a:pt x="75" y="1"/>
                  </a:moveTo>
                  <a:cubicBezTo>
                    <a:pt x="34" y="1"/>
                    <a:pt x="0" y="35"/>
                    <a:pt x="0" y="76"/>
                  </a:cubicBezTo>
                  <a:lnTo>
                    <a:pt x="66" y="12676"/>
                  </a:lnTo>
                  <a:cubicBezTo>
                    <a:pt x="67" y="12718"/>
                    <a:pt x="101" y="12751"/>
                    <a:pt x="143" y="12751"/>
                  </a:cubicBezTo>
                  <a:cubicBezTo>
                    <a:pt x="185" y="12751"/>
                    <a:pt x="218" y="12717"/>
                    <a:pt x="218" y="12676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34"/>
            <p:cNvSpPr/>
            <p:nvPr/>
          </p:nvSpPr>
          <p:spPr>
            <a:xfrm>
              <a:off x="4683225" y="3557700"/>
              <a:ext cx="172050" cy="364075"/>
            </a:xfrm>
            <a:custGeom>
              <a:avLst/>
              <a:gdLst/>
              <a:ahLst/>
              <a:cxnLst/>
              <a:rect l="l" t="t" r="r" b="b"/>
              <a:pathLst>
                <a:path w="6882" h="14563" extrusionOk="0">
                  <a:moveTo>
                    <a:pt x="107" y="1"/>
                  </a:moveTo>
                  <a:cubicBezTo>
                    <a:pt x="28" y="1"/>
                    <a:pt x="0" y="124"/>
                    <a:pt x="88" y="150"/>
                  </a:cubicBezTo>
                  <a:lnTo>
                    <a:pt x="6685" y="2071"/>
                  </a:lnTo>
                  <a:lnTo>
                    <a:pt x="6729" y="14380"/>
                  </a:lnTo>
                  <a:lnTo>
                    <a:pt x="172" y="13179"/>
                  </a:lnTo>
                  <a:cubicBezTo>
                    <a:pt x="165" y="13177"/>
                    <a:pt x="158" y="13177"/>
                    <a:pt x="152" y="13177"/>
                  </a:cubicBezTo>
                  <a:cubicBezTo>
                    <a:pt x="67" y="13177"/>
                    <a:pt x="48" y="13312"/>
                    <a:pt x="144" y="13328"/>
                  </a:cubicBezTo>
                  <a:lnTo>
                    <a:pt x="6881" y="14562"/>
                  </a:lnTo>
                  <a:lnTo>
                    <a:pt x="6835" y="2014"/>
                  </a:lnTo>
                  <a:lnTo>
                    <a:pt x="6835" y="1957"/>
                  </a:lnTo>
                  <a:lnTo>
                    <a:pt x="131" y="5"/>
                  </a:lnTo>
                  <a:cubicBezTo>
                    <a:pt x="122" y="2"/>
                    <a:pt x="114" y="1"/>
                    <a:pt x="1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34"/>
            <p:cNvSpPr/>
            <p:nvPr/>
          </p:nvSpPr>
          <p:spPr>
            <a:xfrm>
              <a:off x="4889350" y="3614150"/>
              <a:ext cx="176975" cy="337025"/>
            </a:xfrm>
            <a:custGeom>
              <a:avLst/>
              <a:gdLst/>
              <a:ahLst/>
              <a:cxnLst/>
              <a:rect l="l" t="t" r="r" b="b"/>
              <a:pathLst>
                <a:path w="7079" h="13481" extrusionOk="0">
                  <a:moveTo>
                    <a:pt x="152" y="197"/>
                  </a:moveTo>
                  <a:lnTo>
                    <a:pt x="6887" y="1993"/>
                  </a:lnTo>
                  <a:lnTo>
                    <a:pt x="6928" y="13309"/>
                  </a:lnTo>
                  <a:lnTo>
                    <a:pt x="195" y="12388"/>
                  </a:lnTo>
                  <a:lnTo>
                    <a:pt x="152" y="197"/>
                  </a:lnTo>
                  <a:close/>
                  <a:moveTo>
                    <a:pt x="1" y="1"/>
                  </a:moveTo>
                  <a:lnTo>
                    <a:pt x="45" y="12454"/>
                  </a:lnTo>
                  <a:lnTo>
                    <a:pt x="45" y="12520"/>
                  </a:lnTo>
                  <a:lnTo>
                    <a:pt x="6993" y="13468"/>
                  </a:lnTo>
                  <a:lnTo>
                    <a:pt x="7079" y="13480"/>
                  </a:lnTo>
                  <a:lnTo>
                    <a:pt x="7038" y="1935"/>
                  </a:lnTo>
                  <a:lnTo>
                    <a:pt x="7038" y="1877"/>
                  </a:lnTo>
                  <a:lnTo>
                    <a:pt x="96" y="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34"/>
            <p:cNvSpPr/>
            <p:nvPr/>
          </p:nvSpPr>
          <p:spPr>
            <a:xfrm>
              <a:off x="5034675" y="3653550"/>
              <a:ext cx="4850" cy="293625"/>
            </a:xfrm>
            <a:custGeom>
              <a:avLst/>
              <a:gdLst/>
              <a:ahLst/>
              <a:cxnLst/>
              <a:rect l="l" t="t" r="r" b="b"/>
              <a:pathLst>
                <a:path w="194" h="11745" extrusionOk="0">
                  <a:moveTo>
                    <a:pt x="76" y="1"/>
                  </a:moveTo>
                  <a:cubicBezTo>
                    <a:pt x="35" y="1"/>
                    <a:pt x="0" y="35"/>
                    <a:pt x="0" y="76"/>
                  </a:cubicBezTo>
                  <a:lnTo>
                    <a:pt x="42" y="11668"/>
                  </a:lnTo>
                  <a:cubicBezTo>
                    <a:pt x="42" y="11710"/>
                    <a:pt x="76" y="11743"/>
                    <a:pt x="118" y="11744"/>
                  </a:cubicBezTo>
                  <a:cubicBezTo>
                    <a:pt x="159" y="11743"/>
                    <a:pt x="193" y="11710"/>
                    <a:pt x="193" y="11668"/>
                  </a:cubicBezTo>
                  <a:lnTo>
                    <a:pt x="152" y="76"/>
                  </a:lnTo>
                  <a:cubicBezTo>
                    <a:pt x="151" y="35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34"/>
            <p:cNvSpPr/>
            <p:nvPr/>
          </p:nvSpPr>
          <p:spPr>
            <a:xfrm>
              <a:off x="4818350" y="3596950"/>
              <a:ext cx="5475" cy="318775"/>
            </a:xfrm>
            <a:custGeom>
              <a:avLst/>
              <a:gdLst/>
              <a:ahLst/>
              <a:cxnLst/>
              <a:rect l="l" t="t" r="r" b="b"/>
              <a:pathLst>
                <a:path w="219" h="12751" extrusionOk="0">
                  <a:moveTo>
                    <a:pt x="75" y="0"/>
                  </a:moveTo>
                  <a:cubicBezTo>
                    <a:pt x="35" y="2"/>
                    <a:pt x="1" y="35"/>
                    <a:pt x="0" y="77"/>
                  </a:cubicBezTo>
                  <a:lnTo>
                    <a:pt x="66" y="12675"/>
                  </a:lnTo>
                  <a:cubicBezTo>
                    <a:pt x="68" y="12716"/>
                    <a:pt x="101" y="12751"/>
                    <a:pt x="143" y="12751"/>
                  </a:cubicBezTo>
                  <a:cubicBezTo>
                    <a:pt x="184" y="12749"/>
                    <a:pt x="218" y="12715"/>
                    <a:pt x="218" y="12674"/>
                  </a:cubicBezTo>
                  <a:lnTo>
                    <a:pt x="152" y="76"/>
                  </a:lnTo>
                  <a:cubicBezTo>
                    <a:pt x="151" y="33"/>
                    <a:pt x="118" y="0"/>
                    <a:pt x="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9" name="Google Shape;8199;p34"/>
            <p:cNvSpPr/>
            <p:nvPr/>
          </p:nvSpPr>
          <p:spPr>
            <a:xfrm>
              <a:off x="4333325" y="3490675"/>
              <a:ext cx="208500" cy="390900"/>
            </a:xfrm>
            <a:custGeom>
              <a:avLst/>
              <a:gdLst/>
              <a:ahLst/>
              <a:cxnLst/>
              <a:rect l="l" t="t" r="r" b="b"/>
              <a:pathLst>
                <a:path w="8340" h="15636" extrusionOk="0">
                  <a:moveTo>
                    <a:pt x="451" y="190"/>
                  </a:moveTo>
                  <a:lnTo>
                    <a:pt x="8075" y="1907"/>
                  </a:lnTo>
                  <a:lnTo>
                    <a:pt x="8186" y="15461"/>
                  </a:lnTo>
                  <a:lnTo>
                    <a:pt x="155" y="14337"/>
                  </a:lnTo>
                  <a:lnTo>
                    <a:pt x="451" y="190"/>
                  </a:lnTo>
                  <a:close/>
                  <a:moveTo>
                    <a:pt x="305" y="1"/>
                  </a:moveTo>
                  <a:lnTo>
                    <a:pt x="2" y="14400"/>
                  </a:lnTo>
                  <a:lnTo>
                    <a:pt x="1" y="14467"/>
                  </a:lnTo>
                  <a:lnTo>
                    <a:pt x="8252" y="15623"/>
                  </a:lnTo>
                  <a:lnTo>
                    <a:pt x="8339" y="15635"/>
                  </a:lnTo>
                  <a:lnTo>
                    <a:pt x="8226" y="1846"/>
                  </a:lnTo>
                  <a:lnTo>
                    <a:pt x="8226" y="1787"/>
                  </a:lnTo>
                  <a:lnTo>
                    <a:pt x="395" y="20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0" name="Google Shape;8200;p34"/>
            <p:cNvSpPr/>
            <p:nvPr/>
          </p:nvSpPr>
          <p:spPr>
            <a:xfrm>
              <a:off x="4075825" y="3426425"/>
              <a:ext cx="221700" cy="421725"/>
            </a:xfrm>
            <a:custGeom>
              <a:avLst/>
              <a:gdLst/>
              <a:ahLst/>
              <a:cxnLst/>
              <a:rect l="l" t="t" r="r" b="b"/>
              <a:pathLst>
                <a:path w="8868" h="16869" extrusionOk="0">
                  <a:moveTo>
                    <a:pt x="82" y="1"/>
                  </a:moveTo>
                  <a:cubicBezTo>
                    <a:pt x="49" y="1"/>
                    <a:pt x="17" y="24"/>
                    <a:pt x="9" y="59"/>
                  </a:cubicBezTo>
                  <a:cubicBezTo>
                    <a:pt x="0" y="99"/>
                    <a:pt x="24" y="139"/>
                    <a:pt x="65" y="150"/>
                  </a:cubicBezTo>
                  <a:lnTo>
                    <a:pt x="8596" y="2246"/>
                  </a:lnTo>
                  <a:lnTo>
                    <a:pt x="8715" y="16698"/>
                  </a:lnTo>
                  <a:lnTo>
                    <a:pt x="219" y="15670"/>
                  </a:lnTo>
                  <a:cubicBezTo>
                    <a:pt x="217" y="15670"/>
                    <a:pt x="214" y="15669"/>
                    <a:pt x="212" y="15669"/>
                  </a:cubicBezTo>
                  <a:cubicBezTo>
                    <a:pt x="174" y="15669"/>
                    <a:pt x="141" y="15697"/>
                    <a:pt x="136" y="15736"/>
                  </a:cubicBezTo>
                  <a:cubicBezTo>
                    <a:pt x="131" y="15777"/>
                    <a:pt x="160" y="15814"/>
                    <a:pt x="202" y="15819"/>
                  </a:cubicBezTo>
                  <a:lnTo>
                    <a:pt x="8783" y="16859"/>
                  </a:lnTo>
                  <a:lnTo>
                    <a:pt x="8867" y="16868"/>
                  </a:lnTo>
                  <a:lnTo>
                    <a:pt x="8748" y="2185"/>
                  </a:lnTo>
                  <a:lnTo>
                    <a:pt x="8748" y="2127"/>
                  </a:lnTo>
                  <a:lnTo>
                    <a:pt x="101" y="3"/>
                  </a:lnTo>
                  <a:cubicBezTo>
                    <a:pt x="94" y="2"/>
                    <a:pt x="88" y="1"/>
                    <a:pt x="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34"/>
            <p:cNvSpPr/>
            <p:nvPr/>
          </p:nvSpPr>
          <p:spPr>
            <a:xfrm>
              <a:off x="4511400" y="3529725"/>
              <a:ext cx="6600" cy="346175"/>
            </a:xfrm>
            <a:custGeom>
              <a:avLst/>
              <a:gdLst/>
              <a:ahLst/>
              <a:cxnLst/>
              <a:rect l="l" t="t" r="r" b="b"/>
              <a:pathLst>
                <a:path w="264" h="13847" extrusionOk="0">
                  <a:moveTo>
                    <a:pt x="76" y="0"/>
                  </a:moveTo>
                  <a:cubicBezTo>
                    <a:pt x="34" y="2"/>
                    <a:pt x="1" y="35"/>
                    <a:pt x="1" y="77"/>
                  </a:cubicBezTo>
                  <a:lnTo>
                    <a:pt x="113" y="13771"/>
                  </a:lnTo>
                  <a:cubicBezTo>
                    <a:pt x="113" y="13812"/>
                    <a:pt x="148" y="13846"/>
                    <a:pt x="188" y="13846"/>
                  </a:cubicBezTo>
                  <a:cubicBezTo>
                    <a:pt x="231" y="13845"/>
                    <a:pt x="264" y="13810"/>
                    <a:pt x="264" y="13769"/>
                  </a:cubicBezTo>
                  <a:lnTo>
                    <a:pt x="151" y="76"/>
                  </a:lnTo>
                  <a:cubicBezTo>
                    <a:pt x="151" y="33"/>
                    <a:pt x="117" y="0"/>
                    <a:pt x="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34"/>
            <p:cNvSpPr/>
            <p:nvPr/>
          </p:nvSpPr>
          <p:spPr>
            <a:xfrm>
              <a:off x="4263925" y="3472775"/>
              <a:ext cx="6825" cy="370675"/>
            </a:xfrm>
            <a:custGeom>
              <a:avLst/>
              <a:gdLst/>
              <a:ahLst/>
              <a:cxnLst/>
              <a:rect l="l" t="t" r="r" b="b"/>
              <a:pathLst>
                <a:path w="273" h="14827" extrusionOk="0">
                  <a:moveTo>
                    <a:pt x="76" y="1"/>
                  </a:moveTo>
                  <a:cubicBezTo>
                    <a:pt x="35" y="1"/>
                    <a:pt x="1" y="35"/>
                    <a:pt x="2" y="76"/>
                  </a:cubicBezTo>
                  <a:lnTo>
                    <a:pt x="122" y="14751"/>
                  </a:lnTo>
                  <a:cubicBezTo>
                    <a:pt x="122" y="14794"/>
                    <a:pt x="155" y="14827"/>
                    <a:pt x="198" y="14827"/>
                  </a:cubicBezTo>
                  <a:cubicBezTo>
                    <a:pt x="239" y="14827"/>
                    <a:pt x="273" y="14792"/>
                    <a:pt x="273" y="14750"/>
                  </a:cubicBezTo>
                  <a:lnTo>
                    <a:pt x="151" y="75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34"/>
            <p:cNvSpPr/>
            <p:nvPr/>
          </p:nvSpPr>
          <p:spPr>
            <a:xfrm>
              <a:off x="3666025" y="1462975"/>
              <a:ext cx="249800" cy="545675"/>
            </a:xfrm>
            <a:custGeom>
              <a:avLst/>
              <a:gdLst/>
              <a:ahLst/>
              <a:cxnLst/>
              <a:rect l="l" t="t" r="r" b="b"/>
              <a:pathLst>
                <a:path w="9992" h="21827" extrusionOk="0">
                  <a:moveTo>
                    <a:pt x="151" y="269"/>
                  </a:moveTo>
                  <a:lnTo>
                    <a:pt x="9807" y="6092"/>
                  </a:lnTo>
                  <a:lnTo>
                    <a:pt x="9840" y="21578"/>
                  </a:lnTo>
                  <a:lnTo>
                    <a:pt x="187" y="16589"/>
                  </a:lnTo>
                  <a:lnTo>
                    <a:pt x="151" y="269"/>
                  </a:lnTo>
                  <a:close/>
                  <a:moveTo>
                    <a:pt x="0" y="0"/>
                  </a:moveTo>
                  <a:lnTo>
                    <a:pt x="36" y="16635"/>
                  </a:lnTo>
                  <a:lnTo>
                    <a:pt x="36" y="16680"/>
                  </a:lnTo>
                  <a:lnTo>
                    <a:pt x="9992" y="21827"/>
                  </a:lnTo>
                  <a:lnTo>
                    <a:pt x="9959" y="6048"/>
                  </a:lnTo>
                  <a:lnTo>
                    <a:pt x="9959" y="6006"/>
                  </a:lnTo>
                  <a:lnTo>
                    <a:pt x="115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4" name="Google Shape;8204;p34"/>
            <p:cNvSpPr/>
            <p:nvPr/>
          </p:nvSpPr>
          <p:spPr>
            <a:xfrm>
              <a:off x="3290375" y="1216825"/>
              <a:ext cx="304675" cy="623850"/>
            </a:xfrm>
            <a:custGeom>
              <a:avLst/>
              <a:gdLst/>
              <a:ahLst/>
              <a:cxnLst/>
              <a:rect l="l" t="t" r="r" b="b"/>
              <a:pathLst>
                <a:path w="12187" h="24954" extrusionOk="0">
                  <a:moveTo>
                    <a:pt x="151" y="280"/>
                  </a:moveTo>
                  <a:lnTo>
                    <a:pt x="12001" y="8063"/>
                  </a:lnTo>
                  <a:lnTo>
                    <a:pt x="12035" y="24698"/>
                  </a:lnTo>
                  <a:lnTo>
                    <a:pt x="190" y="18086"/>
                  </a:lnTo>
                  <a:lnTo>
                    <a:pt x="151" y="280"/>
                  </a:lnTo>
                  <a:close/>
                  <a:moveTo>
                    <a:pt x="1" y="0"/>
                  </a:moveTo>
                  <a:lnTo>
                    <a:pt x="39" y="18131"/>
                  </a:lnTo>
                  <a:lnTo>
                    <a:pt x="39" y="18174"/>
                  </a:lnTo>
                  <a:lnTo>
                    <a:pt x="12187" y="24954"/>
                  </a:lnTo>
                  <a:lnTo>
                    <a:pt x="12187" y="24954"/>
                  </a:lnTo>
                  <a:lnTo>
                    <a:pt x="12151" y="8022"/>
                  </a:lnTo>
                  <a:lnTo>
                    <a:pt x="12151" y="79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5" name="Google Shape;8205;p34"/>
            <p:cNvSpPr/>
            <p:nvPr/>
          </p:nvSpPr>
          <p:spPr>
            <a:xfrm>
              <a:off x="3881525" y="1594675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9" y="0"/>
                  </a:moveTo>
                  <a:cubicBezTo>
                    <a:pt x="79" y="0"/>
                    <a:pt x="78" y="0"/>
                    <a:pt x="77" y="0"/>
                  </a:cubicBezTo>
                  <a:cubicBezTo>
                    <a:pt x="35" y="0"/>
                    <a:pt x="2" y="33"/>
                    <a:pt x="0" y="76"/>
                  </a:cubicBezTo>
                  <a:lnTo>
                    <a:pt x="33" y="15946"/>
                  </a:lnTo>
                  <a:cubicBezTo>
                    <a:pt x="35" y="15986"/>
                    <a:pt x="67" y="16020"/>
                    <a:pt x="108" y="16020"/>
                  </a:cubicBezTo>
                  <a:cubicBezTo>
                    <a:pt x="108" y="16020"/>
                    <a:pt x="109" y="16020"/>
                    <a:pt x="110" y="16020"/>
                  </a:cubicBezTo>
                  <a:lnTo>
                    <a:pt x="110" y="16021"/>
                  </a:lnTo>
                  <a:cubicBezTo>
                    <a:pt x="151" y="16021"/>
                    <a:pt x="185" y="15988"/>
                    <a:pt x="185" y="15946"/>
                  </a:cubicBezTo>
                  <a:lnTo>
                    <a:pt x="152" y="76"/>
                  </a:lnTo>
                  <a:cubicBezTo>
                    <a:pt x="152" y="34"/>
                    <a:pt x="119" y="0"/>
                    <a:pt x="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34"/>
            <p:cNvSpPr/>
            <p:nvPr/>
          </p:nvSpPr>
          <p:spPr>
            <a:xfrm>
              <a:off x="3564175" y="139862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9" y="1"/>
                  </a:moveTo>
                  <a:cubicBezTo>
                    <a:pt x="78" y="1"/>
                    <a:pt x="77" y="1"/>
                    <a:pt x="76" y="1"/>
                  </a:cubicBezTo>
                  <a:cubicBezTo>
                    <a:pt x="75" y="1"/>
                    <a:pt x="75" y="1"/>
                    <a:pt x="74" y="1"/>
                  </a:cubicBezTo>
                  <a:cubicBezTo>
                    <a:pt x="34" y="1"/>
                    <a:pt x="1" y="34"/>
                    <a:pt x="2" y="76"/>
                  </a:cubicBezTo>
                  <a:lnTo>
                    <a:pt x="38" y="16898"/>
                  </a:lnTo>
                  <a:cubicBezTo>
                    <a:pt x="38" y="16939"/>
                    <a:pt x="71" y="16974"/>
                    <a:pt x="113" y="16974"/>
                  </a:cubicBezTo>
                  <a:cubicBezTo>
                    <a:pt x="154" y="16974"/>
                    <a:pt x="188" y="16939"/>
                    <a:pt x="187" y="16898"/>
                  </a:cubicBezTo>
                  <a:lnTo>
                    <a:pt x="152" y="75"/>
                  </a:lnTo>
                  <a:cubicBezTo>
                    <a:pt x="152" y="34"/>
                    <a:pt x="120" y="1"/>
                    <a:pt x="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34"/>
            <p:cNvSpPr/>
            <p:nvPr/>
          </p:nvSpPr>
          <p:spPr>
            <a:xfrm>
              <a:off x="3667275" y="2066575"/>
              <a:ext cx="249775" cy="516375"/>
            </a:xfrm>
            <a:custGeom>
              <a:avLst/>
              <a:gdLst/>
              <a:ahLst/>
              <a:cxnLst/>
              <a:rect l="l" t="t" r="r" b="b"/>
              <a:pathLst>
                <a:path w="9991" h="20655" extrusionOk="0">
                  <a:moveTo>
                    <a:pt x="153" y="242"/>
                  </a:moveTo>
                  <a:lnTo>
                    <a:pt x="9806" y="4937"/>
                  </a:lnTo>
                  <a:lnTo>
                    <a:pt x="9839" y="20431"/>
                  </a:lnTo>
                  <a:lnTo>
                    <a:pt x="188" y="16570"/>
                  </a:lnTo>
                  <a:lnTo>
                    <a:pt x="153" y="242"/>
                  </a:lnTo>
                  <a:close/>
                  <a:moveTo>
                    <a:pt x="1" y="0"/>
                  </a:moveTo>
                  <a:lnTo>
                    <a:pt x="36" y="16622"/>
                  </a:lnTo>
                  <a:lnTo>
                    <a:pt x="36" y="16672"/>
                  </a:lnTo>
                  <a:lnTo>
                    <a:pt x="9886" y="20612"/>
                  </a:lnTo>
                  <a:lnTo>
                    <a:pt x="9991" y="20655"/>
                  </a:lnTo>
                  <a:lnTo>
                    <a:pt x="9958" y="4889"/>
                  </a:lnTo>
                  <a:lnTo>
                    <a:pt x="9958" y="4841"/>
                  </a:lnTo>
                  <a:lnTo>
                    <a:pt x="109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34"/>
            <p:cNvSpPr/>
            <p:nvPr/>
          </p:nvSpPr>
          <p:spPr>
            <a:xfrm>
              <a:off x="3291725" y="1865875"/>
              <a:ext cx="304625" cy="586775"/>
            </a:xfrm>
            <a:custGeom>
              <a:avLst/>
              <a:gdLst/>
              <a:ahLst/>
              <a:cxnLst/>
              <a:rect l="l" t="t" r="r" b="b"/>
              <a:pathLst>
                <a:path w="12185" h="23471" extrusionOk="0">
                  <a:moveTo>
                    <a:pt x="153" y="252"/>
                  </a:moveTo>
                  <a:lnTo>
                    <a:pt x="11998" y="6596"/>
                  </a:lnTo>
                  <a:lnTo>
                    <a:pt x="12034" y="23239"/>
                  </a:lnTo>
                  <a:lnTo>
                    <a:pt x="12034" y="23239"/>
                  </a:lnTo>
                  <a:lnTo>
                    <a:pt x="190" y="18067"/>
                  </a:lnTo>
                  <a:lnTo>
                    <a:pt x="153" y="252"/>
                  </a:lnTo>
                  <a:close/>
                  <a:moveTo>
                    <a:pt x="1" y="0"/>
                  </a:moveTo>
                  <a:lnTo>
                    <a:pt x="39" y="18116"/>
                  </a:lnTo>
                  <a:lnTo>
                    <a:pt x="39" y="18166"/>
                  </a:lnTo>
                  <a:lnTo>
                    <a:pt x="12184" y="23470"/>
                  </a:lnTo>
                  <a:lnTo>
                    <a:pt x="12184" y="23470"/>
                  </a:lnTo>
                  <a:lnTo>
                    <a:pt x="12149" y="6550"/>
                  </a:lnTo>
                  <a:lnTo>
                    <a:pt x="12149" y="65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34"/>
            <p:cNvSpPr/>
            <p:nvPr/>
          </p:nvSpPr>
          <p:spPr>
            <a:xfrm>
              <a:off x="3882750" y="217270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3" y="15946"/>
                  </a:lnTo>
                  <a:cubicBezTo>
                    <a:pt x="33" y="15988"/>
                    <a:pt x="68" y="16021"/>
                    <a:pt x="109" y="16021"/>
                  </a:cubicBezTo>
                  <a:cubicBezTo>
                    <a:pt x="151" y="16021"/>
                    <a:pt x="184" y="15988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34"/>
            <p:cNvSpPr/>
            <p:nvPr/>
          </p:nvSpPr>
          <p:spPr>
            <a:xfrm>
              <a:off x="3565500" y="2014025"/>
              <a:ext cx="4700" cy="424350"/>
            </a:xfrm>
            <a:custGeom>
              <a:avLst/>
              <a:gdLst/>
              <a:ahLst/>
              <a:cxnLst/>
              <a:rect l="l" t="t" r="r" b="b"/>
              <a:pathLst>
                <a:path w="188" h="16974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75" y="0"/>
                    <a:pt x="74" y="0"/>
                    <a:pt x="74" y="0"/>
                  </a:cubicBezTo>
                  <a:cubicBezTo>
                    <a:pt x="33" y="0"/>
                    <a:pt x="1" y="34"/>
                    <a:pt x="1" y="75"/>
                  </a:cubicBezTo>
                  <a:lnTo>
                    <a:pt x="36" y="16898"/>
                  </a:lnTo>
                  <a:cubicBezTo>
                    <a:pt x="36" y="16940"/>
                    <a:pt x="71" y="16973"/>
                    <a:pt x="112" y="16973"/>
                  </a:cubicBezTo>
                  <a:cubicBezTo>
                    <a:pt x="154" y="16973"/>
                    <a:pt x="187" y="16939"/>
                    <a:pt x="187" y="16898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34"/>
            <p:cNvSpPr/>
            <p:nvPr/>
          </p:nvSpPr>
          <p:spPr>
            <a:xfrm>
              <a:off x="3668775" y="2754950"/>
              <a:ext cx="249675" cy="480125"/>
            </a:xfrm>
            <a:custGeom>
              <a:avLst/>
              <a:gdLst/>
              <a:ahLst/>
              <a:cxnLst/>
              <a:rect l="l" t="t" r="r" b="b"/>
              <a:pathLst>
                <a:path w="9987" h="19205" extrusionOk="0">
                  <a:moveTo>
                    <a:pt x="151" y="212"/>
                  </a:moveTo>
                  <a:lnTo>
                    <a:pt x="9801" y="3507"/>
                  </a:lnTo>
                  <a:lnTo>
                    <a:pt x="9834" y="19010"/>
                  </a:lnTo>
                  <a:lnTo>
                    <a:pt x="185" y="16548"/>
                  </a:lnTo>
                  <a:lnTo>
                    <a:pt x="151" y="212"/>
                  </a:lnTo>
                  <a:close/>
                  <a:moveTo>
                    <a:pt x="0" y="1"/>
                  </a:moveTo>
                  <a:lnTo>
                    <a:pt x="34" y="16608"/>
                  </a:lnTo>
                  <a:lnTo>
                    <a:pt x="34" y="16666"/>
                  </a:lnTo>
                  <a:lnTo>
                    <a:pt x="9891" y="19180"/>
                  </a:lnTo>
                  <a:lnTo>
                    <a:pt x="9986" y="19204"/>
                  </a:lnTo>
                  <a:lnTo>
                    <a:pt x="9986" y="19204"/>
                  </a:lnTo>
                  <a:lnTo>
                    <a:pt x="9952" y="3453"/>
                  </a:lnTo>
                  <a:lnTo>
                    <a:pt x="9952" y="3399"/>
                  </a:lnTo>
                  <a:lnTo>
                    <a:pt x="100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2" name="Google Shape;8212;p34"/>
            <p:cNvSpPr/>
            <p:nvPr/>
          </p:nvSpPr>
          <p:spPr>
            <a:xfrm>
              <a:off x="3293325" y="2610750"/>
              <a:ext cx="304500" cy="540725"/>
            </a:xfrm>
            <a:custGeom>
              <a:avLst/>
              <a:gdLst/>
              <a:ahLst/>
              <a:cxnLst/>
              <a:rect l="l" t="t" r="r" b="b"/>
              <a:pathLst>
                <a:path w="12180" h="21629" extrusionOk="0">
                  <a:moveTo>
                    <a:pt x="151" y="221"/>
                  </a:moveTo>
                  <a:lnTo>
                    <a:pt x="11994" y="4775"/>
                  </a:lnTo>
                  <a:lnTo>
                    <a:pt x="12029" y="21427"/>
                  </a:lnTo>
                  <a:lnTo>
                    <a:pt x="189" y="18045"/>
                  </a:lnTo>
                  <a:lnTo>
                    <a:pt x="151" y="221"/>
                  </a:lnTo>
                  <a:close/>
                  <a:moveTo>
                    <a:pt x="0" y="0"/>
                  </a:moveTo>
                  <a:lnTo>
                    <a:pt x="39" y="18102"/>
                  </a:lnTo>
                  <a:lnTo>
                    <a:pt x="39" y="18158"/>
                  </a:lnTo>
                  <a:lnTo>
                    <a:pt x="12083" y="21600"/>
                  </a:lnTo>
                  <a:lnTo>
                    <a:pt x="12180" y="21628"/>
                  </a:lnTo>
                  <a:lnTo>
                    <a:pt x="12144" y="4724"/>
                  </a:lnTo>
                  <a:lnTo>
                    <a:pt x="12144" y="4672"/>
                  </a:lnTo>
                  <a:lnTo>
                    <a:pt x="103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3" name="Google Shape;8213;p34"/>
            <p:cNvSpPr/>
            <p:nvPr/>
          </p:nvSpPr>
          <p:spPr>
            <a:xfrm>
              <a:off x="3884125" y="2829450"/>
              <a:ext cx="4650" cy="400525"/>
            </a:xfrm>
            <a:custGeom>
              <a:avLst/>
              <a:gdLst/>
              <a:ahLst/>
              <a:cxnLst/>
              <a:rect l="l" t="t" r="r" b="b"/>
              <a:pathLst>
                <a:path w="186" h="16021" extrusionOk="0">
                  <a:moveTo>
                    <a:pt x="78" y="0"/>
                  </a:moveTo>
                  <a:cubicBezTo>
                    <a:pt x="78" y="0"/>
                    <a:pt x="77" y="0"/>
                    <a:pt x="76" y="0"/>
                  </a:cubicBezTo>
                  <a:cubicBezTo>
                    <a:pt x="34" y="0"/>
                    <a:pt x="1" y="33"/>
                    <a:pt x="1" y="76"/>
                  </a:cubicBezTo>
                  <a:lnTo>
                    <a:pt x="35" y="15945"/>
                  </a:lnTo>
                  <a:cubicBezTo>
                    <a:pt x="35" y="15986"/>
                    <a:pt x="68" y="16021"/>
                    <a:pt x="110" y="16021"/>
                  </a:cubicBezTo>
                  <a:cubicBezTo>
                    <a:pt x="151" y="16021"/>
                    <a:pt x="186" y="15986"/>
                    <a:pt x="186" y="15944"/>
                  </a:cubicBezTo>
                  <a:lnTo>
                    <a:pt x="151" y="74"/>
                  </a:lnTo>
                  <a:cubicBezTo>
                    <a:pt x="151" y="34"/>
                    <a:pt x="118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34"/>
            <p:cNvSpPr/>
            <p:nvPr/>
          </p:nvSpPr>
          <p:spPr>
            <a:xfrm>
              <a:off x="3567000" y="2717100"/>
              <a:ext cx="4700" cy="424400"/>
            </a:xfrm>
            <a:custGeom>
              <a:avLst/>
              <a:gdLst/>
              <a:ahLst/>
              <a:cxnLst/>
              <a:rect l="l" t="t" r="r" b="b"/>
              <a:pathLst>
                <a:path w="188" h="16976" extrusionOk="0">
                  <a:moveTo>
                    <a:pt x="75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6" y="16900"/>
                  </a:lnTo>
                  <a:cubicBezTo>
                    <a:pt x="36" y="16941"/>
                    <a:pt x="70" y="16974"/>
                    <a:pt x="111" y="16974"/>
                  </a:cubicBezTo>
                  <a:lnTo>
                    <a:pt x="112" y="16975"/>
                  </a:lnTo>
                  <a:cubicBezTo>
                    <a:pt x="153" y="16975"/>
                    <a:pt x="188" y="16941"/>
                    <a:pt x="186" y="16900"/>
                  </a:cubicBezTo>
                  <a:lnTo>
                    <a:pt x="151" y="76"/>
                  </a:lnTo>
                  <a:cubicBezTo>
                    <a:pt x="151" y="34"/>
                    <a:pt x="118" y="1"/>
                    <a:pt x="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34"/>
            <p:cNvSpPr/>
            <p:nvPr/>
          </p:nvSpPr>
          <p:spPr>
            <a:xfrm>
              <a:off x="3669975" y="3343400"/>
              <a:ext cx="249650" cy="453875"/>
            </a:xfrm>
            <a:custGeom>
              <a:avLst/>
              <a:gdLst/>
              <a:ahLst/>
              <a:cxnLst/>
              <a:rect l="l" t="t" r="r" b="b"/>
              <a:pathLst>
                <a:path w="9986" h="18155" extrusionOk="0">
                  <a:moveTo>
                    <a:pt x="152" y="192"/>
                  </a:moveTo>
                  <a:lnTo>
                    <a:pt x="9801" y="2472"/>
                  </a:lnTo>
                  <a:lnTo>
                    <a:pt x="9834" y="17979"/>
                  </a:lnTo>
                  <a:lnTo>
                    <a:pt x="187" y="16531"/>
                  </a:lnTo>
                  <a:lnTo>
                    <a:pt x="152" y="192"/>
                  </a:lnTo>
                  <a:close/>
                  <a:moveTo>
                    <a:pt x="1" y="0"/>
                  </a:moveTo>
                  <a:lnTo>
                    <a:pt x="37" y="16597"/>
                  </a:lnTo>
                  <a:lnTo>
                    <a:pt x="37" y="16661"/>
                  </a:lnTo>
                  <a:lnTo>
                    <a:pt x="9899" y="18141"/>
                  </a:lnTo>
                  <a:lnTo>
                    <a:pt x="9986" y="18154"/>
                  </a:lnTo>
                  <a:lnTo>
                    <a:pt x="9953" y="2413"/>
                  </a:lnTo>
                  <a:lnTo>
                    <a:pt x="9953" y="23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34"/>
            <p:cNvSpPr/>
            <p:nvPr/>
          </p:nvSpPr>
          <p:spPr>
            <a:xfrm>
              <a:off x="3294650" y="3240000"/>
              <a:ext cx="304450" cy="507450"/>
            </a:xfrm>
            <a:custGeom>
              <a:avLst/>
              <a:gdLst/>
              <a:ahLst/>
              <a:cxnLst/>
              <a:rect l="l" t="t" r="r" b="b"/>
              <a:pathLst>
                <a:path w="12178" h="20298" extrusionOk="0">
                  <a:moveTo>
                    <a:pt x="152" y="199"/>
                  </a:moveTo>
                  <a:lnTo>
                    <a:pt x="11991" y="3461"/>
                  </a:lnTo>
                  <a:lnTo>
                    <a:pt x="12027" y="20118"/>
                  </a:lnTo>
                  <a:lnTo>
                    <a:pt x="12027" y="20118"/>
                  </a:lnTo>
                  <a:lnTo>
                    <a:pt x="189" y="18027"/>
                  </a:lnTo>
                  <a:lnTo>
                    <a:pt x="152" y="199"/>
                  </a:lnTo>
                  <a:close/>
                  <a:moveTo>
                    <a:pt x="0" y="0"/>
                  </a:moveTo>
                  <a:lnTo>
                    <a:pt x="39" y="18089"/>
                  </a:lnTo>
                  <a:lnTo>
                    <a:pt x="39" y="18152"/>
                  </a:lnTo>
                  <a:lnTo>
                    <a:pt x="12177" y="20298"/>
                  </a:lnTo>
                  <a:lnTo>
                    <a:pt x="12141" y="3404"/>
                  </a:lnTo>
                  <a:lnTo>
                    <a:pt x="12141" y="33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7" name="Google Shape;8217;p34"/>
            <p:cNvSpPr/>
            <p:nvPr/>
          </p:nvSpPr>
          <p:spPr>
            <a:xfrm>
              <a:off x="3885325" y="3394950"/>
              <a:ext cx="4650" cy="400550"/>
            </a:xfrm>
            <a:custGeom>
              <a:avLst/>
              <a:gdLst/>
              <a:ahLst/>
              <a:cxnLst/>
              <a:rect l="l" t="t" r="r" b="b"/>
              <a:pathLst>
                <a:path w="186" h="16022" extrusionOk="0">
                  <a:moveTo>
                    <a:pt x="76" y="1"/>
                  </a:moveTo>
                  <a:cubicBezTo>
                    <a:pt x="35" y="1"/>
                    <a:pt x="0" y="34"/>
                    <a:pt x="0" y="76"/>
                  </a:cubicBezTo>
                  <a:lnTo>
                    <a:pt x="35" y="15946"/>
                  </a:lnTo>
                  <a:cubicBezTo>
                    <a:pt x="35" y="15987"/>
                    <a:pt x="68" y="16021"/>
                    <a:pt x="110" y="16021"/>
                  </a:cubicBezTo>
                  <a:cubicBezTo>
                    <a:pt x="152" y="16021"/>
                    <a:pt x="185" y="15987"/>
                    <a:pt x="185" y="15946"/>
                  </a:cubicBezTo>
                  <a:lnTo>
                    <a:pt x="152" y="76"/>
                  </a:lnTo>
                  <a:cubicBezTo>
                    <a:pt x="151" y="34"/>
                    <a:pt x="118" y="1"/>
                    <a:pt x="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8" name="Google Shape;8218;p34"/>
            <p:cNvSpPr/>
            <p:nvPr/>
          </p:nvSpPr>
          <p:spPr>
            <a:xfrm>
              <a:off x="3568250" y="3316175"/>
              <a:ext cx="4725" cy="424350"/>
            </a:xfrm>
            <a:custGeom>
              <a:avLst/>
              <a:gdLst/>
              <a:ahLst/>
              <a:cxnLst/>
              <a:rect l="l" t="t" r="r" b="b"/>
              <a:pathLst>
                <a:path w="189" h="16974" extrusionOk="0">
                  <a:moveTo>
                    <a:pt x="78" y="0"/>
                  </a:moveTo>
                  <a:cubicBezTo>
                    <a:pt x="77" y="0"/>
                    <a:pt x="76" y="0"/>
                    <a:pt x="76" y="0"/>
                  </a:cubicBezTo>
                  <a:cubicBezTo>
                    <a:pt x="75" y="0"/>
                    <a:pt x="74" y="0"/>
                    <a:pt x="73" y="0"/>
                  </a:cubicBezTo>
                  <a:cubicBezTo>
                    <a:pt x="33" y="0"/>
                    <a:pt x="0" y="34"/>
                    <a:pt x="2" y="76"/>
                  </a:cubicBezTo>
                  <a:lnTo>
                    <a:pt x="37" y="16898"/>
                  </a:lnTo>
                  <a:cubicBezTo>
                    <a:pt x="37" y="16939"/>
                    <a:pt x="70" y="16974"/>
                    <a:pt x="113" y="16974"/>
                  </a:cubicBezTo>
                  <a:cubicBezTo>
                    <a:pt x="154" y="16974"/>
                    <a:pt x="188" y="16939"/>
                    <a:pt x="188" y="16898"/>
                  </a:cubicBezTo>
                  <a:lnTo>
                    <a:pt x="152" y="74"/>
                  </a:lnTo>
                  <a:cubicBezTo>
                    <a:pt x="151" y="34"/>
                    <a:pt x="119" y="0"/>
                    <a:pt x="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9" name="Google Shape;8219;p34"/>
            <p:cNvSpPr/>
            <p:nvPr/>
          </p:nvSpPr>
          <p:spPr>
            <a:xfrm>
              <a:off x="732475" y="238125"/>
              <a:ext cx="2556750" cy="1931825"/>
            </a:xfrm>
            <a:custGeom>
              <a:avLst/>
              <a:gdLst/>
              <a:ahLst/>
              <a:cxnLst/>
              <a:rect l="l" t="t" r="r" b="b"/>
              <a:pathLst>
                <a:path w="102270" h="77273" extrusionOk="0">
                  <a:moveTo>
                    <a:pt x="102269" y="0"/>
                  </a:moveTo>
                  <a:lnTo>
                    <a:pt x="89418" y="9571"/>
                  </a:lnTo>
                  <a:lnTo>
                    <a:pt x="76611" y="19198"/>
                  </a:lnTo>
                  <a:lnTo>
                    <a:pt x="50998" y="38456"/>
                  </a:lnTo>
                  <a:lnTo>
                    <a:pt x="25477" y="57835"/>
                  </a:lnTo>
                  <a:lnTo>
                    <a:pt x="12717" y="67525"/>
                  </a:lnTo>
                  <a:lnTo>
                    <a:pt x="1" y="77273"/>
                  </a:lnTo>
                  <a:lnTo>
                    <a:pt x="12850" y="67701"/>
                  </a:lnTo>
                  <a:lnTo>
                    <a:pt x="25658" y="58074"/>
                  </a:lnTo>
                  <a:lnTo>
                    <a:pt x="51271" y="38817"/>
                  </a:lnTo>
                  <a:lnTo>
                    <a:pt x="76792" y="19439"/>
                  </a:lnTo>
                  <a:lnTo>
                    <a:pt x="89552" y="9747"/>
                  </a:lnTo>
                  <a:lnTo>
                    <a:pt x="1022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34"/>
            <p:cNvSpPr/>
            <p:nvPr/>
          </p:nvSpPr>
          <p:spPr>
            <a:xfrm>
              <a:off x="2469575" y="286600"/>
              <a:ext cx="4256375" cy="2835700"/>
            </a:xfrm>
            <a:custGeom>
              <a:avLst/>
              <a:gdLst/>
              <a:ahLst/>
              <a:cxnLst/>
              <a:rect l="l" t="t" r="r" b="b"/>
              <a:pathLst>
                <a:path w="170255" h="113428" extrusionOk="0">
                  <a:moveTo>
                    <a:pt x="0" y="1"/>
                  </a:moveTo>
                  <a:lnTo>
                    <a:pt x="21221" y="14270"/>
                  </a:lnTo>
                  <a:lnTo>
                    <a:pt x="42481" y="28482"/>
                  </a:lnTo>
                  <a:lnTo>
                    <a:pt x="85002" y="56902"/>
                  </a:lnTo>
                  <a:lnTo>
                    <a:pt x="127608" y="85196"/>
                  </a:lnTo>
                  <a:lnTo>
                    <a:pt x="148911" y="99341"/>
                  </a:lnTo>
                  <a:lnTo>
                    <a:pt x="170255" y="113427"/>
                  </a:lnTo>
                  <a:lnTo>
                    <a:pt x="149034" y="99158"/>
                  </a:lnTo>
                  <a:lnTo>
                    <a:pt x="127775" y="84946"/>
                  </a:lnTo>
                  <a:lnTo>
                    <a:pt x="85253" y="56526"/>
                  </a:lnTo>
                  <a:lnTo>
                    <a:pt x="42647" y="28232"/>
                  </a:lnTo>
                  <a:lnTo>
                    <a:pt x="21343" y="1408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34"/>
            <p:cNvSpPr/>
            <p:nvPr/>
          </p:nvSpPr>
          <p:spPr>
            <a:xfrm>
              <a:off x="912750" y="3275075"/>
              <a:ext cx="5605800" cy="842375"/>
            </a:xfrm>
            <a:custGeom>
              <a:avLst/>
              <a:gdLst/>
              <a:ahLst/>
              <a:cxnLst/>
              <a:rect l="l" t="t" r="r" b="b"/>
              <a:pathLst>
                <a:path w="224232" h="33695" extrusionOk="0">
                  <a:moveTo>
                    <a:pt x="224232" y="1"/>
                  </a:moveTo>
                  <a:lnTo>
                    <a:pt x="196186" y="4103"/>
                  </a:lnTo>
                  <a:lnTo>
                    <a:pt x="168151" y="8276"/>
                  </a:lnTo>
                  <a:lnTo>
                    <a:pt x="112083" y="16625"/>
                  </a:lnTo>
                  <a:lnTo>
                    <a:pt x="56036" y="25124"/>
                  </a:lnTo>
                  <a:lnTo>
                    <a:pt x="28013" y="29374"/>
                  </a:lnTo>
                  <a:lnTo>
                    <a:pt x="0" y="33695"/>
                  </a:lnTo>
                  <a:lnTo>
                    <a:pt x="28046" y="29592"/>
                  </a:lnTo>
                  <a:lnTo>
                    <a:pt x="56081" y="25419"/>
                  </a:lnTo>
                  <a:lnTo>
                    <a:pt x="112149" y="17072"/>
                  </a:lnTo>
                  <a:lnTo>
                    <a:pt x="168196" y="8573"/>
                  </a:lnTo>
                  <a:lnTo>
                    <a:pt x="196219" y="4323"/>
                  </a:lnTo>
                  <a:lnTo>
                    <a:pt x="2242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34"/>
            <p:cNvSpPr/>
            <p:nvPr/>
          </p:nvSpPr>
          <p:spPr>
            <a:xfrm>
              <a:off x="2399975" y="4964925"/>
              <a:ext cx="4599750" cy="505100"/>
            </a:xfrm>
            <a:custGeom>
              <a:avLst/>
              <a:gdLst/>
              <a:ahLst/>
              <a:cxnLst/>
              <a:rect l="l" t="t" r="r" b="b"/>
              <a:pathLst>
                <a:path w="183990" h="20204" extrusionOk="0">
                  <a:moveTo>
                    <a:pt x="183750" y="1"/>
                  </a:moveTo>
                  <a:cubicBezTo>
                    <a:pt x="183742" y="1"/>
                    <a:pt x="183734" y="1"/>
                    <a:pt x="183725" y="2"/>
                  </a:cubicBezTo>
                  <a:lnTo>
                    <a:pt x="0" y="20203"/>
                  </a:lnTo>
                  <a:lnTo>
                    <a:pt x="183774" y="451"/>
                  </a:lnTo>
                  <a:lnTo>
                    <a:pt x="183776" y="451"/>
                  </a:lnTo>
                  <a:cubicBezTo>
                    <a:pt x="183900" y="438"/>
                    <a:pt x="183990" y="326"/>
                    <a:pt x="183975" y="202"/>
                  </a:cubicBezTo>
                  <a:cubicBezTo>
                    <a:pt x="183963" y="86"/>
                    <a:pt x="183864" y="1"/>
                    <a:pt x="1837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3" name="Google Shape;8223;p34"/>
            <p:cNvSpPr/>
            <p:nvPr/>
          </p:nvSpPr>
          <p:spPr>
            <a:xfrm>
              <a:off x="619950" y="5078100"/>
              <a:ext cx="3263475" cy="398600"/>
            </a:xfrm>
            <a:custGeom>
              <a:avLst/>
              <a:gdLst/>
              <a:ahLst/>
              <a:cxnLst/>
              <a:rect l="l" t="t" r="r" b="b"/>
              <a:pathLst>
                <a:path w="130539" h="15944" extrusionOk="0">
                  <a:moveTo>
                    <a:pt x="239" y="1"/>
                  </a:moveTo>
                  <a:cubicBezTo>
                    <a:pt x="125" y="1"/>
                    <a:pt x="27" y="86"/>
                    <a:pt x="14" y="200"/>
                  </a:cubicBezTo>
                  <a:cubicBezTo>
                    <a:pt x="0" y="322"/>
                    <a:pt x="85" y="434"/>
                    <a:pt x="207" y="451"/>
                  </a:cubicBezTo>
                  <a:lnTo>
                    <a:pt x="130539" y="15943"/>
                  </a:lnTo>
                  <a:lnTo>
                    <a:pt x="261" y="2"/>
                  </a:lnTo>
                  <a:cubicBezTo>
                    <a:pt x="253" y="1"/>
                    <a:pt x="246" y="1"/>
                    <a:pt x="2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4" name="Google Shape;8224;p34"/>
            <p:cNvSpPr/>
            <p:nvPr/>
          </p:nvSpPr>
          <p:spPr>
            <a:xfrm>
              <a:off x="6367575" y="671825"/>
              <a:ext cx="11525" cy="3569325"/>
            </a:xfrm>
            <a:custGeom>
              <a:avLst/>
              <a:gdLst/>
              <a:ahLst/>
              <a:cxnLst/>
              <a:rect l="l" t="t" r="r" b="b"/>
              <a:pathLst>
                <a:path w="461" h="142773" extrusionOk="0">
                  <a:moveTo>
                    <a:pt x="230" y="0"/>
                  </a:moveTo>
                  <a:lnTo>
                    <a:pt x="4" y="142540"/>
                  </a:lnTo>
                  <a:cubicBezTo>
                    <a:pt x="0" y="142667"/>
                    <a:pt x="103" y="142773"/>
                    <a:pt x="230" y="142773"/>
                  </a:cubicBezTo>
                  <a:cubicBezTo>
                    <a:pt x="358" y="142773"/>
                    <a:pt x="460" y="142667"/>
                    <a:pt x="458" y="142540"/>
                  </a:cubicBezTo>
                  <a:lnTo>
                    <a:pt x="2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5" name="Google Shape;8225;p34"/>
            <p:cNvSpPr/>
            <p:nvPr/>
          </p:nvSpPr>
          <p:spPr>
            <a:xfrm>
              <a:off x="938975" y="924525"/>
              <a:ext cx="15075" cy="4355700"/>
            </a:xfrm>
            <a:custGeom>
              <a:avLst/>
              <a:gdLst/>
              <a:ahLst/>
              <a:cxnLst/>
              <a:rect l="l" t="t" r="r" b="b"/>
              <a:pathLst>
                <a:path w="603" h="174228" extrusionOk="0">
                  <a:moveTo>
                    <a:pt x="302" y="0"/>
                  </a:moveTo>
                  <a:lnTo>
                    <a:pt x="155" y="21779"/>
                  </a:lnTo>
                  <a:lnTo>
                    <a:pt x="102" y="43558"/>
                  </a:lnTo>
                  <a:lnTo>
                    <a:pt x="0" y="87114"/>
                  </a:lnTo>
                  <a:lnTo>
                    <a:pt x="101" y="130671"/>
                  </a:lnTo>
                  <a:lnTo>
                    <a:pt x="154" y="152450"/>
                  </a:lnTo>
                  <a:lnTo>
                    <a:pt x="302" y="174227"/>
                  </a:lnTo>
                  <a:lnTo>
                    <a:pt x="450" y="152450"/>
                  </a:lnTo>
                  <a:lnTo>
                    <a:pt x="502" y="130671"/>
                  </a:lnTo>
                  <a:lnTo>
                    <a:pt x="603" y="87114"/>
                  </a:lnTo>
                  <a:lnTo>
                    <a:pt x="502" y="43558"/>
                  </a:lnTo>
                  <a:lnTo>
                    <a:pt x="448" y="21779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6" name="Google Shape;8226;p34"/>
          <p:cNvSpPr/>
          <p:nvPr/>
        </p:nvSpPr>
        <p:spPr>
          <a:xfrm>
            <a:off x="7481750" y="-47523"/>
            <a:ext cx="895831" cy="775779"/>
          </a:xfrm>
          <a:custGeom>
            <a:avLst/>
            <a:gdLst/>
            <a:ahLst/>
            <a:cxnLst/>
            <a:rect l="l" t="t" r="r" b="b"/>
            <a:pathLst>
              <a:path w="21416" h="18546" extrusionOk="0">
                <a:moveTo>
                  <a:pt x="15940" y="210"/>
                </a:moveTo>
                <a:lnTo>
                  <a:pt x="21173" y="9273"/>
                </a:lnTo>
                <a:lnTo>
                  <a:pt x="15940" y="18336"/>
                </a:lnTo>
                <a:lnTo>
                  <a:pt x="5475" y="18336"/>
                </a:lnTo>
                <a:lnTo>
                  <a:pt x="242" y="9273"/>
                </a:lnTo>
                <a:lnTo>
                  <a:pt x="5475" y="210"/>
                </a:lnTo>
                <a:close/>
                <a:moveTo>
                  <a:pt x="5355" y="0"/>
                </a:moveTo>
                <a:lnTo>
                  <a:pt x="1" y="9273"/>
                </a:lnTo>
                <a:lnTo>
                  <a:pt x="5325" y="18494"/>
                </a:lnTo>
                <a:lnTo>
                  <a:pt x="5355" y="18545"/>
                </a:lnTo>
                <a:lnTo>
                  <a:pt x="16061" y="18545"/>
                </a:lnTo>
                <a:lnTo>
                  <a:pt x="21415" y="9273"/>
                </a:lnTo>
                <a:lnTo>
                  <a:pt x="16092" y="53"/>
                </a:lnTo>
                <a:lnTo>
                  <a:pt x="16061" y="0"/>
                </a:lnTo>
                <a:close/>
              </a:path>
            </a:pathLst>
          </a:custGeom>
          <a:solidFill>
            <a:srgbClr val="FFFFFF">
              <a:alpha val="549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917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8" name="Google Shape;8308;p36"/>
          <p:cNvSpPr txBox="1">
            <a:spLocks noGrp="1"/>
          </p:cNvSpPr>
          <p:nvPr>
            <p:ph type="title"/>
          </p:nvPr>
        </p:nvSpPr>
        <p:spPr>
          <a:xfrm>
            <a:off x="777780" y="1447143"/>
            <a:ext cx="7588440" cy="22492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R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tabLst>
                <a:tab pos="2590800" algn="l"/>
              </a:tabLst>
            </a:pP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Thông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qua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quá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trình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khảo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sát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thực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tế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các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phần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mềm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hiện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đang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có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trên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thị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trường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kết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hợp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với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việc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trao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đổi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và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tiếp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thu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ý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kiến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từ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khách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hàng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.</a:t>
            </a:r>
            <a:b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</a:b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Dự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án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bao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gồm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2 </a:t>
            </a:r>
            <a:r>
              <a:rPr lang="en-US" sz="1800" dirty="0" err="1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phần</a:t>
            </a:r>
            <a:r>
              <a:rPr lang="vi-VN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:</a:t>
            </a:r>
            <a: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br>
              <a:rPr lang="en-US" sz="1800" dirty="0"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</a:b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        - Trang web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quản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lý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vi-VN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(</a:t>
            </a:r>
            <a:r>
              <a:rPr lang="vi-VN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Web</a:t>
            </a:r>
            <a:r>
              <a:rPr lang="vi-VN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vi-VN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Admin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)</a:t>
            </a:r>
            <a:br>
              <a:rPr lang="en-US" dirty="0">
                <a:solidFill>
                  <a:schemeClr val="accent1">
                    <a:lumMod val="75000"/>
                  </a:schemeClr>
                </a:solidFill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</a:b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        -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Ứ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ng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dụng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dành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cho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khách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en-US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hàng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vi-VN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(</a:t>
            </a:r>
            <a:r>
              <a:rPr lang="vi-VN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Customer</a:t>
            </a:r>
            <a:r>
              <a:rPr lang="vi-VN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 </a:t>
            </a:r>
            <a:r>
              <a:rPr lang="vi-VN" sz="1800" dirty="0" err="1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App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ffectLst/>
                <a:latin typeface="+mn-lt"/>
                <a:ea typeface="Palatino Linotype" panose="02040502050505030304" pitchFamily="18" charset="0"/>
                <a:cs typeface="Palatino Linotype" panose="02040502050505030304" pitchFamily="18" charset="0"/>
              </a:rPr>
              <a:t>).</a:t>
            </a:r>
            <a:endParaRPr lang="en-US" sz="1800" dirty="0">
              <a:solidFill>
                <a:schemeClr val="accent1">
                  <a:lumMod val="75000"/>
                </a:schemeClr>
              </a:solidFill>
              <a:effectLst/>
              <a:latin typeface="+mn-lt"/>
              <a:ea typeface="SimSun" panose="02010600030101010101" pitchFamily="2" charset="-122"/>
              <a:cs typeface="Palatino Linotype" panose="0204050205050503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onstruction Project Proposa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77E5E0"/>
      </a:accent1>
      <a:accent2>
        <a:srgbClr val="3F4D53"/>
      </a:accent2>
      <a:accent3>
        <a:srgbClr val="FFFFFF"/>
      </a:accent3>
      <a:accent4>
        <a:srgbClr val="F3F3F3"/>
      </a:accent4>
      <a:accent5>
        <a:srgbClr val="00C3B1"/>
      </a:accent5>
      <a:accent6>
        <a:srgbClr val="45565D"/>
      </a:accent6>
      <a:hlink>
        <a:srgbClr val="3F4D5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735</TotalTime>
  <Words>1568</Words>
  <Application>Microsoft Office PowerPoint</Application>
  <PresentationFormat>On-screen Show (16:9)</PresentationFormat>
  <Paragraphs>298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4" baseType="lpstr">
      <vt:lpstr>Open Sans SemiBold</vt:lpstr>
      <vt:lpstr>Poppins</vt:lpstr>
      <vt:lpstr>Poppins SemiBold</vt:lpstr>
      <vt:lpstr>Poppins ExtraBold</vt:lpstr>
      <vt:lpstr>Calibri</vt:lpstr>
      <vt:lpstr>Arial</vt:lpstr>
      <vt:lpstr>Poppins Light</vt:lpstr>
      <vt:lpstr>Roboto Medium</vt:lpstr>
      <vt:lpstr>Construction Project Proposal by Slidesgo</vt:lpstr>
      <vt:lpstr>XÂY DỰNG ỨNG DỤNG BÁN ĐIỆN THOẠI IFOUND / DEVELOP IFOUND APPLICATION</vt:lpstr>
      <vt:lpstr>Thành viên</vt:lpstr>
      <vt:lpstr>Thành viên</vt:lpstr>
      <vt:lpstr>BAN DỰ ÁN</vt:lpstr>
      <vt:lpstr>Giới thiệu dự án </vt:lpstr>
      <vt:lpstr>About the Project</vt:lpstr>
      <vt:lpstr>About the Project</vt:lpstr>
      <vt:lpstr>Yêu cầu khách hàng</vt:lpstr>
      <vt:lpstr>Thông qua quá trình khảo sát thực tế các phần mềm hiện đang có trên thị trường kết hợp với việc trao đổi và tiếp thu ý kiến từ khách hàng. Dự án bao gồm 2 phần:           - Trang web quản lý (Web Admin)          - Ứng dụng dành cho khách hàng (Customer App).</vt:lpstr>
      <vt:lpstr>WEB ADMIN</vt:lpstr>
      <vt:lpstr>CUSTOMER APP</vt:lpstr>
      <vt:lpstr>Sơ đồ Usecase</vt:lpstr>
      <vt:lpstr>Sơ đồ Usecase của Web Admin</vt:lpstr>
      <vt:lpstr>Sơ đồ Usecase của Customer App</vt:lpstr>
      <vt:lpstr>Sơ đồ ERD</vt:lpstr>
      <vt:lpstr>Sơ đồ ERD</vt:lpstr>
      <vt:lpstr>Kiểm thử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Đối với Web Admin:  Passed: 8 Failed: 0 Đối với App Customer: Passed: 15 Failed: 2</vt:lpstr>
      <vt:lpstr>CẢM ƠN QUÝ HỘI ĐỒNG 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Construction Project Proposal </dc:title>
  <cp:lastModifiedBy>Nguyễn Vũ Thanh</cp:lastModifiedBy>
  <cp:revision>38</cp:revision>
  <dcterms:modified xsi:type="dcterms:W3CDTF">2023-02-07T05:04:16Z</dcterms:modified>
</cp:coreProperties>
</file>